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22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</p:sldIdLst>
  <p:sldSz cy="5143500" cx="9144000"/>
  <p:notesSz cx="6858000" cy="9144000"/>
  <p:embeddedFontLst>
    <p:embeddedFont>
      <p:font typeface="Livvic"/>
      <p:regular r:id="rId28"/>
      <p:bold r:id="rId29"/>
      <p:italic r:id="rId30"/>
      <p:boldItalic r:id="rId31"/>
    </p:embeddedFont>
    <p:embeddedFont>
      <p:font typeface="Merriweather"/>
      <p:regular r:id="rId32"/>
      <p:bold r:id="rId33"/>
      <p:italic r:id="rId34"/>
      <p:boldItalic r:id="rId35"/>
    </p:embeddedFont>
    <p:embeddedFont>
      <p:font typeface="Open Sans"/>
      <p:regular r:id="rId36"/>
      <p:bold r:id="rId37"/>
      <p:italic r:id="rId38"/>
      <p:boldItalic r:id="rId3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http://customooxmlschemas.google.com/">
      <go:slidesCustomData xmlns:go="http://customooxmlschemas.google.com/" r:id="rId40" roundtripDataSignature="AMtx7miFk+usjYQBc6dC7AslSJzFvKnAk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EE2C47B7-14DC-42F4-ADF9-2A327C4BDE51}">
  <a:tblStyle styleId="{EE2C47B7-14DC-42F4-ADF9-2A327C4BDE5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127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customschemas.google.com/relationships/presentationmetadata" Target="metadata"/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font" Target="fonts/Livvic-regular.fntdata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font" Target="fonts/Livvic-bold.fntdata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Livvic-boldItalic.fntdata"/><Relationship Id="rId30" Type="http://schemas.openxmlformats.org/officeDocument/2006/relationships/font" Target="fonts/Livvic-italic.fntdata"/><Relationship Id="rId11" Type="http://schemas.openxmlformats.org/officeDocument/2006/relationships/slide" Target="slides/slide6.xml"/><Relationship Id="rId33" Type="http://schemas.openxmlformats.org/officeDocument/2006/relationships/font" Target="fonts/Merriweather-bold.fntdata"/><Relationship Id="rId10" Type="http://schemas.openxmlformats.org/officeDocument/2006/relationships/slide" Target="slides/slide5.xml"/><Relationship Id="rId32" Type="http://schemas.openxmlformats.org/officeDocument/2006/relationships/font" Target="fonts/Merriweather-regular.fntdata"/><Relationship Id="rId13" Type="http://schemas.openxmlformats.org/officeDocument/2006/relationships/slide" Target="slides/slide8.xml"/><Relationship Id="rId35" Type="http://schemas.openxmlformats.org/officeDocument/2006/relationships/font" Target="fonts/Merriweather-boldItalic.fntdata"/><Relationship Id="rId12" Type="http://schemas.openxmlformats.org/officeDocument/2006/relationships/slide" Target="slides/slide7.xml"/><Relationship Id="rId34" Type="http://schemas.openxmlformats.org/officeDocument/2006/relationships/font" Target="fonts/Merriweather-italic.fntdata"/><Relationship Id="rId15" Type="http://schemas.openxmlformats.org/officeDocument/2006/relationships/slide" Target="slides/slide10.xml"/><Relationship Id="rId37" Type="http://schemas.openxmlformats.org/officeDocument/2006/relationships/font" Target="fonts/OpenSans-bold.fntdata"/><Relationship Id="rId14" Type="http://schemas.openxmlformats.org/officeDocument/2006/relationships/slide" Target="slides/slide9.xml"/><Relationship Id="rId36" Type="http://schemas.openxmlformats.org/officeDocument/2006/relationships/font" Target="fonts/OpenSans-regular.fntdata"/><Relationship Id="rId17" Type="http://schemas.openxmlformats.org/officeDocument/2006/relationships/slide" Target="slides/slide12.xml"/><Relationship Id="rId39" Type="http://schemas.openxmlformats.org/officeDocument/2006/relationships/font" Target="fonts/OpenSans-boldItalic.fntdata"/><Relationship Id="rId16" Type="http://schemas.openxmlformats.org/officeDocument/2006/relationships/slide" Target="slides/slide11.xml"/><Relationship Id="rId38" Type="http://schemas.openxmlformats.org/officeDocument/2006/relationships/font" Target="fonts/OpenSans-italic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8" name="Google Shape;118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80" name="Shape 10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1" name="Google Shape;10081;gff6f4a6fae_0_4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082" name="Google Shape;10082;gff6f4a6fae_0_4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02" name="Shape 10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3" name="Google Shape;10703;p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704" name="Google Shape;10704;p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59" name="Shape 1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0" name="Google Shape;13160;gff6f4a6fae_0_10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1" name="Google Shape;13161;gff6f4a6fae_0_10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66" name="Shape 13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7" name="Google Shape;13167;gff6f4a6fae_0_10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8" name="Google Shape;13168;gff6f4a6fae_0_10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73" name="Shape 13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4" name="Google Shape;13174;gff6f4a6fae_0_10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75" name="Google Shape;13175;gff6f4a6fae_0_10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80" name="Shape 1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1" name="Google Shape;13181;p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182" name="Google Shape;13182;p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64" name="Shape 13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5" name="Google Shape;13365;gff6f4a6fae_0_10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66" name="Google Shape;13366;gff6f4a6fae_0_10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70" name="Shape 1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1" name="Google Shape;13371;g15c81cf404b_0_2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72" name="Google Shape;13372;g15c81cf404b_0_2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76" name="Shape 1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7" name="Google Shape;13377;gff6f4a6fae_0_10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78" name="Google Shape;13378;gff6f4a6fae_0_10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82" name="Shape 13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3" name="Google Shape;13383;gff6f4a6fae_0_10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84" name="Google Shape;13384;gff6f4a6fae_0_10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8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10" name="Google Shape;310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90" name="Shape 13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1" name="Google Shape;13391;g15c81cf404b_0_2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2" name="Google Shape;13392;g15c81cf404b_0_2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97" name="Shape 1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8" name="Google Shape;13398;gff6f4a6fae_0_10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9" name="Google Shape;13399;gff6f4a6fae_0_10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404" name="Shape 1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5" name="Google Shape;13405;p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406" name="Google Shape;13406;p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65" name="Google Shape;465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4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76" name="Google Shape;476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63" name="Shape 8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4" name="Google Shape;8664;gff6f4a6fae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65" name="Google Shape;8665;gff6f4a6fae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69" name="Shape 8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0" name="Google Shape;8670;p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671" name="Google Shape;8671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 sz="1200">
                <a:solidFill>
                  <a:schemeClr val="dk1"/>
                </a:solidFill>
              </a:rPr>
              <a:t>La Sociedad Comercial ARIACA, es</a:t>
            </a:r>
            <a:r>
              <a:rPr lang="en" sz="1200">
                <a:solidFill>
                  <a:schemeClr val="dk1"/>
                </a:solidFill>
              </a:rPr>
              <a:t> </a:t>
            </a:r>
            <a:r>
              <a:rPr lang="en" sz="1200">
                <a:solidFill>
                  <a:schemeClr val="dk1"/>
                </a:solidFill>
              </a:rPr>
              <a:t>una empresa que lleva más de 40 años en el oficio de proveer combustible a los aviones, empresas, agentes particulares, etc.; o cualquier otro que requiera su servicio. </a:t>
            </a:r>
            <a:endParaRPr sz="1200">
              <a:solidFill>
                <a:schemeClr val="dk1"/>
              </a:solidFill>
            </a:endParaRPr>
          </a:p>
          <a:p>
            <a:pPr indent="0" lvl="0" marL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 sz="1200">
                <a:solidFill>
                  <a:schemeClr val="dk1"/>
                </a:solidFill>
              </a:rPr>
              <a:t>Mencionar que también atiende aviones </a:t>
            </a:r>
            <a:r>
              <a:rPr lang="en" sz="1200">
                <a:solidFill>
                  <a:schemeClr val="dk1"/>
                </a:solidFill>
              </a:rPr>
              <a:t>particulares</a:t>
            </a:r>
            <a:r>
              <a:rPr lang="en" sz="1200">
                <a:solidFill>
                  <a:schemeClr val="dk1"/>
                </a:solidFill>
              </a:rPr>
              <a:t> que llegue al establecimiento</a:t>
            </a:r>
            <a:endParaRPr sz="1200">
              <a:solidFill>
                <a:schemeClr val="dk1"/>
              </a:solidFill>
            </a:endParaRPr>
          </a:p>
          <a:p>
            <a:pPr indent="0" lvl="0" marL="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IMAGEN DE LAS 3 </a:t>
            </a:r>
            <a:r>
              <a:rPr lang="en" sz="1200">
                <a:solidFill>
                  <a:schemeClr val="dk1"/>
                </a:solidFill>
              </a:rPr>
              <a:t>AEROLÍNEAS</a:t>
            </a:r>
            <a:endParaRPr sz="1200"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54" name="Shape 9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5" name="Google Shape;9055;p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56" name="Google Shape;9056;p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59" name="Shape 9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0" name="Google Shape;9260;g15c81cf404b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261" name="Google Shape;9261;g15c81cf404b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58" name="Shape 9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9" name="Google Shape;9459;p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460" name="Google Shape;9460;p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slidesgo.com/" TargetMode="External"/><Relationship Id="rId3" Type="http://schemas.openxmlformats.org/officeDocument/2006/relationships/hyperlink" Target="https://www.flaticon.com/" TargetMode="External"/><Relationship Id="rId4" Type="http://schemas.openxmlformats.org/officeDocument/2006/relationships/hyperlink" Target="https://www.freepik.com/" TargetMode="Externa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jp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52"/>
          <p:cNvSpPr txBox="1"/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" name="Google Shape;10;p52"/>
          <p:cNvSpPr txBox="1"/>
          <p:nvPr>
            <p:ph idx="1" type="subTitle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4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61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2" name="Google Shape;52;p61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53" name="Google Shape;53;p61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b="1" sz="18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54" name="Google Shape;54;p61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" name="Google Shape;55;p61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5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62"/>
          <p:cNvSpPr txBox="1"/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8" name="Google Shape;58;p62"/>
          <p:cNvSpPr txBox="1"/>
          <p:nvPr>
            <p:ph idx="2" type="title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59" name="Google Shape;59;p62"/>
          <p:cNvSpPr txBox="1"/>
          <p:nvPr>
            <p:ph idx="1" type="subTitle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6">
    <p:spTree>
      <p:nvGrpSpPr>
        <p:cNvPr id="60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6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62" name="Google Shape;62;p63"/>
          <p:cNvSpPr txBox="1"/>
          <p:nvPr>
            <p:ph idx="1" type="subTitle"/>
          </p:nvPr>
        </p:nvSpPr>
        <p:spPr>
          <a:xfrm>
            <a:off x="2977428" y="1425000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63"/>
          <p:cNvSpPr txBox="1"/>
          <p:nvPr>
            <p:ph idx="2" type="subTitle"/>
          </p:nvPr>
        </p:nvSpPr>
        <p:spPr>
          <a:xfrm>
            <a:off x="2977475" y="1814975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63"/>
          <p:cNvSpPr txBox="1"/>
          <p:nvPr>
            <p:ph idx="3" type="subTitle"/>
          </p:nvPr>
        </p:nvSpPr>
        <p:spPr>
          <a:xfrm>
            <a:off x="5726828" y="1425000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" name="Google Shape;65;p63"/>
          <p:cNvSpPr txBox="1"/>
          <p:nvPr>
            <p:ph idx="4" type="subTitle"/>
          </p:nvPr>
        </p:nvSpPr>
        <p:spPr>
          <a:xfrm>
            <a:off x="5726825" y="1814977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" name="Google Shape;66;p63"/>
          <p:cNvSpPr txBox="1"/>
          <p:nvPr>
            <p:ph idx="5" type="subTitle"/>
          </p:nvPr>
        </p:nvSpPr>
        <p:spPr>
          <a:xfrm>
            <a:off x="2977428" y="2867075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63"/>
          <p:cNvSpPr txBox="1"/>
          <p:nvPr>
            <p:ph idx="6" type="subTitle"/>
          </p:nvPr>
        </p:nvSpPr>
        <p:spPr>
          <a:xfrm>
            <a:off x="2977425" y="3257050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63"/>
          <p:cNvSpPr txBox="1"/>
          <p:nvPr>
            <p:ph idx="7" type="subTitle"/>
          </p:nvPr>
        </p:nvSpPr>
        <p:spPr>
          <a:xfrm>
            <a:off x="5726828" y="2867083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" name="Google Shape;69;p63"/>
          <p:cNvSpPr txBox="1"/>
          <p:nvPr>
            <p:ph idx="8" type="subTitle"/>
          </p:nvPr>
        </p:nvSpPr>
        <p:spPr>
          <a:xfrm>
            <a:off x="5726825" y="3257056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70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64"/>
          <p:cNvSpPr txBox="1"/>
          <p:nvPr>
            <p:ph idx="1" type="body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3000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">
  <p:cSld name="CUSTOM_7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65"/>
          <p:cNvSpPr txBox="1"/>
          <p:nvPr>
            <p:ph type="title"/>
          </p:nvPr>
        </p:nvSpPr>
        <p:spPr>
          <a:xfrm>
            <a:off x="5321425" y="878525"/>
            <a:ext cx="2799300" cy="42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4" name="Google Shape;74;p65"/>
          <p:cNvSpPr txBox="1"/>
          <p:nvPr>
            <p:ph idx="2" type="title"/>
          </p:nvPr>
        </p:nvSpPr>
        <p:spPr>
          <a:xfrm>
            <a:off x="5321425" y="3320938"/>
            <a:ext cx="2799300" cy="42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5" name="Google Shape;75;p65"/>
          <p:cNvSpPr txBox="1"/>
          <p:nvPr>
            <p:ph idx="3" type="title"/>
          </p:nvPr>
        </p:nvSpPr>
        <p:spPr>
          <a:xfrm>
            <a:off x="5321425" y="2095500"/>
            <a:ext cx="2799300" cy="42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6" name="Google Shape;76;p65"/>
          <p:cNvSpPr txBox="1"/>
          <p:nvPr>
            <p:ph idx="1" type="subTitle"/>
          </p:nvPr>
        </p:nvSpPr>
        <p:spPr>
          <a:xfrm>
            <a:off x="5321425" y="1367770"/>
            <a:ext cx="2799300" cy="67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" name="Google Shape;77;p65"/>
          <p:cNvSpPr txBox="1"/>
          <p:nvPr>
            <p:ph idx="4" type="subTitle"/>
          </p:nvPr>
        </p:nvSpPr>
        <p:spPr>
          <a:xfrm>
            <a:off x="5321425" y="3792170"/>
            <a:ext cx="2799300" cy="67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" name="Google Shape;78;p65"/>
          <p:cNvSpPr txBox="1"/>
          <p:nvPr>
            <p:ph idx="5" type="subTitle"/>
          </p:nvPr>
        </p:nvSpPr>
        <p:spPr>
          <a:xfrm>
            <a:off x="5321425" y="2579970"/>
            <a:ext cx="2799300" cy="67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66"/>
          <p:cNvSpPr txBox="1"/>
          <p:nvPr>
            <p:ph type="title"/>
          </p:nvPr>
        </p:nvSpPr>
        <p:spPr>
          <a:xfrm>
            <a:off x="3933675" y="1576975"/>
            <a:ext cx="4275900" cy="99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1" name="Google Shape;81;p66"/>
          <p:cNvSpPr txBox="1"/>
          <p:nvPr>
            <p:ph idx="1" type="subTitle"/>
          </p:nvPr>
        </p:nvSpPr>
        <p:spPr>
          <a:xfrm>
            <a:off x="3933675" y="2688675"/>
            <a:ext cx="4275900" cy="84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82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67"/>
          <p:cNvSpPr txBox="1"/>
          <p:nvPr>
            <p:ph hasCustomPrompt="1" type="title"/>
          </p:nvPr>
        </p:nvSpPr>
        <p:spPr>
          <a:xfrm>
            <a:off x="713250" y="1255450"/>
            <a:ext cx="4557900" cy="1963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4" name="Google Shape;84;p67"/>
          <p:cNvSpPr txBox="1"/>
          <p:nvPr>
            <p:ph idx="1" type="body"/>
          </p:nvPr>
        </p:nvSpPr>
        <p:spPr>
          <a:xfrm>
            <a:off x="713250" y="3301550"/>
            <a:ext cx="4557900" cy="68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indent="-317500" lvl="1" marL="914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9">
    <p:spTree>
      <p:nvGrpSpPr>
        <p:cNvPr id="85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7" name="Google Shape;87;p68"/>
          <p:cNvSpPr txBox="1"/>
          <p:nvPr>
            <p:ph idx="1" type="subTitle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" name="Google Shape;88;p68"/>
          <p:cNvSpPr txBox="1"/>
          <p:nvPr>
            <p:ph idx="2" type="subTitle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" name="Google Shape;89;p68"/>
          <p:cNvSpPr txBox="1"/>
          <p:nvPr>
            <p:ph idx="3" type="subTitle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" name="Google Shape;90;p68"/>
          <p:cNvSpPr txBox="1"/>
          <p:nvPr>
            <p:ph idx="4" type="subTitle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" name="Google Shape;91;p68"/>
          <p:cNvSpPr txBox="1"/>
          <p:nvPr>
            <p:ph idx="5" type="subTitle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2" name="Google Shape;92;p68"/>
          <p:cNvSpPr txBox="1"/>
          <p:nvPr>
            <p:ph idx="6" type="subTitle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3" name="Google Shape;93;p68"/>
          <p:cNvSpPr txBox="1"/>
          <p:nvPr>
            <p:ph idx="7" type="subTitle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" name="Google Shape;94;p68"/>
          <p:cNvSpPr txBox="1"/>
          <p:nvPr>
            <p:ph idx="8" type="subTitle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5" name="Google Shape;95;p68"/>
          <p:cNvSpPr txBox="1"/>
          <p:nvPr>
            <p:ph idx="9" type="subTitle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6" name="Google Shape;96;p68"/>
          <p:cNvSpPr txBox="1"/>
          <p:nvPr>
            <p:ph idx="13" type="subTitle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" name="Google Shape;97;p68"/>
          <p:cNvSpPr txBox="1"/>
          <p:nvPr>
            <p:ph idx="14" type="subTitle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8" name="Google Shape;98;p68"/>
          <p:cNvSpPr txBox="1"/>
          <p:nvPr>
            <p:ph idx="15" type="subTitle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0">
    <p:spTree>
      <p:nvGrpSpPr>
        <p:cNvPr id="99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69"/>
          <p:cNvSpPr txBox="1"/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1" name="Google Shape;101;p69"/>
          <p:cNvSpPr txBox="1"/>
          <p:nvPr>
            <p:ph idx="1" type="subTitle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CUSTOM_13">
    <p:spTree>
      <p:nvGrpSpPr>
        <p:cNvPr id="102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70"/>
          <p:cNvSpPr txBox="1"/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4" name="Google Shape;104;p70"/>
          <p:cNvSpPr txBox="1"/>
          <p:nvPr>
            <p:ph idx="1" type="subTitle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5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" name="Google Shape;13;p53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/>
            </a:lvl1pPr>
            <a:lvl2pPr indent="-2921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alphaLcPeriod"/>
              <a:defRPr/>
            </a:lvl2pPr>
            <a:lvl3pPr indent="-2921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romanLcPeriod"/>
              <a:defRPr/>
            </a:lvl3pPr>
            <a:lvl4pPr indent="-2921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arabicPeriod"/>
              <a:defRPr/>
            </a:lvl4pPr>
            <a:lvl5pPr indent="-2921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alphaLcPeriod"/>
              <a:defRPr/>
            </a:lvl5pPr>
            <a:lvl6pPr indent="-2921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romanLcPeriod"/>
              <a:defRPr/>
            </a:lvl6pPr>
            <a:lvl7pPr indent="-2921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arabicPeriod"/>
              <a:defRPr/>
            </a:lvl7pPr>
            <a:lvl8pPr indent="-2921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Arial"/>
              <a:buAutoNum type="alphaLcPeriod"/>
              <a:defRPr/>
            </a:lvl8pPr>
            <a:lvl9pPr indent="-2921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Arial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1">
    <p:spTree>
      <p:nvGrpSpPr>
        <p:cNvPr id="105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71"/>
          <p:cNvSpPr txBox="1"/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7" name="Google Shape;107;p71"/>
          <p:cNvSpPr txBox="1"/>
          <p:nvPr/>
        </p:nvSpPr>
        <p:spPr>
          <a:xfrm>
            <a:off x="2820650" y="3354900"/>
            <a:ext cx="3503100" cy="9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CREDITS:</a:t>
            </a:r>
            <a:endParaRPr b="0" i="0" sz="12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This presentation template was created by </a:t>
            </a:r>
            <a:r>
              <a:rPr b="0" i="0" lang="en" sz="1200" u="none" cap="none" strike="noStrike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0" i="0" lang="en" sz="12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b="0" i="0" lang="en" sz="1200" u="none" cap="none" strike="noStrike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0" i="0" lang="en" sz="12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infographics &amp; images by </a:t>
            </a:r>
            <a:r>
              <a:rPr b="0" i="0" lang="en" sz="1200" u="none" cap="none" strike="noStrike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b="0" i="0" lang="en" sz="12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b="0" i="0" sz="12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108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72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73"/>
          <p:cNvSpPr txBox="1"/>
          <p:nvPr>
            <p:ph idx="1" type="body"/>
          </p:nvPr>
        </p:nvSpPr>
        <p:spPr>
          <a:xfrm>
            <a:off x="713225" y="1163275"/>
            <a:ext cx="3858900" cy="343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112" name="Google Shape;112;p7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3" name="Google Shape;113;p73"/>
          <p:cNvSpPr txBox="1"/>
          <p:nvPr>
            <p:ph idx="2" type="body"/>
          </p:nvPr>
        </p:nvSpPr>
        <p:spPr>
          <a:xfrm>
            <a:off x="4572125" y="1163275"/>
            <a:ext cx="3858900" cy="343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1400"/>
              <a:buFont typeface="Nunito Light"/>
              <a:buChar char="●"/>
              <a:defRPr sz="1400"/>
            </a:lvl1pPr>
            <a:lvl2pPr indent="-3048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15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1">
    <p:spTree>
      <p:nvGrpSpPr>
        <p:cNvPr id="14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5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b="1"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  <p:sp>
        <p:nvSpPr>
          <p:cNvPr id="16" name="Google Shape;16;p54"/>
          <p:cNvSpPr txBox="1"/>
          <p:nvPr>
            <p:ph idx="1" type="subTitle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7" name="Google Shape;17;p54"/>
          <p:cNvSpPr txBox="1"/>
          <p:nvPr>
            <p:ph idx="2" type="title"/>
          </p:nvPr>
        </p:nvSpPr>
        <p:spPr>
          <a:xfrm>
            <a:off x="713213" y="1294513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" name="Google Shape;18;p54"/>
          <p:cNvSpPr txBox="1"/>
          <p:nvPr>
            <p:ph idx="3" type="subTitle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54"/>
          <p:cNvSpPr txBox="1"/>
          <p:nvPr>
            <p:ph idx="4" type="subTitle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" name="Google Shape;20;p54"/>
          <p:cNvSpPr txBox="1"/>
          <p:nvPr>
            <p:ph idx="5" type="title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" name="Google Shape;21;p54"/>
          <p:cNvSpPr txBox="1"/>
          <p:nvPr>
            <p:ph idx="6" type="subTitle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" name="Google Shape;22;p54"/>
          <p:cNvSpPr txBox="1"/>
          <p:nvPr>
            <p:ph idx="7" type="subTitle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3" name="Google Shape;23;p54"/>
          <p:cNvSpPr txBox="1"/>
          <p:nvPr>
            <p:ph idx="8" type="title"/>
          </p:nvPr>
        </p:nvSpPr>
        <p:spPr>
          <a:xfrm>
            <a:off x="713213" y="2889000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" name="Google Shape;24;p54"/>
          <p:cNvSpPr txBox="1"/>
          <p:nvPr>
            <p:ph idx="9" type="subTitle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54"/>
          <p:cNvSpPr txBox="1"/>
          <p:nvPr>
            <p:ph idx="13" type="subTitle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54"/>
          <p:cNvSpPr txBox="1"/>
          <p:nvPr>
            <p:ph idx="14" type="title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b="1" sz="24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7" name="Google Shape;27;p54"/>
          <p:cNvSpPr txBox="1"/>
          <p:nvPr>
            <p:ph idx="15" type="subTitle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55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0" name="Google Shape;30;p55"/>
          <p:cNvSpPr txBox="1"/>
          <p:nvPr>
            <p:ph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31" name="Google Shape;31;p55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6"/>
          <p:cNvSpPr txBox="1"/>
          <p:nvPr>
            <p:ph idx="1" type="body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indent="-3048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/>
        </p:txBody>
      </p:sp>
      <p:sp>
        <p:nvSpPr>
          <p:cNvPr id="34" name="Google Shape;34;p56"/>
          <p:cNvSpPr txBox="1"/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2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57"/>
          <p:cNvSpPr txBox="1"/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7" name="Google Shape;37;p57"/>
          <p:cNvSpPr txBox="1"/>
          <p:nvPr>
            <p:ph idx="1" type="subTitle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58"/>
          <p:cNvSpPr txBox="1"/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3">
    <p:spTree>
      <p:nvGrpSpPr>
        <p:cNvPr id="40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5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2" name="Google Shape;42;p59"/>
          <p:cNvSpPr txBox="1"/>
          <p:nvPr>
            <p:ph idx="1" type="subTitle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" name="Google Shape;43;p59"/>
          <p:cNvSpPr txBox="1"/>
          <p:nvPr>
            <p:ph idx="2" type="subTitle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" name="Google Shape;44;p59"/>
          <p:cNvSpPr txBox="1"/>
          <p:nvPr>
            <p:ph idx="3" type="subTitle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" name="Google Shape;45;p59"/>
          <p:cNvSpPr txBox="1"/>
          <p:nvPr>
            <p:ph idx="4" type="subTitle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" name="Google Shape;46;p59"/>
          <p:cNvSpPr txBox="1"/>
          <p:nvPr>
            <p:ph idx="5" type="subTitle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7" name="Google Shape;47;p59"/>
          <p:cNvSpPr txBox="1"/>
          <p:nvPr>
            <p:ph idx="6" type="subTitle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6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1" Type="http://schemas.openxmlformats.org/officeDocument/2006/relationships/image" Target="../media/image2.jp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26" Type="http://schemas.openxmlformats.org/officeDocument/2006/relationships/theme" Target="../theme/theme1.xml"/><Relationship Id="rId25" Type="http://schemas.openxmlformats.org/officeDocument/2006/relationships/slideLayout" Target="../slideLayouts/slideLayout24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blipFill>
          <a:blip r:embed="rId1">
            <a:alphaModFix/>
          </a:blip>
          <a:stretch>
            <a:fillRect/>
          </a:stretch>
        </a:blip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5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b="1" i="0" sz="2800" u="none" cap="none" strike="noStrik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/>
        </p:txBody>
      </p:sp>
      <p:sp>
        <p:nvSpPr>
          <p:cNvPr id="7" name="Google Shape;7;p5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b="0" i="0" sz="18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 b="0" i="0" sz="1400" u="none" cap="none" strike="noStrik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1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2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7.png"/><Relationship Id="rId4" Type="http://schemas.openxmlformats.org/officeDocument/2006/relationships/image" Target="../media/image10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9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8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Relationship Id="rId3" Type="http://schemas.openxmlformats.org/officeDocument/2006/relationships/hyperlink" Target="https://github.com/EliAndrea/proyecto-final-front-end" TargetMode="External"/><Relationship Id="rId4" Type="http://schemas.openxmlformats.org/officeDocument/2006/relationships/hyperlink" Target="https://github.com/JavierSR/turnos" TargetMode="External"/><Relationship Id="rId5" Type="http://schemas.openxmlformats.org/officeDocument/2006/relationships/hyperlink" Target="https://github.com/JavierSR/turnos" TargetMode="External"/><Relationship Id="rId6" Type="http://schemas.openxmlformats.org/officeDocument/2006/relationships/hyperlink" Target="https://github.com/JavierSR/turnos" TargetMode="Externa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8.xml"/><Relationship Id="rId3" Type="http://schemas.openxmlformats.org/officeDocument/2006/relationships/hyperlink" Target="https://github.com/JavierSR/turnos" TargetMode="External"/><Relationship Id="rId4" Type="http://schemas.openxmlformats.org/officeDocument/2006/relationships/image" Target="../media/image5.png"/><Relationship Id="rId5" Type="http://schemas.openxmlformats.org/officeDocument/2006/relationships/image" Target="../media/image4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1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1" name="Google Shape;121;p1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80;p1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1" name="Google Shape;181;p1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" name="Google Shape;210;p1"/>
          <p:cNvSpPr txBox="1"/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3200"/>
              <a:t>Sistema inteligente de turnos operacionales</a:t>
            </a:r>
            <a:endParaRPr sz="3200">
              <a:solidFill>
                <a:schemeClr val="lt2"/>
              </a:solidFill>
            </a:endParaRPr>
          </a:p>
        </p:txBody>
      </p:sp>
      <p:sp>
        <p:nvSpPr>
          <p:cNvPr id="211" name="Google Shape;211;p1"/>
          <p:cNvSpPr txBox="1"/>
          <p:nvPr>
            <p:ph idx="1" type="subTitle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Proyecto IV - ICCI</a:t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Gabriel Echeverría</a:t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Javier Rojas</a:t>
            </a:r>
            <a:endParaRPr/>
          </a:p>
        </p:txBody>
      </p:sp>
      <p:grpSp>
        <p:nvGrpSpPr>
          <p:cNvPr id="212" name="Google Shape;212;p1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3" name="Google Shape;213;p1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" name="Google Shape;215;p1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16" name="Google Shape;216;p1"/>
            <p:cNvSpPr/>
            <p:nvPr/>
          </p:nvSpPr>
          <p:spPr>
            <a:xfrm flipH="1" rot="10800000">
              <a:off x="3445893" y="99618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"/>
            <p:cNvSpPr/>
            <p:nvPr/>
          </p:nvSpPr>
          <p:spPr>
            <a:xfrm flipH="1" rot="10800000">
              <a:off x="3445893" y="103160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oogle Shape;218;p1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19" name="Google Shape;219;p1"/>
            <p:cNvSpPr/>
            <p:nvPr/>
          </p:nvSpPr>
          <p:spPr>
            <a:xfrm>
              <a:off x="3420000" y="1702825"/>
              <a:ext cx="1599675" cy="1562025"/>
            </a:xfrm>
            <a:custGeom>
              <a:rect b="b" l="l" r="r" t="t"/>
              <a:pathLst>
                <a:path extrusionOk="0" h="62481" w="63987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"/>
            <p:cNvSpPr/>
            <p:nvPr/>
          </p:nvSpPr>
          <p:spPr>
            <a:xfrm>
              <a:off x="3584700" y="2761450"/>
              <a:ext cx="577725" cy="51075"/>
            </a:xfrm>
            <a:custGeom>
              <a:rect b="b" l="l" r="r" t="t"/>
              <a:pathLst>
                <a:path extrusionOk="0" h="2043" w="23109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"/>
            <p:cNvSpPr/>
            <p:nvPr/>
          </p:nvSpPr>
          <p:spPr>
            <a:xfrm>
              <a:off x="4170400" y="2793300"/>
              <a:ext cx="22100" cy="12600"/>
            </a:xfrm>
            <a:custGeom>
              <a:rect b="b" l="l" r="r" t="t"/>
              <a:pathLst>
                <a:path extrusionOk="0" h="504" w="884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"/>
            <p:cNvSpPr/>
            <p:nvPr/>
          </p:nvSpPr>
          <p:spPr>
            <a:xfrm>
              <a:off x="4802975" y="3135050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"/>
            <p:cNvSpPr/>
            <p:nvPr/>
          </p:nvSpPr>
          <p:spPr>
            <a:xfrm>
              <a:off x="4680025" y="2817150"/>
              <a:ext cx="5700" cy="4775"/>
            </a:xfrm>
            <a:custGeom>
              <a:rect b="b" l="l" r="r" t="t"/>
              <a:pathLst>
                <a:path extrusionOk="0" h="191" w="228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"/>
            <p:cNvSpPr/>
            <p:nvPr/>
          </p:nvSpPr>
          <p:spPr>
            <a:xfrm>
              <a:off x="4280400" y="2872400"/>
              <a:ext cx="21825" cy="48850"/>
            </a:xfrm>
            <a:custGeom>
              <a:rect b="b" l="l" r="r" t="t"/>
              <a:pathLst>
                <a:path extrusionOk="0" h="1954" w="873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"/>
            <p:cNvSpPr/>
            <p:nvPr/>
          </p:nvSpPr>
          <p:spPr>
            <a:xfrm>
              <a:off x="4710100" y="2747200"/>
              <a:ext cx="13425" cy="10425"/>
            </a:xfrm>
            <a:custGeom>
              <a:rect b="b" l="l" r="r" t="t"/>
              <a:pathLst>
                <a:path extrusionOk="0" h="417" w="537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"/>
            <p:cNvSpPr/>
            <p:nvPr/>
          </p:nvSpPr>
          <p:spPr>
            <a:xfrm>
              <a:off x="3963375" y="1930425"/>
              <a:ext cx="21775" cy="51650"/>
            </a:xfrm>
            <a:custGeom>
              <a:rect b="b" l="l" r="r" t="t"/>
              <a:pathLst>
                <a:path extrusionOk="0" h="2066" w="871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"/>
            <p:cNvSpPr/>
            <p:nvPr/>
          </p:nvSpPr>
          <p:spPr>
            <a:xfrm>
              <a:off x="3990425" y="1905225"/>
              <a:ext cx="19450" cy="42700"/>
            </a:xfrm>
            <a:custGeom>
              <a:rect b="b" l="l" r="r" t="t"/>
              <a:pathLst>
                <a:path extrusionOk="0" h="1708" w="778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"/>
            <p:cNvSpPr/>
            <p:nvPr/>
          </p:nvSpPr>
          <p:spPr>
            <a:xfrm>
              <a:off x="3958525" y="2306950"/>
              <a:ext cx="5975" cy="5100"/>
            </a:xfrm>
            <a:custGeom>
              <a:rect b="b" l="l" r="r" t="t"/>
              <a:pathLst>
                <a:path extrusionOk="0" h="204" w="239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"/>
            <p:cNvSpPr/>
            <p:nvPr/>
          </p:nvSpPr>
          <p:spPr>
            <a:xfrm>
              <a:off x="4028125" y="1867250"/>
              <a:ext cx="87800" cy="113250"/>
            </a:xfrm>
            <a:custGeom>
              <a:rect b="b" l="l" r="r" t="t"/>
              <a:pathLst>
                <a:path extrusionOk="0" h="4530" w="3512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"/>
            <p:cNvSpPr/>
            <p:nvPr/>
          </p:nvSpPr>
          <p:spPr>
            <a:xfrm>
              <a:off x="3896000" y="2230750"/>
              <a:ext cx="2125" cy="1825"/>
            </a:xfrm>
            <a:custGeom>
              <a:rect b="b" l="l" r="r" t="t"/>
              <a:pathLst>
                <a:path extrusionOk="0" h="73" w="85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"/>
            <p:cNvSpPr/>
            <p:nvPr/>
          </p:nvSpPr>
          <p:spPr>
            <a:xfrm>
              <a:off x="3423025" y="3226125"/>
              <a:ext cx="436100" cy="19075"/>
            </a:xfrm>
            <a:custGeom>
              <a:rect b="b" l="l" r="r" t="t"/>
              <a:pathLst>
                <a:path extrusionOk="0" h="763" w="17444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"/>
            <p:cNvSpPr/>
            <p:nvPr/>
          </p:nvSpPr>
          <p:spPr>
            <a:xfrm>
              <a:off x="4103175" y="3221950"/>
              <a:ext cx="1064150" cy="25625"/>
            </a:xfrm>
            <a:custGeom>
              <a:rect b="b" l="l" r="r" t="t"/>
              <a:pathLst>
                <a:path extrusionOk="0" h="1025" w="42566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"/>
            <p:cNvSpPr/>
            <p:nvPr/>
          </p:nvSpPr>
          <p:spPr>
            <a:xfrm>
              <a:off x="4391300" y="3197250"/>
              <a:ext cx="786450" cy="23825"/>
            </a:xfrm>
            <a:custGeom>
              <a:rect b="b" l="l" r="r" t="t"/>
              <a:pathLst>
                <a:path extrusionOk="0" h="953" w="31458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"/>
            <p:cNvSpPr/>
            <p:nvPr/>
          </p:nvSpPr>
          <p:spPr>
            <a:xfrm>
              <a:off x="3401900" y="3199925"/>
              <a:ext cx="395025" cy="17875"/>
            </a:xfrm>
            <a:custGeom>
              <a:rect b="b" l="l" r="r" t="t"/>
              <a:pathLst>
                <a:path extrusionOk="0" h="715" w="15801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"/>
            <p:cNvSpPr/>
            <p:nvPr/>
          </p:nvSpPr>
          <p:spPr>
            <a:xfrm>
              <a:off x="3381075" y="3174325"/>
              <a:ext cx="356300" cy="16400"/>
            </a:xfrm>
            <a:custGeom>
              <a:rect b="b" l="l" r="r" t="t"/>
              <a:pathLst>
                <a:path extrusionOk="0" h="656" w="14252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"/>
            <p:cNvSpPr/>
            <p:nvPr/>
          </p:nvSpPr>
          <p:spPr>
            <a:xfrm>
              <a:off x="4631825" y="3172250"/>
              <a:ext cx="556925" cy="20850"/>
            </a:xfrm>
            <a:custGeom>
              <a:rect b="b" l="l" r="r" t="t"/>
              <a:pathLst>
                <a:path extrusionOk="0" h="834" w="22277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"/>
            <p:cNvSpPr/>
            <p:nvPr/>
          </p:nvSpPr>
          <p:spPr>
            <a:xfrm>
              <a:off x="3359925" y="3148725"/>
              <a:ext cx="318825" cy="14925"/>
            </a:xfrm>
            <a:custGeom>
              <a:rect b="b" l="l" r="r" t="t"/>
              <a:pathLst>
                <a:path extrusionOk="0" h="597" w="12753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"/>
            <p:cNvSpPr/>
            <p:nvPr/>
          </p:nvSpPr>
          <p:spPr>
            <a:xfrm>
              <a:off x="4801475" y="3147550"/>
              <a:ext cx="398000" cy="16675"/>
            </a:xfrm>
            <a:custGeom>
              <a:rect b="b" l="l" r="r" t="t"/>
              <a:pathLst>
                <a:path extrusionOk="0" h="667" w="1592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"/>
            <p:cNvSpPr/>
            <p:nvPr/>
          </p:nvSpPr>
          <p:spPr>
            <a:xfrm>
              <a:off x="3338500" y="3122525"/>
              <a:ext cx="286675" cy="14025"/>
            </a:xfrm>
            <a:custGeom>
              <a:rect b="b" l="l" r="r" t="t"/>
              <a:pathLst>
                <a:path extrusionOk="0" h="561" w="11467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"/>
            <p:cNvSpPr/>
            <p:nvPr/>
          </p:nvSpPr>
          <p:spPr>
            <a:xfrm>
              <a:off x="4933050" y="3123125"/>
              <a:ext cx="276850" cy="13425"/>
            </a:xfrm>
            <a:custGeom>
              <a:rect b="b" l="l" r="r" t="t"/>
              <a:pathLst>
                <a:path extrusionOk="0" h="537" w="11074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"/>
            <p:cNvSpPr/>
            <p:nvPr/>
          </p:nvSpPr>
          <p:spPr>
            <a:xfrm>
              <a:off x="3317675" y="3096650"/>
              <a:ext cx="261350" cy="12525"/>
            </a:xfrm>
            <a:custGeom>
              <a:rect b="b" l="l" r="r" t="t"/>
              <a:pathLst>
                <a:path extrusionOk="0" h="501" w="10454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"/>
            <p:cNvSpPr/>
            <p:nvPr/>
          </p:nvSpPr>
          <p:spPr>
            <a:xfrm>
              <a:off x="4944950" y="3096350"/>
              <a:ext cx="275650" cy="13425"/>
            </a:xfrm>
            <a:custGeom>
              <a:rect b="b" l="l" r="r" t="t"/>
              <a:pathLst>
                <a:path extrusionOk="0" h="537" w="11026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"/>
            <p:cNvSpPr/>
            <p:nvPr/>
          </p:nvSpPr>
          <p:spPr>
            <a:xfrm>
              <a:off x="4957450" y="3069850"/>
              <a:ext cx="273875" cy="13425"/>
            </a:xfrm>
            <a:custGeom>
              <a:rect b="b" l="l" r="r" t="t"/>
              <a:pathLst>
                <a:path extrusionOk="0" h="537" w="10955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"/>
            <p:cNvSpPr/>
            <p:nvPr/>
          </p:nvSpPr>
          <p:spPr>
            <a:xfrm>
              <a:off x="3296525" y="3070450"/>
              <a:ext cx="241425" cy="11925"/>
            </a:xfrm>
            <a:custGeom>
              <a:rect b="b" l="l" r="r" t="t"/>
              <a:pathLst>
                <a:path extrusionOk="0" h="477" w="9657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"/>
            <p:cNvSpPr/>
            <p:nvPr/>
          </p:nvSpPr>
          <p:spPr>
            <a:xfrm>
              <a:off x="3275400" y="3044550"/>
              <a:ext cx="226825" cy="11625"/>
            </a:xfrm>
            <a:custGeom>
              <a:rect b="b" l="l" r="r" t="t"/>
              <a:pathLst>
                <a:path extrusionOk="0" h="465" w="9073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"/>
            <p:cNvSpPr/>
            <p:nvPr/>
          </p:nvSpPr>
          <p:spPr>
            <a:xfrm>
              <a:off x="4967575" y="3043350"/>
              <a:ext cx="274450" cy="13425"/>
            </a:xfrm>
            <a:custGeom>
              <a:rect b="b" l="l" r="r" t="t"/>
              <a:pathLst>
                <a:path extrusionOk="0" h="537" w="10978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"/>
            <p:cNvSpPr/>
            <p:nvPr/>
          </p:nvSpPr>
          <p:spPr>
            <a:xfrm>
              <a:off x="3519175" y="3043650"/>
              <a:ext cx="625" cy="475"/>
            </a:xfrm>
            <a:custGeom>
              <a:rect b="b" l="l" r="r" t="t"/>
              <a:pathLst>
                <a:path extrusionOk="0" h="19" w="25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248;p1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49" name="Google Shape;249;p1"/>
            <p:cNvSpPr/>
            <p:nvPr/>
          </p:nvSpPr>
          <p:spPr>
            <a:xfrm>
              <a:off x="2546425" y="1800350"/>
              <a:ext cx="1653525" cy="1653500"/>
            </a:xfrm>
            <a:custGeom>
              <a:rect b="b" l="l" r="r" t="t"/>
              <a:pathLst>
                <a:path extrusionOk="0" h="66140" w="66141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"/>
            <p:cNvSpPr/>
            <p:nvPr/>
          </p:nvSpPr>
          <p:spPr>
            <a:xfrm>
              <a:off x="3422725" y="3171350"/>
              <a:ext cx="425675" cy="206900"/>
            </a:xfrm>
            <a:custGeom>
              <a:rect b="b" l="l" r="r" t="t"/>
              <a:pathLst>
                <a:path extrusionOk="0" h="8276" w="17027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"/>
            <p:cNvSpPr/>
            <p:nvPr/>
          </p:nvSpPr>
          <p:spPr>
            <a:xfrm>
              <a:off x="3488525" y="3212725"/>
              <a:ext cx="233375" cy="116700"/>
            </a:xfrm>
            <a:custGeom>
              <a:rect b="b" l="l" r="r" t="t"/>
              <a:pathLst>
                <a:path extrusionOk="0" h="4668" w="9335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"/>
            <p:cNvSpPr/>
            <p:nvPr/>
          </p:nvSpPr>
          <p:spPr>
            <a:xfrm>
              <a:off x="3550725" y="3216000"/>
              <a:ext cx="75050" cy="50925"/>
            </a:xfrm>
            <a:custGeom>
              <a:rect b="b" l="l" r="r" t="t"/>
              <a:pathLst>
                <a:path extrusionOk="0" h="2037" w="3002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"/>
            <p:cNvSpPr/>
            <p:nvPr/>
          </p:nvSpPr>
          <p:spPr>
            <a:xfrm>
              <a:off x="3539125" y="3190600"/>
              <a:ext cx="61925" cy="30250"/>
            </a:xfrm>
            <a:custGeom>
              <a:rect b="b" l="l" r="r" t="t"/>
              <a:pathLst>
                <a:path extrusionOk="0" h="1210" w="2477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"/>
            <p:cNvSpPr/>
            <p:nvPr/>
          </p:nvSpPr>
          <p:spPr>
            <a:xfrm>
              <a:off x="2764025" y="1887850"/>
              <a:ext cx="393825" cy="307225"/>
            </a:xfrm>
            <a:custGeom>
              <a:rect b="b" l="l" r="r" t="t"/>
              <a:pathLst>
                <a:path extrusionOk="0" h="12289" w="15753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"/>
            <p:cNvSpPr/>
            <p:nvPr/>
          </p:nvSpPr>
          <p:spPr>
            <a:xfrm>
              <a:off x="2832175" y="1989650"/>
              <a:ext cx="202450" cy="180125"/>
            </a:xfrm>
            <a:custGeom>
              <a:rect b="b" l="l" r="r" t="t"/>
              <a:pathLst>
                <a:path extrusionOk="0" h="7205" w="8098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"/>
            <p:cNvSpPr/>
            <p:nvPr/>
          </p:nvSpPr>
          <p:spPr>
            <a:xfrm>
              <a:off x="2904825" y="2081625"/>
              <a:ext cx="61325" cy="47950"/>
            </a:xfrm>
            <a:custGeom>
              <a:rect b="b" l="l" r="r" t="t"/>
              <a:pathLst>
                <a:path extrusionOk="0" h="1918" w="2453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"/>
            <p:cNvSpPr/>
            <p:nvPr/>
          </p:nvSpPr>
          <p:spPr>
            <a:xfrm>
              <a:off x="4110925" y="2429900"/>
              <a:ext cx="29200" cy="310775"/>
            </a:xfrm>
            <a:custGeom>
              <a:rect b="b" l="l" r="r" t="t"/>
              <a:pathLst>
                <a:path extrusionOk="0" h="12431" w="1168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"/>
            <p:cNvSpPr/>
            <p:nvPr/>
          </p:nvSpPr>
          <p:spPr>
            <a:xfrm>
              <a:off x="4076400" y="2491200"/>
              <a:ext cx="20250" cy="146775"/>
            </a:xfrm>
            <a:custGeom>
              <a:rect b="b" l="l" r="r" t="t"/>
              <a:pathLst>
                <a:path extrusionOk="0" h="5871" w="81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"/>
            <p:cNvSpPr/>
            <p:nvPr/>
          </p:nvSpPr>
          <p:spPr>
            <a:xfrm>
              <a:off x="4038875" y="2531700"/>
              <a:ext cx="19975" cy="78900"/>
            </a:xfrm>
            <a:custGeom>
              <a:rect b="b" l="l" r="r" t="t"/>
              <a:pathLst>
                <a:path extrusionOk="0" h="3156" w="799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"/>
            <p:cNvSpPr/>
            <p:nvPr/>
          </p:nvSpPr>
          <p:spPr>
            <a:xfrm>
              <a:off x="2709850" y="2941850"/>
              <a:ext cx="126525" cy="184275"/>
            </a:xfrm>
            <a:custGeom>
              <a:rect b="b" l="l" r="r" t="t"/>
              <a:pathLst>
                <a:path extrusionOk="0" h="7371" w="5061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"/>
            <p:cNvSpPr/>
            <p:nvPr/>
          </p:nvSpPr>
          <p:spPr>
            <a:xfrm>
              <a:off x="2758975" y="2976675"/>
              <a:ext cx="50900" cy="73850"/>
            </a:xfrm>
            <a:custGeom>
              <a:rect b="b" l="l" r="r" t="t"/>
              <a:pathLst>
                <a:path extrusionOk="0" h="2954" w="2036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"/>
            <p:cNvSpPr/>
            <p:nvPr/>
          </p:nvSpPr>
          <p:spPr>
            <a:xfrm>
              <a:off x="3598350" y="2251900"/>
              <a:ext cx="106000" cy="102425"/>
            </a:xfrm>
            <a:custGeom>
              <a:rect b="b" l="l" r="r" t="t"/>
              <a:pathLst>
                <a:path extrusionOk="0" h="4097" w="424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"/>
            <p:cNvSpPr/>
            <p:nvPr/>
          </p:nvSpPr>
          <p:spPr>
            <a:xfrm>
              <a:off x="3577525" y="23534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"/>
            <p:cNvSpPr/>
            <p:nvPr/>
          </p:nvSpPr>
          <p:spPr>
            <a:xfrm>
              <a:off x="3592700" y="2398650"/>
              <a:ext cx="19375" cy="25900"/>
            </a:xfrm>
            <a:custGeom>
              <a:rect b="b" l="l" r="r" t="t"/>
              <a:pathLst>
                <a:path extrusionOk="0" h="1036" w="775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"/>
            <p:cNvSpPr/>
            <p:nvPr/>
          </p:nvSpPr>
          <p:spPr>
            <a:xfrm>
              <a:off x="3617100" y="2548050"/>
              <a:ext cx="181000" cy="62325"/>
            </a:xfrm>
            <a:custGeom>
              <a:rect b="b" l="l" r="r" t="t"/>
              <a:pathLst>
                <a:path extrusionOk="0" h="2493" w="724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"/>
            <p:cNvSpPr/>
            <p:nvPr/>
          </p:nvSpPr>
          <p:spPr>
            <a:xfrm>
              <a:off x="3842425" y="2585875"/>
              <a:ext cx="60150" cy="15200"/>
            </a:xfrm>
            <a:custGeom>
              <a:rect b="b" l="l" r="r" t="t"/>
              <a:pathLst>
                <a:path extrusionOk="0" h="608" w="2406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"/>
            <p:cNvSpPr/>
            <p:nvPr/>
          </p:nvSpPr>
          <p:spPr>
            <a:xfrm>
              <a:off x="3942750" y="2738550"/>
              <a:ext cx="32175" cy="103625"/>
            </a:xfrm>
            <a:custGeom>
              <a:rect b="b" l="l" r="r" t="t"/>
              <a:pathLst>
                <a:path extrusionOk="0" h="4145" w="1287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"/>
            <p:cNvSpPr/>
            <p:nvPr/>
          </p:nvSpPr>
          <p:spPr>
            <a:xfrm>
              <a:off x="3953150" y="2856125"/>
              <a:ext cx="24450" cy="94400"/>
            </a:xfrm>
            <a:custGeom>
              <a:rect b="b" l="l" r="r" t="t"/>
              <a:pathLst>
                <a:path extrusionOk="0" h="3776" w="978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"/>
            <p:cNvSpPr/>
            <p:nvPr/>
          </p:nvSpPr>
          <p:spPr>
            <a:xfrm>
              <a:off x="3961800" y="2979375"/>
              <a:ext cx="15800" cy="52400"/>
            </a:xfrm>
            <a:custGeom>
              <a:rect b="b" l="l" r="r" t="t"/>
              <a:pathLst>
                <a:path extrusionOk="0" h="2096" w="632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"/>
            <p:cNvSpPr/>
            <p:nvPr/>
          </p:nvSpPr>
          <p:spPr>
            <a:xfrm>
              <a:off x="3812375" y="2229200"/>
              <a:ext cx="46750" cy="9325"/>
            </a:xfrm>
            <a:custGeom>
              <a:rect b="b" l="l" r="r" t="t"/>
              <a:pathLst>
                <a:path extrusionOk="0" h="373" w="187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"/>
            <p:cNvSpPr/>
            <p:nvPr/>
          </p:nvSpPr>
          <p:spPr>
            <a:xfrm>
              <a:off x="3881125" y="2265300"/>
              <a:ext cx="18175" cy="7450"/>
            </a:xfrm>
            <a:custGeom>
              <a:rect b="b" l="l" r="r" t="t"/>
              <a:pathLst>
                <a:path extrusionOk="0" h="298" w="727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"/>
            <p:cNvSpPr/>
            <p:nvPr/>
          </p:nvSpPr>
          <p:spPr>
            <a:xfrm>
              <a:off x="2925650" y="2532000"/>
              <a:ext cx="24425" cy="7450"/>
            </a:xfrm>
            <a:custGeom>
              <a:rect b="b" l="l" r="r" t="t"/>
              <a:pathLst>
                <a:path extrusionOk="0" h="298" w="977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"/>
            <p:cNvSpPr/>
            <p:nvPr/>
          </p:nvSpPr>
          <p:spPr>
            <a:xfrm>
              <a:off x="2970600" y="2549150"/>
              <a:ext cx="138125" cy="62050"/>
            </a:xfrm>
            <a:custGeom>
              <a:rect b="b" l="l" r="r" t="t"/>
              <a:pathLst>
                <a:path extrusionOk="0" h="2482" w="5525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"/>
            <p:cNvSpPr/>
            <p:nvPr/>
          </p:nvSpPr>
          <p:spPr>
            <a:xfrm>
              <a:off x="3293250" y="2759100"/>
              <a:ext cx="10150" cy="50625"/>
            </a:xfrm>
            <a:custGeom>
              <a:rect b="b" l="l" r="r" t="t"/>
              <a:pathLst>
                <a:path extrusionOk="0" h="2025" w="406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"/>
            <p:cNvSpPr/>
            <p:nvPr/>
          </p:nvSpPr>
          <p:spPr>
            <a:xfrm>
              <a:off x="3281950" y="2821900"/>
              <a:ext cx="14900" cy="58975"/>
            </a:xfrm>
            <a:custGeom>
              <a:rect b="b" l="l" r="r" t="t"/>
              <a:pathLst>
                <a:path extrusionOk="0" h="2359" w="596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"/>
            <p:cNvSpPr/>
            <p:nvPr/>
          </p:nvSpPr>
          <p:spPr>
            <a:xfrm>
              <a:off x="3220925" y="2921025"/>
              <a:ext cx="33950" cy="29500"/>
            </a:xfrm>
            <a:custGeom>
              <a:rect b="b" l="l" r="r" t="t"/>
              <a:pathLst>
                <a:path extrusionOk="0" h="1180" w="1358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"/>
            <p:cNvSpPr/>
            <p:nvPr/>
          </p:nvSpPr>
          <p:spPr>
            <a:xfrm>
              <a:off x="3182225" y="2972225"/>
              <a:ext cx="17600" cy="43175"/>
            </a:xfrm>
            <a:custGeom>
              <a:rect b="b" l="l" r="r" t="t"/>
              <a:pathLst>
                <a:path extrusionOk="0" h="1727" w="704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"/>
            <p:cNvSpPr/>
            <p:nvPr/>
          </p:nvSpPr>
          <p:spPr>
            <a:xfrm>
              <a:off x="3149500" y="3058250"/>
              <a:ext cx="11925" cy="38725"/>
            </a:xfrm>
            <a:custGeom>
              <a:rect b="b" l="l" r="r" t="t"/>
              <a:pathLst>
                <a:path extrusionOk="0" h="1549" w="477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"/>
            <p:cNvSpPr/>
            <p:nvPr/>
          </p:nvSpPr>
          <p:spPr>
            <a:xfrm>
              <a:off x="2819975" y="2257550"/>
              <a:ext cx="77425" cy="50325"/>
            </a:xfrm>
            <a:custGeom>
              <a:rect b="b" l="l" r="r" t="t"/>
              <a:pathLst>
                <a:path extrusionOk="0" h="2013" w="3097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"/>
            <p:cNvSpPr/>
            <p:nvPr/>
          </p:nvSpPr>
          <p:spPr>
            <a:xfrm>
              <a:off x="2892025" y="2280175"/>
              <a:ext cx="9850" cy="16100"/>
            </a:xfrm>
            <a:custGeom>
              <a:rect b="b" l="l" r="r" t="t"/>
              <a:pathLst>
                <a:path extrusionOk="0" h="644" w="394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"/>
            <p:cNvSpPr/>
            <p:nvPr/>
          </p:nvSpPr>
          <p:spPr>
            <a:xfrm>
              <a:off x="2883675" y="2218850"/>
              <a:ext cx="9250" cy="42900"/>
            </a:xfrm>
            <a:custGeom>
              <a:rect b="b" l="l" r="r" t="t"/>
              <a:pathLst>
                <a:path extrusionOk="0" h="1716" w="37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"/>
            <p:cNvSpPr/>
            <p:nvPr/>
          </p:nvSpPr>
          <p:spPr>
            <a:xfrm>
              <a:off x="3017025" y="1898575"/>
              <a:ext cx="325075" cy="144975"/>
            </a:xfrm>
            <a:custGeom>
              <a:rect b="b" l="l" r="r" t="t"/>
              <a:pathLst>
                <a:path extrusionOk="0" h="5799" w="13003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"/>
            <p:cNvSpPr/>
            <p:nvPr/>
          </p:nvSpPr>
          <p:spPr>
            <a:xfrm>
              <a:off x="3341475" y="1874775"/>
              <a:ext cx="20275" cy="12225"/>
            </a:xfrm>
            <a:custGeom>
              <a:rect b="b" l="l" r="r" t="t"/>
              <a:pathLst>
                <a:path extrusionOk="0" h="489" w="811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"/>
            <p:cNvSpPr/>
            <p:nvPr/>
          </p:nvSpPr>
          <p:spPr>
            <a:xfrm>
              <a:off x="3360525" y="1852150"/>
              <a:ext cx="8975" cy="14300"/>
            </a:xfrm>
            <a:custGeom>
              <a:rect b="b" l="l" r="r" t="t"/>
              <a:pathLst>
                <a:path extrusionOk="0" h="572" w="359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"/>
            <p:cNvSpPr/>
            <p:nvPr/>
          </p:nvSpPr>
          <p:spPr>
            <a:xfrm>
              <a:off x="3643300" y="1914050"/>
              <a:ext cx="105100" cy="200950"/>
            </a:xfrm>
            <a:custGeom>
              <a:rect b="b" l="l" r="r" t="t"/>
              <a:pathLst>
                <a:path extrusionOk="0" h="8038" w="4204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"/>
            <p:cNvSpPr/>
            <p:nvPr/>
          </p:nvSpPr>
          <p:spPr>
            <a:xfrm>
              <a:off x="3786175" y="2089575"/>
              <a:ext cx="178625" cy="76025"/>
            </a:xfrm>
            <a:custGeom>
              <a:rect b="b" l="l" r="r" t="t"/>
              <a:pathLst>
                <a:path extrusionOk="0" h="3041" w="7145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"/>
            <p:cNvSpPr/>
            <p:nvPr/>
          </p:nvSpPr>
          <p:spPr>
            <a:xfrm>
              <a:off x="3989475" y="2177475"/>
              <a:ext cx="39200" cy="67600"/>
            </a:xfrm>
            <a:custGeom>
              <a:rect b="b" l="l" r="r" t="t"/>
              <a:pathLst>
                <a:path extrusionOk="0" h="2704" w="1568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"/>
            <p:cNvSpPr/>
            <p:nvPr/>
          </p:nvSpPr>
          <p:spPr>
            <a:xfrm>
              <a:off x="3973100" y="2259050"/>
              <a:ext cx="40500" cy="10550"/>
            </a:xfrm>
            <a:custGeom>
              <a:rect b="b" l="l" r="r" t="t"/>
              <a:pathLst>
                <a:path extrusionOk="0" h="422" w="162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"/>
            <p:cNvSpPr/>
            <p:nvPr/>
          </p:nvSpPr>
          <p:spPr>
            <a:xfrm>
              <a:off x="2862850" y="2550450"/>
              <a:ext cx="45275" cy="6275"/>
            </a:xfrm>
            <a:custGeom>
              <a:rect b="b" l="l" r="r" t="t"/>
              <a:pathLst>
                <a:path extrusionOk="0" h="251" w="1811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"/>
            <p:cNvSpPr/>
            <p:nvPr/>
          </p:nvSpPr>
          <p:spPr>
            <a:xfrm>
              <a:off x="2828025" y="2538825"/>
              <a:ext cx="20250" cy="17800"/>
            </a:xfrm>
            <a:custGeom>
              <a:rect b="b" l="l" r="r" t="t"/>
              <a:pathLst>
                <a:path extrusionOk="0" h="712" w="81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"/>
            <p:cNvSpPr/>
            <p:nvPr/>
          </p:nvSpPr>
          <p:spPr>
            <a:xfrm>
              <a:off x="2681575" y="2253975"/>
              <a:ext cx="80975" cy="205400"/>
            </a:xfrm>
            <a:custGeom>
              <a:rect b="b" l="l" r="r" t="t"/>
              <a:pathLst>
                <a:path extrusionOk="0" h="8216" w="3239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"/>
            <p:cNvSpPr/>
            <p:nvPr/>
          </p:nvSpPr>
          <p:spPr>
            <a:xfrm>
              <a:off x="2775025" y="2251850"/>
              <a:ext cx="36350" cy="10200"/>
            </a:xfrm>
            <a:custGeom>
              <a:rect b="b" l="l" r="r" t="t"/>
              <a:pathLst>
                <a:path extrusionOk="0" h="408" w="1454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"/>
            <p:cNvSpPr/>
            <p:nvPr/>
          </p:nvSpPr>
          <p:spPr>
            <a:xfrm>
              <a:off x="2835450" y="2655825"/>
              <a:ext cx="167625" cy="327425"/>
            </a:xfrm>
            <a:custGeom>
              <a:rect b="b" l="l" r="r" t="t"/>
              <a:pathLst>
                <a:path extrusionOk="0" h="13097" w="6705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"/>
            <p:cNvSpPr/>
            <p:nvPr/>
          </p:nvSpPr>
          <p:spPr>
            <a:xfrm>
              <a:off x="2991725" y="2989475"/>
              <a:ext cx="34850" cy="190525"/>
            </a:xfrm>
            <a:custGeom>
              <a:rect b="b" l="l" r="r" t="t"/>
              <a:pathLst>
                <a:path extrusionOk="0" h="7621" w="1394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"/>
            <p:cNvSpPr/>
            <p:nvPr/>
          </p:nvSpPr>
          <p:spPr>
            <a:xfrm>
              <a:off x="3134600" y="2622475"/>
              <a:ext cx="119700" cy="101225"/>
            </a:xfrm>
            <a:custGeom>
              <a:rect b="b" l="l" r="r" t="t"/>
              <a:pathLst>
                <a:path extrusionOk="0" h="4049" w="478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"/>
            <p:cNvSpPr/>
            <p:nvPr/>
          </p:nvSpPr>
          <p:spPr>
            <a:xfrm>
              <a:off x="3231350" y="2851075"/>
              <a:ext cx="103300" cy="133075"/>
            </a:xfrm>
            <a:custGeom>
              <a:rect b="b" l="l" r="r" t="t"/>
              <a:pathLst>
                <a:path extrusionOk="0" h="5323" w="4132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1"/>
            <p:cNvSpPr/>
            <p:nvPr/>
          </p:nvSpPr>
          <p:spPr>
            <a:xfrm>
              <a:off x="3301900" y="2895725"/>
              <a:ext cx="39600" cy="58650"/>
            </a:xfrm>
            <a:custGeom>
              <a:rect b="b" l="l" r="r" t="t"/>
              <a:pathLst>
                <a:path extrusionOk="0" h="2346" w="1584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"/>
            <p:cNvSpPr/>
            <p:nvPr/>
          </p:nvSpPr>
          <p:spPr>
            <a:xfrm>
              <a:off x="3531375" y="2505800"/>
              <a:ext cx="61350" cy="90875"/>
            </a:xfrm>
            <a:custGeom>
              <a:rect b="b" l="l" r="r" t="t"/>
              <a:pathLst>
                <a:path extrusionOk="0" h="3635" w="2454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"/>
            <p:cNvSpPr/>
            <p:nvPr/>
          </p:nvSpPr>
          <p:spPr>
            <a:xfrm>
              <a:off x="3501325" y="2521275"/>
              <a:ext cx="39000" cy="64900"/>
            </a:xfrm>
            <a:custGeom>
              <a:rect b="b" l="l" r="r" t="t"/>
              <a:pathLst>
                <a:path extrusionOk="0" h="2596" w="156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"/>
            <p:cNvSpPr/>
            <p:nvPr/>
          </p:nvSpPr>
          <p:spPr>
            <a:xfrm>
              <a:off x="2866425" y="2238200"/>
              <a:ext cx="101225" cy="116500"/>
            </a:xfrm>
            <a:custGeom>
              <a:rect b="b" l="l" r="r" t="t"/>
              <a:pathLst>
                <a:path extrusionOk="0" h="4660" w="4049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"/>
            <p:cNvSpPr/>
            <p:nvPr/>
          </p:nvSpPr>
          <p:spPr>
            <a:xfrm>
              <a:off x="2961975" y="2262900"/>
              <a:ext cx="25325" cy="52850"/>
            </a:xfrm>
            <a:custGeom>
              <a:rect b="b" l="l" r="r" t="t"/>
              <a:pathLst>
                <a:path extrusionOk="0" h="2114" w="1013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"/>
            <p:cNvSpPr/>
            <p:nvPr/>
          </p:nvSpPr>
          <p:spPr>
            <a:xfrm>
              <a:off x="3109000" y="1947700"/>
              <a:ext cx="270900" cy="134400"/>
            </a:xfrm>
            <a:custGeom>
              <a:rect b="b" l="l" r="r" t="t"/>
              <a:pathLst>
                <a:path extrusionOk="0" h="5376" w="10836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"/>
            <p:cNvSpPr/>
            <p:nvPr/>
          </p:nvSpPr>
          <p:spPr>
            <a:xfrm>
              <a:off x="3293850" y="1989950"/>
              <a:ext cx="95875" cy="39625"/>
            </a:xfrm>
            <a:custGeom>
              <a:rect b="b" l="l" r="r" t="t"/>
              <a:pathLst>
                <a:path extrusionOk="0" h="1585" w="3835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"/>
            <p:cNvSpPr/>
            <p:nvPr/>
          </p:nvSpPr>
          <p:spPr>
            <a:xfrm>
              <a:off x="3836475" y="1876850"/>
              <a:ext cx="347400" cy="375075"/>
            </a:xfrm>
            <a:custGeom>
              <a:rect b="b" l="l" r="r" t="t"/>
              <a:pathLst>
                <a:path extrusionOk="0" h="15003" w="13896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"/>
            <p:cNvSpPr/>
            <p:nvPr/>
          </p:nvSpPr>
          <p:spPr>
            <a:xfrm>
              <a:off x="4055550" y="1968825"/>
              <a:ext cx="92000" cy="101525"/>
            </a:xfrm>
            <a:custGeom>
              <a:rect b="b" l="l" r="r" t="t"/>
              <a:pathLst>
                <a:path extrusionOk="0" h="4061" w="368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"/>
            <p:cNvSpPr/>
            <p:nvPr/>
          </p:nvSpPr>
          <p:spPr>
            <a:xfrm>
              <a:off x="4118050" y="1960500"/>
              <a:ext cx="47075" cy="58950"/>
            </a:xfrm>
            <a:custGeom>
              <a:rect b="b" l="l" r="r" t="t"/>
              <a:pathLst>
                <a:path extrusionOk="0" h="2358" w="1883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"/>
            <p:cNvSpPr/>
            <p:nvPr/>
          </p:nvSpPr>
          <p:spPr>
            <a:xfrm>
              <a:off x="2483025" y="1774950"/>
              <a:ext cx="1815750" cy="1529175"/>
            </a:xfrm>
            <a:custGeom>
              <a:rect b="b" l="l" r="r" t="t"/>
              <a:pathLst>
                <a:path extrusionOk="0" h="61167" w="7263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3" name="Shape 10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4" name="Google Shape;10084;gff6f4a6fae_0_403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Solución propuesta</a:t>
            </a:r>
            <a:endParaRPr/>
          </a:p>
        </p:txBody>
      </p:sp>
      <p:sp>
        <p:nvSpPr>
          <p:cNvPr id="10085" name="Google Shape;10085;gff6f4a6fae_0_403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Solución</a:t>
            </a:r>
            <a:endParaRPr/>
          </a:p>
        </p:txBody>
      </p:sp>
      <p:sp>
        <p:nvSpPr>
          <p:cNvPr id="10086" name="Google Shape;10086;gff6f4a6fae_0_403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1600"/>
              <a:t>Beneficio</a:t>
            </a:r>
            <a:endParaRPr sz="1600"/>
          </a:p>
        </p:txBody>
      </p:sp>
      <p:sp>
        <p:nvSpPr>
          <p:cNvPr id="10087" name="Google Shape;10087;gff6f4a6fae_0_403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Crear un sistema el cual mediante inteligencia artificial pueda realizar la planificación de turnos teniendo en cuenta las restricciones del proceso.</a:t>
            </a:r>
            <a:endParaRPr/>
          </a:p>
        </p:txBody>
      </p:sp>
      <p:sp>
        <p:nvSpPr>
          <p:cNvPr id="10088" name="Google Shape;10088;gff6f4a6fae_0_403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El tiempo de planificación disminuye notablemente, además de generar imparcialidad a la hora de distribuir turnos.</a:t>
            </a:r>
            <a:endParaRPr/>
          </a:p>
        </p:txBody>
      </p:sp>
      <p:sp>
        <p:nvSpPr>
          <p:cNvPr id="10089" name="Google Shape;10089;gff6f4a6fae_0_403"/>
          <p:cNvSpPr/>
          <p:nvPr/>
        </p:nvSpPr>
        <p:spPr>
          <a:xfrm>
            <a:off x="2377500" y="1553275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0" name="Google Shape;10090;gff6f4a6fae_0_403"/>
          <p:cNvSpPr/>
          <p:nvPr/>
        </p:nvSpPr>
        <p:spPr>
          <a:xfrm>
            <a:off x="2948600" y="3205050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1" name="Google Shape;10091;gff6f4a6fae_0_403"/>
          <p:cNvSpPr/>
          <p:nvPr/>
        </p:nvSpPr>
        <p:spPr>
          <a:xfrm rot="-5400000">
            <a:off x="2306994" y="1994148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2" name="Google Shape;10092;gff6f4a6fae_0_403"/>
          <p:cNvSpPr/>
          <p:nvPr/>
        </p:nvSpPr>
        <p:spPr>
          <a:xfrm flipH="1" rot="5400000">
            <a:off x="7144619" y="3672573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93" name="Google Shape;10093;gff6f4a6fae_0_403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10094" name="Google Shape;10094;gff6f4a6fae_0_403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gff6f4a6fae_0_403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96" name="Google Shape;10096;gff6f4a6fae_0_403"/>
          <p:cNvGrpSpPr/>
          <p:nvPr/>
        </p:nvGrpSpPr>
        <p:grpSpPr>
          <a:xfrm flipH="1" rot="2700000">
            <a:off x="292454" y="2493177"/>
            <a:ext cx="1097742" cy="4163486"/>
            <a:chOff x="4591050" y="1653000"/>
            <a:chExt cx="560975" cy="2127650"/>
          </a:xfrm>
        </p:grpSpPr>
        <p:sp>
          <p:nvSpPr>
            <p:cNvPr id="10097" name="Google Shape;10097;gff6f4a6fae_0_403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gff6f4a6fae_0_403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gff6f4a6fae_0_403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gff6f4a6fae_0_403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gff6f4a6fae_0_403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gff6f4a6fae_0_403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gff6f4a6fae_0_403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gff6f4a6fae_0_403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gff6f4a6fae_0_403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gff6f4a6fae_0_403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gff6f4a6fae_0_403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gff6f4a6fae_0_403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gff6f4a6fae_0_403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gff6f4a6fae_0_403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gff6f4a6fae_0_403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gff6f4a6fae_0_403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gff6f4a6fae_0_403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gff6f4a6fae_0_403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gff6f4a6fae_0_403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gff6f4a6fae_0_403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gff6f4a6fae_0_403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gff6f4a6fae_0_403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gff6f4a6fae_0_403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gff6f4a6fae_0_403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gff6f4a6fae_0_403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gff6f4a6fae_0_403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gff6f4a6fae_0_403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gff6f4a6fae_0_403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gff6f4a6fae_0_403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gff6f4a6fae_0_403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gff6f4a6fae_0_403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gff6f4a6fae_0_403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gff6f4a6fae_0_403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gff6f4a6fae_0_403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gff6f4a6fae_0_403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gff6f4a6fae_0_403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gff6f4a6fae_0_403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gff6f4a6fae_0_403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gff6f4a6fae_0_403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gff6f4a6fae_0_403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gff6f4a6fae_0_403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gff6f4a6fae_0_403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gff6f4a6fae_0_403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gff6f4a6fae_0_403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gff6f4a6fae_0_403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gff6f4a6fae_0_403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gff6f4a6fae_0_403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gff6f4a6fae_0_403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gff6f4a6fae_0_403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gff6f4a6fae_0_403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gff6f4a6fae_0_403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gff6f4a6fae_0_403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gff6f4a6fae_0_403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gff6f4a6fae_0_403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gff6f4a6fae_0_403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gff6f4a6fae_0_403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gff6f4a6fae_0_403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gff6f4a6fae_0_403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gff6f4a6fae_0_403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gff6f4a6fae_0_403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gff6f4a6fae_0_403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gff6f4a6fae_0_403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gff6f4a6fae_0_403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gff6f4a6fae_0_403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gff6f4a6fae_0_403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gff6f4a6fae_0_403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gff6f4a6fae_0_403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gff6f4a6fae_0_403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gff6f4a6fae_0_403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gff6f4a6fae_0_403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gff6f4a6fae_0_403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gff6f4a6fae_0_403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gff6f4a6fae_0_403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gff6f4a6fae_0_403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gff6f4a6fae_0_403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gff6f4a6fae_0_403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gff6f4a6fae_0_403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gff6f4a6fae_0_403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gff6f4a6fae_0_403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gff6f4a6fae_0_403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gff6f4a6fae_0_403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gff6f4a6fae_0_403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gff6f4a6fae_0_403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gff6f4a6fae_0_403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gff6f4a6fae_0_403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gff6f4a6fae_0_403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gff6f4a6fae_0_403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gff6f4a6fae_0_403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gff6f4a6fae_0_403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gff6f4a6fae_0_403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gff6f4a6fae_0_403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gff6f4a6fae_0_403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gff6f4a6fae_0_403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gff6f4a6fae_0_403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gff6f4a6fae_0_403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gff6f4a6fae_0_403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gff6f4a6fae_0_403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gff6f4a6fae_0_403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gff6f4a6fae_0_403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gff6f4a6fae_0_403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gff6f4a6fae_0_403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gff6f4a6fae_0_403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gff6f4a6fae_0_403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gff6f4a6fae_0_403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gff6f4a6fae_0_403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gff6f4a6fae_0_403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gff6f4a6fae_0_403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gff6f4a6fae_0_403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gff6f4a6fae_0_403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gff6f4a6fae_0_403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gff6f4a6fae_0_403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gff6f4a6fae_0_403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gff6f4a6fae_0_403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gff6f4a6fae_0_403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gff6f4a6fae_0_403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gff6f4a6fae_0_403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gff6f4a6fae_0_403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gff6f4a6fae_0_403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gff6f4a6fae_0_403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gff6f4a6fae_0_403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gff6f4a6fae_0_403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gff6f4a6fae_0_403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gff6f4a6fae_0_403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gff6f4a6fae_0_403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gff6f4a6fae_0_403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gff6f4a6fae_0_403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gff6f4a6fae_0_403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gff6f4a6fae_0_403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gff6f4a6fae_0_403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gff6f4a6fae_0_403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gff6f4a6fae_0_403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gff6f4a6fae_0_403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gff6f4a6fae_0_403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gff6f4a6fae_0_403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gff6f4a6fae_0_403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gff6f4a6fae_0_403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gff6f4a6fae_0_403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gff6f4a6fae_0_403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gff6f4a6fae_0_403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gff6f4a6fae_0_403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gff6f4a6fae_0_403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gff6f4a6fae_0_403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gff6f4a6fae_0_403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gff6f4a6fae_0_403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gff6f4a6fae_0_403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gff6f4a6fae_0_403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gff6f4a6fae_0_403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gff6f4a6fae_0_403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gff6f4a6fae_0_403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gff6f4a6fae_0_403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gff6f4a6fae_0_403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gff6f4a6fae_0_403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gff6f4a6fae_0_403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gff6f4a6fae_0_403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gff6f4a6fae_0_403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gff6f4a6fae_0_403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gff6f4a6fae_0_403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gff6f4a6fae_0_403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gff6f4a6fae_0_403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gff6f4a6fae_0_403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gff6f4a6fae_0_403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gff6f4a6fae_0_403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gff6f4a6fae_0_403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gff6f4a6fae_0_403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gff6f4a6fae_0_403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gff6f4a6fae_0_403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gff6f4a6fae_0_403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gff6f4a6fae_0_403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gff6f4a6fae_0_403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gff6f4a6fae_0_403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gff6f4a6fae_0_403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gff6f4a6fae_0_403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gff6f4a6fae_0_403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gff6f4a6fae_0_403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gff6f4a6fae_0_403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gff6f4a6fae_0_403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gff6f4a6fae_0_403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gff6f4a6fae_0_403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gff6f4a6fae_0_403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gff6f4a6fae_0_403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gff6f4a6fae_0_403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gff6f4a6fae_0_403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gff6f4a6fae_0_403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gff6f4a6fae_0_403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gff6f4a6fae_0_403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gff6f4a6fae_0_403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gff6f4a6fae_0_403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gff6f4a6fae_0_403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gff6f4a6fae_0_403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gff6f4a6fae_0_403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gff6f4a6fae_0_403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gff6f4a6fae_0_403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gff6f4a6fae_0_403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gff6f4a6fae_0_403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gff6f4a6fae_0_403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gff6f4a6fae_0_403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gff6f4a6fae_0_403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gff6f4a6fae_0_403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gff6f4a6fae_0_403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gff6f4a6fae_0_403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gff6f4a6fae_0_403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gff6f4a6fae_0_403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gff6f4a6fae_0_403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gff6f4a6fae_0_403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gff6f4a6fae_0_403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gff6f4a6fae_0_403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gff6f4a6fae_0_403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gff6f4a6fae_0_403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gff6f4a6fae_0_403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gff6f4a6fae_0_403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gff6f4a6fae_0_403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gff6f4a6fae_0_403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gff6f4a6fae_0_403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gff6f4a6fae_0_403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gff6f4a6fae_0_403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gff6f4a6fae_0_403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gff6f4a6fae_0_403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gff6f4a6fae_0_403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gff6f4a6fae_0_403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gff6f4a6fae_0_403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gff6f4a6fae_0_403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gff6f4a6fae_0_403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gff6f4a6fae_0_403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gff6f4a6fae_0_403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gff6f4a6fae_0_403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gff6f4a6fae_0_403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gff6f4a6fae_0_403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gff6f4a6fae_0_403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gff6f4a6fae_0_403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gff6f4a6fae_0_403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gff6f4a6fae_0_403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gff6f4a6fae_0_403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gff6f4a6fae_0_403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gff6f4a6fae_0_403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gff6f4a6fae_0_403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gff6f4a6fae_0_403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gff6f4a6fae_0_403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gff6f4a6fae_0_403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gff6f4a6fae_0_403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gff6f4a6fae_0_403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gff6f4a6fae_0_403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gff6f4a6fae_0_403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gff6f4a6fae_0_403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gff6f4a6fae_0_403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gff6f4a6fae_0_403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gff6f4a6fae_0_403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gff6f4a6fae_0_403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gff6f4a6fae_0_403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gff6f4a6fae_0_403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gff6f4a6fae_0_403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gff6f4a6fae_0_403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gff6f4a6fae_0_403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gff6f4a6fae_0_403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gff6f4a6fae_0_403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gff6f4a6fae_0_403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gff6f4a6fae_0_403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gff6f4a6fae_0_403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gff6f4a6fae_0_403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gff6f4a6fae_0_403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gff6f4a6fae_0_403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gff6f4a6fae_0_403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gff6f4a6fae_0_403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gff6f4a6fae_0_403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gff6f4a6fae_0_403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gff6f4a6fae_0_403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gff6f4a6fae_0_403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gff6f4a6fae_0_403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gff6f4a6fae_0_403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gff6f4a6fae_0_403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gff6f4a6fae_0_403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gff6f4a6fae_0_403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gff6f4a6fae_0_403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gff6f4a6fae_0_403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gff6f4a6fae_0_403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gff6f4a6fae_0_403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gff6f4a6fae_0_403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gff6f4a6fae_0_403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gff6f4a6fae_0_403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gff6f4a6fae_0_403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gff6f4a6fae_0_403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gff6f4a6fae_0_403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gff6f4a6fae_0_403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gff6f4a6fae_0_403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gff6f4a6fae_0_403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gff6f4a6fae_0_403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gff6f4a6fae_0_403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gff6f4a6fae_0_403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gff6f4a6fae_0_403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gff6f4a6fae_0_403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gff6f4a6fae_0_403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gff6f4a6fae_0_403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gff6f4a6fae_0_403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gff6f4a6fae_0_403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gff6f4a6fae_0_403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gff6f4a6fae_0_403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gff6f4a6fae_0_403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gff6f4a6fae_0_403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gff6f4a6fae_0_403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gff6f4a6fae_0_403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gff6f4a6fae_0_403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gff6f4a6fae_0_403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gff6f4a6fae_0_403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99" name="Google Shape;10399;gff6f4a6fae_0_403"/>
          <p:cNvGrpSpPr/>
          <p:nvPr/>
        </p:nvGrpSpPr>
        <p:grpSpPr>
          <a:xfrm flipH="1" rot="2700000">
            <a:off x="444854" y="2340777"/>
            <a:ext cx="1097742" cy="4163486"/>
            <a:chOff x="4591050" y="1653000"/>
            <a:chExt cx="560975" cy="2127650"/>
          </a:xfrm>
        </p:grpSpPr>
        <p:sp>
          <p:nvSpPr>
            <p:cNvPr id="10400" name="Google Shape;10400;gff6f4a6fae_0_403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gff6f4a6fae_0_403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gff6f4a6fae_0_403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gff6f4a6fae_0_403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gff6f4a6fae_0_403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gff6f4a6fae_0_403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gff6f4a6fae_0_403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gff6f4a6fae_0_403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gff6f4a6fae_0_403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gff6f4a6fae_0_403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gff6f4a6fae_0_403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gff6f4a6fae_0_403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gff6f4a6fae_0_403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gff6f4a6fae_0_403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gff6f4a6fae_0_403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gff6f4a6fae_0_403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gff6f4a6fae_0_403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gff6f4a6fae_0_403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gff6f4a6fae_0_403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gff6f4a6fae_0_403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gff6f4a6fae_0_403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gff6f4a6fae_0_403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gff6f4a6fae_0_403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gff6f4a6fae_0_403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gff6f4a6fae_0_403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gff6f4a6fae_0_403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gff6f4a6fae_0_403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gff6f4a6fae_0_403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gff6f4a6fae_0_403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gff6f4a6fae_0_403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gff6f4a6fae_0_403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gff6f4a6fae_0_403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gff6f4a6fae_0_403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gff6f4a6fae_0_403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gff6f4a6fae_0_403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gff6f4a6fae_0_403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gff6f4a6fae_0_403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gff6f4a6fae_0_403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gff6f4a6fae_0_403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gff6f4a6fae_0_403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gff6f4a6fae_0_403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gff6f4a6fae_0_403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gff6f4a6fae_0_403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gff6f4a6fae_0_403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gff6f4a6fae_0_403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gff6f4a6fae_0_403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gff6f4a6fae_0_403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gff6f4a6fae_0_403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gff6f4a6fae_0_403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gff6f4a6fae_0_403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gff6f4a6fae_0_403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gff6f4a6fae_0_403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gff6f4a6fae_0_403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gff6f4a6fae_0_403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gff6f4a6fae_0_403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gff6f4a6fae_0_403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gff6f4a6fae_0_403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gff6f4a6fae_0_403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gff6f4a6fae_0_403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gff6f4a6fae_0_403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gff6f4a6fae_0_403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gff6f4a6fae_0_403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gff6f4a6fae_0_403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gff6f4a6fae_0_403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gff6f4a6fae_0_403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gff6f4a6fae_0_403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gff6f4a6fae_0_403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gff6f4a6fae_0_403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gff6f4a6fae_0_403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gff6f4a6fae_0_403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gff6f4a6fae_0_403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gff6f4a6fae_0_403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gff6f4a6fae_0_403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gff6f4a6fae_0_403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gff6f4a6fae_0_403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gff6f4a6fae_0_403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gff6f4a6fae_0_403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gff6f4a6fae_0_403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gff6f4a6fae_0_403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gff6f4a6fae_0_403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gff6f4a6fae_0_403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gff6f4a6fae_0_403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gff6f4a6fae_0_403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gff6f4a6fae_0_403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gff6f4a6fae_0_403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gff6f4a6fae_0_403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gff6f4a6fae_0_403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gff6f4a6fae_0_403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gff6f4a6fae_0_403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gff6f4a6fae_0_403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gff6f4a6fae_0_403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gff6f4a6fae_0_403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gff6f4a6fae_0_403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gff6f4a6fae_0_403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gff6f4a6fae_0_403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gff6f4a6fae_0_403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gff6f4a6fae_0_403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gff6f4a6fae_0_403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gff6f4a6fae_0_403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gff6f4a6fae_0_403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gff6f4a6fae_0_403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gff6f4a6fae_0_403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gff6f4a6fae_0_403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gff6f4a6fae_0_403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gff6f4a6fae_0_403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gff6f4a6fae_0_403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gff6f4a6fae_0_403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gff6f4a6fae_0_403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gff6f4a6fae_0_403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gff6f4a6fae_0_403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gff6f4a6fae_0_403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gff6f4a6fae_0_403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gff6f4a6fae_0_403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gff6f4a6fae_0_403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gff6f4a6fae_0_403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gff6f4a6fae_0_403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gff6f4a6fae_0_403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gff6f4a6fae_0_403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gff6f4a6fae_0_403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gff6f4a6fae_0_403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gff6f4a6fae_0_403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gff6f4a6fae_0_403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gff6f4a6fae_0_403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gff6f4a6fae_0_403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gff6f4a6fae_0_403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gff6f4a6fae_0_403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gff6f4a6fae_0_403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gff6f4a6fae_0_403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gff6f4a6fae_0_403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gff6f4a6fae_0_403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gff6f4a6fae_0_403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gff6f4a6fae_0_403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gff6f4a6fae_0_403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gff6f4a6fae_0_403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gff6f4a6fae_0_403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gff6f4a6fae_0_403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gff6f4a6fae_0_403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gff6f4a6fae_0_403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gff6f4a6fae_0_403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gff6f4a6fae_0_403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gff6f4a6fae_0_403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gff6f4a6fae_0_403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gff6f4a6fae_0_403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gff6f4a6fae_0_403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gff6f4a6fae_0_403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gff6f4a6fae_0_403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gff6f4a6fae_0_403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gff6f4a6fae_0_403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gff6f4a6fae_0_403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gff6f4a6fae_0_403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gff6f4a6fae_0_403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gff6f4a6fae_0_403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gff6f4a6fae_0_403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gff6f4a6fae_0_403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gff6f4a6fae_0_403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gff6f4a6fae_0_403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gff6f4a6fae_0_403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gff6f4a6fae_0_403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gff6f4a6fae_0_403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gff6f4a6fae_0_403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gff6f4a6fae_0_403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gff6f4a6fae_0_403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gff6f4a6fae_0_403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gff6f4a6fae_0_403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gff6f4a6fae_0_403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gff6f4a6fae_0_403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gff6f4a6fae_0_403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gff6f4a6fae_0_403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gff6f4a6fae_0_403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gff6f4a6fae_0_403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gff6f4a6fae_0_403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gff6f4a6fae_0_403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gff6f4a6fae_0_403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gff6f4a6fae_0_403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gff6f4a6fae_0_403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gff6f4a6fae_0_403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gff6f4a6fae_0_403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gff6f4a6fae_0_403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gff6f4a6fae_0_403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gff6f4a6fae_0_403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gff6f4a6fae_0_403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gff6f4a6fae_0_403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gff6f4a6fae_0_403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gff6f4a6fae_0_403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gff6f4a6fae_0_403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gff6f4a6fae_0_403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gff6f4a6fae_0_403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gff6f4a6fae_0_403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gff6f4a6fae_0_403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gff6f4a6fae_0_403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gff6f4a6fae_0_403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gff6f4a6fae_0_403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gff6f4a6fae_0_403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gff6f4a6fae_0_403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gff6f4a6fae_0_403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gff6f4a6fae_0_403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gff6f4a6fae_0_403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gff6f4a6fae_0_403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gff6f4a6fae_0_403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gff6f4a6fae_0_403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gff6f4a6fae_0_403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gff6f4a6fae_0_403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gff6f4a6fae_0_403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gff6f4a6fae_0_403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gff6f4a6fae_0_403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gff6f4a6fae_0_403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gff6f4a6fae_0_403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gff6f4a6fae_0_403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gff6f4a6fae_0_403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gff6f4a6fae_0_403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gff6f4a6fae_0_403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gff6f4a6fae_0_403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gff6f4a6fae_0_403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gff6f4a6fae_0_403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gff6f4a6fae_0_403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gff6f4a6fae_0_403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gff6f4a6fae_0_403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gff6f4a6fae_0_403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gff6f4a6fae_0_403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gff6f4a6fae_0_403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gff6f4a6fae_0_403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gff6f4a6fae_0_403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gff6f4a6fae_0_403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gff6f4a6fae_0_403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gff6f4a6fae_0_403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gff6f4a6fae_0_403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gff6f4a6fae_0_403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gff6f4a6fae_0_403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gff6f4a6fae_0_403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gff6f4a6fae_0_403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gff6f4a6fae_0_403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gff6f4a6fae_0_403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gff6f4a6fae_0_403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gff6f4a6fae_0_403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gff6f4a6fae_0_403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gff6f4a6fae_0_403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gff6f4a6fae_0_403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gff6f4a6fae_0_403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gff6f4a6fae_0_403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gff6f4a6fae_0_403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gff6f4a6fae_0_403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gff6f4a6fae_0_403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gff6f4a6fae_0_403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gff6f4a6fae_0_403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gff6f4a6fae_0_403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gff6f4a6fae_0_403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gff6f4a6fae_0_403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gff6f4a6fae_0_403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gff6f4a6fae_0_403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gff6f4a6fae_0_403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gff6f4a6fae_0_403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gff6f4a6fae_0_403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gff6f4a6fae_0_403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gff6f4a6fae_0_403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gff6f4a6fae_0_403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gff6f4a6fae_0_403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gff6f4a6fae_0_403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gff6f4a6fae_0_403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gff6f4a6fae_0_403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gff6f4a6fae_0_403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gff6f4a6fae_0_403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gff6f4a6fae_0_403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gff6f4a6fae_0_403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gff6f4a6fae_0_403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gff6f4a6fae_0_403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gff6f4a6fae_0_403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gff6f4a6fae_0_403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gff6f4a6fae_0_403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gff6f4a6fae_0_403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gff6f4a6fae_0_403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gff6f4a6fae_0_403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gff6f4a6fae_0_403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gff6f4a6fae_0_403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gff6f4a6fae_0_403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gff6f4a6fae_0_403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gff6f4a6fae_0_403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gff6f4a6fae_0_403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gff6f4a6fae_0_403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gff6f4a6fae_0_403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gff6f4a6fae_0_403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gff6f4a6fae_0_403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gff6f4a6fae_0_403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gff6f4a6fae_0_403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gff6f4a6fae_0_403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gff6f4a6fae_0_403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gff6f4a6fae_0_403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gff6f4a6fae_0_403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gff6f4a6fae_0_403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gff6f4a6fae_0_403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gff6f4a6fae_0_403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gff6f4a6fae_0_403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gff6f4a6fae_0_403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gff6f4a6fae_0_403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gff6f4a6fae_0_403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gff6f4a6fae_0_403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gff6f4a6fae_0_403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gff6f4a6fae_0_403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gff6f4a6fae_0_403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gff6f4a6fae_0_403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gff6f4a6fae_0_403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gff6f4a6fae_0_403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gff6f4a6fae_0_403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05" name="Shape 10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6" name="Google Shape;10706;p14"/>
          <p:cNvGrpSpPr/>
          <p:nvPr/>
        </p:nvGrpSpPr>
        <p:grpSpPr>
          <a:xfrm>
            <a:off x="156470" y="1444386"/>
            <a:ext cx="2794622" cy="2862914"/>
            <a:chOff x="3119125" y="1476475"/>
            <a:chExt cx="2063975" cy="2114100"/>
          </a:xfrm>
        </p:grpSpPr>
        <p:sp>
          <p:nvSpPr>
            <p:cNvPr id="10707" name="Google Shape;10707;p14"/>
            <p:cNvSpPr/>
            <p:nvPr/>
          </p:nvSpPr>
          <p:spPr>
            <a:xfrm>
              <a:off x="3247200" y="1557975"/>
              <a:ext cx="251175" cy="456400"/>
            </a:xfrm>
            <a:custGeom>
              <a:rect b="b" l="l" r="r" t="t"/>
              <a:pathLst>
                <a:path extrusionOk="0" h="18256" w="10047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14"/>
            <p:cNvSpPr/>
            <p:nvPr/>
          </p:nvSpPr>
          <p:spPr>
            <a:xfrm>
              <a:off x="3320350" y="1915375"/>
              <a:ext cx="1397250" cy="94025"/>
            </a:xfrm>
            <a:custGeom>
              <a:rect b="b" l="l" r="r" t="t"/>
              <a:pathLst>
                <a:path extrusionOk="0" h="3761" w="5589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14"/>
            <p:cNvSpPr/>
            <p:nvPr/>
          </p:nvSpPr>
          <p:spPr>
            <a:xfrm>
              <a:off x="4637775" y="1480075"/>
              <a:ext cx="200650" cy="468000"/>
            </a:xfrm>
            <a:custGeom>
              <a:rect b="b" l="l" r="r" t="t"/>
              <a:pathLst>
                <a:path extrusionOk="0" h="18720" w="8026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14"/>
            <p:cNvSpPr/>
            <p:nvPr/>
          </p:nvSpPr>
          <p:spPr>
            <a:xfrm>
              <a:off x="3298625" y="1476475"/>
              <a:ext cx="1348500" cy="96500"/>
            </a:xfrm>
            <a:custGeom>
              <a:rect b="b" l="l" r="r" t="t"/>
              <a:pathLst>
                <a:path extrusionOk="0" h="3860" w="5394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14"/>
            <p:cNvSpPr/>
            <p:nvPr/>
          </p:nvSpPr>
          <p:spPr>
            <a:xfrm>
              <a:off x="3119125" y="1566175"/>
              <a:ext cx="544450" cy="2024400"/>
            </a:xfrm>
            <a:custGeom>
              <a:rect b="b" l="l" r="r" t="t"/>
              <a:pathLst>
                <a:path extrusionOk="0" h="80976" w="21778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14"/>
            <p:cNvSpPr/>
            <p:nvPr/>
          </p:nvSpPr>
          <p:spPr>
            <a:xfrm>
              <a:off x="4644875" y="1927300"/>
              <a:ext cx="538225" cy="1618975"/>
            </a:xfrm>
            <a:custGeom>
              <a:rect b="b" l="l" r="r" t="t"/>
              <a:pathLst>
                <a:path extrusionOk="0" h="64759" w="21529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14"/>
            <p:cNvSpPr/>
            <p:nvPr/>
          </p:nvSpPr>
          <p:spPr>
            <a:xfrm>
              <a:off x="3372425" y="3586875"/>
              <a:ext cx="1525" cy="1225"/>
            </a:xfrm>
            <a:custGeom>
              <a:rect b="b" l="l" r="r" t="t"/>
              <a:pathLst>
                <a:path extrusionOk="0" h="49" w="61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14"/>
            <p:cNvSpPr/>
            <p:nvPr/>
          </p:nvSpPr>
          <p:spPr>
            <a:xfrm>
              <a:off x="3355775" y="3522200"/>
              <a:ext cx="1611225" cy="59950"/>
            </a:xfrm>
            <a:custGeom>
              <a:rect b="b" l="l" r="r" t="t"/>
              <a:pathLst>
                <a:path extrusionOk="0" h="2398" w="64449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14"/>
            <p:cNvSpPr/>
            <p:nvPr/>
          </p:nvSpPr>
          <p:spPr>
            <a:xfrm>
              <a:off x="3348625" y="3154975"/>
              <a:ext cx="303025" cy="43975"/>
            </a:xfrm>
            <a:custGeom>
              <a:rect b="b" l="l" r="r" t="t"/>
              <a:pathLst>
                <a:path extrusionOk="0" h="1759" w="12121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14"/>
            <p:cNvSpPr/>
            <p:nvPr/>
          </p:nvSpPr>
          <p:spPr>
            <a:xfrm>
              <a:off x="3361725" y="3355375"/>
              <a:ext cx="248250" cy="23900"/>
            </a:xfrm>
            <a:custGeom>
              <a:rect b="b" l="l" r="r" t="t"/>
              <a:pathLst>
                <a:path extrusionOk="0" h="956" w="993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14"/>
            <p:cNvSpPr/>
            <p:nvPr/>
          </p:nvSpPr>
          <p:spPr>
            <a:xfrm>
              <a:off x="3665325" y="1969800"/>
              <a:ext cx="26525" cy="35825"/>
            </a:xfrm>
            <a:custGeom>
              <a:rect b="b" l="l" r="r" t="t"/>
              <a:pathLst>
                <a:path extrusionOk="0" h="1433" w="1061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14"/>
            <p:cNvSpPr/>
            <p:nvPr/>
          </p:nvSpPr>
          <p:spPr>
            <a:xfrm>
              <a:off x="3562225" y="2015250"/>
              <a:ext cx="137350" cy="114000"/>
            </a:xfrm>
            <a:custGeom>
              <a:rect b="b" l="l" r="r" t="t"/>
              <a:pathLst>
                <a:path extrusionOk="0" h="4560" w="5494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14"/>
            <p:cNvSpPr/>
            <p:nvPr/>
          </p:nvSpPr>
          <p:spPr>
            <a:xfrm>
              <a:off x="3548950" y="2137825"/>
              <a:ext cx="19375" cy="209950"/>
            </a:xfrm>
            <a:custGeom>
              <a:rect b="b" l="l" r="r" t="t"/>
              <a:pathLst>
                <a:path extrusionOk="0" h="8398" w="775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14"/>
            <p:cNvSpPr/>
            <p:nvPr/>
          </p:nvSpPr>
          <p:spPr>
            <a:xfrm>
              <a:off x="3564125" y="2357275"/>
              <a:ext cx="114625" cy="33675"/>
            </a:xfrm>
            <a:custGeom>
              <a:rect b="b" l="l" r="r" t="t"/>
              <a:pathLst>
                <a:path extrusionOk="0" h="1347" w="4585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14"/>
            <p:cNvSpPr/>
            <p:nvPr/>
          </p:nvSpPr>
          <p:spPr>
            <a:xfrm>
              <a:off x="3662350" y="2378400"/>
              <a:ext cx="140525" cy="19050"/>
            </a:xfrm>
            <a:custGeom>
              <a:rect b="b" l="l" r="r" t="t"/>
              <a:pathLst>
                <a:path extrusionOk="0" h="762" w="5621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14"/>
            <p:cNvSpPr/>
            <p:nvPr/>
          </p:nvSpPr>
          <p:spPr>
            <a:xfrm>
              <a:off x="3811175" y="2396100"/>
              <a:ext cx="35450" cy="14475"/>
            </a:xfrm>
            <a:custGeom>
              <a:rect b="b" l="l" r="r" t="t"/>
              <a:pathLst>
                <a:path extrusionOk="0" h="579" w="1418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14"/>
            <p:cNvSpPr/>
            <p:nvPr/>
          </p:nvSpPr>
          <p:spPr>
            <a:xfrm>
              <a:off x="3830825" y="2422775"/>
              <a:ext cx="27100" cy="157075"/>
            </a:xfrm>
            <a:custGeom>
              <a:rect b="b" l="l" r="r" t="t"/>
              <a:pathLst>
                <a:path extrusionOk="0" h="6283" w="1084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14"/>
            <p:cNvSpPr/>
            <p:nvPr/>
          </p:nvSpPr>
          <p:spPr>
            <a:xfrm>
              <a:off x="3818925" y="2591425"/>
              <a:ext cx="113300" cy="179150"/>
            </a:xfrm>
            <a:custGeom>
              <a:rect b="b" l="l" r="r" t="t"/>
              <a:pathLst>
                <a:path extrusionOk="0" h="7166" w="4532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14"/>
            <p:cNvSpPr/>
            <p:nvPr/>
          </p:nvSpPr>
          <p:spPr>
            <a:xfrm>
              <a:off x="3934250" y="2776550"/>
              <a:ext cx="99000" cy="71400"/>
            </a:xfrm>
            <a:custGeom>
              <a:rect b="b" l="l" r="r" t="t"/>
              <a:pathLst>
                <a:path extrusionOk="0" h="2856" w="396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14"/>
            <p:cNvSpPr/>
            <p:nvPr/>
          </p:nvSpPr>
          <p:spPr>
            <a:xfrm>
              <a:off x="4013275" y="2829675"/>
              <a:ext cx="110475" cy="50300"/>
            </a:xfrm>
            <a:custGeom>
              <a:rect b="b" l="l" r="r" t="t"/>
              <a:pathLst>
                <a:path extrusionOk="0" h="2012" w="4419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14"/>
            <p:cNvSpPr/>
            <p:nvPr/>
          </p:nvSpPr>
          <p:spPr>
            <a:xfrm>
              <a:off x="4125800" y="2884425"/>
              <a:ext cx="3000" cy="2400"/>
            </a:xfrm>
            <a:custGeom>
              <a:rect b="b" l="l" r="r" t="t"/>
              <a:pathLst>
                <a:path extrusionOk="0" h="96" w="12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14"/>
            <p:cNvSpPr/>
            <p:nvPr/>
          </p:nvSpPr>
          <p:spPr>
            <a:xfrm>
              <a:off x="4127000" y="2885375"/>
              <a:ext cx="36925" cy="65650"/>
            </a:xfrm>
            <a:custGeom>
              <a:rect b="b" l="l" r="r" t="t"/>
              <a:pathLst>
                <a:path extrusionOk="0" h="2626" w="1477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14"/>
            <p:cNvSpPr/>
            <p:nvPr/>
          </p:nvSpPr>
          <p:spPr>
            <a:xfrm>
              <a:off x="4111800" y="2960275"/>
              <a:ext cx="64325" cy="160850"/>
            </a:xfrm>
            <a:custGeom>
              <a:rect b="b" l="l" r="r" t="t"/>
              <a:pathLst>
                <a:path extrusionOk="0" h="6434" w="2573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14"/>
            <p:cNvSpPr/>
            <p:nvPr/>
          </p:nvSpPr>
          <p:spPr>
            <a:xfrm>
              <a:off x="4117775" y="3134550"/>
              <a:ext cx="45650" cy="92075"/>
            </a:xfrm>
            <a:custGeom>
              <a:rect b="b" l="l" r="r" t="t"/>
              <a:pathLst>
                <a:path extrusionOk="0" h="3683" w="1826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14"/>
            <p:cNvSpPr/>
            <p:nvPr/>
          </p:nvSpPr>
          <p:spPr>
            <a:xfrm>
              <a:off x="4170150" y="3230875"/>
              <a:ext cx="130250" cy="82325"/>
            </a:xfrm>
            <a:custGeom>
              <a:rect b="b" l="l" r="r" t="t"/>
              <a:pathLst>
                <a:path extrusionOk="0" h="3293" w="521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14"/>
            <p:cNvSpPr/>
            <p:nvPr/>
          </p:nvSpPr>
          <p:spPr>
            <a:xfrm>
              <a:off x="4316000" y="3320175"/>
              <a:ext cx="7775" cy="925"/>
            </a:xfrm>
            <a:custGeom>
              <a:rect b="b" l="l" r="r" t="t"/>
              <a:pathLst>
                <a:path extrusionOk="0" h="37" w="311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14"/>
            <p:cNvSpPr/>
            <p:nvPr/>
          </p:nvSpPr>
          <p:spPr>
            <a:xfrm>
              <a:off x="4315500" y="3319850"/>
              <a:ext cx="18675" cy="6125"/>
            </a:xfrm>
            <a:custGeom>
              <a:rect b="b" l="l" r="r" t="t"/>
              <a:pathLst>
                <a:path extrusionOk="0" h="245" w="747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14"/>
            <p:cNvSpPr/>
            <p:nvPr/>
          </p:nvSpPr>
          <p:spPr>
            <a:xfrm>
              <a:off x="4336650" y="3327300"/>
              <a:ext cx="147250" cy="28825"/>
            </a:xfrm>
            <a:custGeom>
              <a:rect b="b" l="l" r="r" t="t"/>
              <a:pathLst>
                <a:path extrusionOk="0" h="1153" w="589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14"/>
            <p:cNvSpPr/>
            <p:nvPr/>
          </p:nvSpPr>
          <p:spPr>
            <a:xfrm>
              <a:off x="4493400" y="3309600"/>
              <a:ext cx="38275" cy="16000"/>
            </a:xfrm>
            <a:custGeom>
              <a:rect b="b" l="l" r="r" t="t"/>
              <a:pathLst>
                <a:path extrusionOk="0" h="640" w="1531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14"/>
            <p:cNvSpPr/>
            <p:nvPr/>
          </p:nvSpPr>
          <p:spPr>
            <a:xfrm>
              <a:off x="4554050" y="3130275"/>
              <a:ext cx="213225" cy="170125"/>
            </a:xfrm>
            <a:custGeom>
              <a:rect b="b" l="l" r="r" t="t"/>
              <a:pathLst>
                <a:path extrusionOk="0" h="6805" w="8529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14"/>
            <p:cNvSpPr/>
            <p:nvPr/>
          </p:nvSpPr>
          <p:spPr>
            <a:xfrm>
              <a:off x="4780650" y="3094200"/>
              <a:ext cx="29475" cy="28075"/>
            </a:xfrm>
            <a:custGeom>
              <a:rect b="b" l="l" r="r" t="t"/>
              <a:pathLst>
                <a:path extrusionOk="0" h="1123" w="1179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14"/>
            <p:cNvSpPr/>
            <p:nvPr/>
          </p:nvSpPr>
          <p:spPr>
            <a:xfrm>
              <a:off x="4750875" y="2940425"/>
              <a:ext cx="52125" cy="152975"/>
            </a:xfrm>
            <a:custGeom>
              <a:rect b="b" l="l" r="r" t="t"/>
              <a:pathLst>
                <a:path extrusionOk="0" h="6119" w="2085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14"/>
            <p:cNvSpPr/>
            <p:nvPr/>
          </p:nvSpPr>
          <p:spPr>
            <a:xfrm>
              <a:off x="4722000" y="2866500"/>
              <a:ext cx="33675" cy="56775"/>
            </a:xfrm>
            <a:custGeom>
              <a:rect b="b" l="l" r="r" t="t"/>
              <a:pathLst>
                <a:path extrusionOk="0" h="2271" w="1347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14"/>
            <p:cNvSpPr/>
            <p:nvPr/>
          </p:nvSpPr>
          <p:spPr>
            <a:xfrm>
              <a:off x="4615950" y="2802400"/>
              <a:ext cx="95950" cy="62050"/>
            </a:xfrm>
            <a:custGeom>
              <a:rect b="b" l="l" r="r" t="t"/>
              <a:pathLst>
                <a:path extrusionOk="0" h="2482" w="3838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14"/>
            <p:cNvSpPr/>
            <p:nvPr/>
          </p:nvSpPr>
          <p:spPr>
            <a:xfrm>
              <a:off x="4613950" y="2755800"/>
              <a:ext cx="14625" cy="47325"/>
            </a:xfrm>
            <a:custGeom>
              <a:rect b="b" l="l" r="r" t="t"/>
              <a:pathLst>
                <a:path extrusionOk="0" h="1893" w="585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14"/>
            <p:cNvSpPr/>
            <p:nvPr/>
          </p:nvSpPr>
          <p:spPr>
            <a:xfrm>
              <a:off x="4626450" y="2662050"/>
              <a:ext cx="97950" cy="81600"/>
            </a:xfrm>
            <a:custGeom>
              <a:rect b="b" l="l" r="r" t="t"/>
              <a:pathLst>
                <a:path extrusionOk="0" h="3264" w="3918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14"/>
            <p:cNvSpPr/>
            <p:nvPr/>
          </p:nvSpPr>
          <p:spPr>
            <a:xfrm>
              <a:off x="4728250" y="2666525"/>
              <a:ext cx="24925" cy="11975"/>
            </a:xfrm>
            <a:custGeom>
              <a:rect b="b" l="l" r="r" t="t"/>
              <a:pathLst>
                <a:path extrusionOk="0" h="479" w="997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14"/>
            <p:cNvSpPr/>
            <p:nvPr/>
          </p:nvSpPr>
          <p:spPr>
            <a:xfrm>
              <a:off x="4767850" y="2680875"/>
              <a:ext cx="73750" cy="17925"/>
            </a:xfrm>
            <a:custGeom>
              <a:rect b="b" l="l" r="r" t="t"/>
              <a:pathLst>
                <a:path extrusionOk="0" h="717" w="295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14"/>
            <p:cNvSpPr/>
            <p:nvPr/>
          </p:nvSpPr>
          <p:spPr>
            <a:xfrm>
              <a:off x="4827675" y="2587325"/>
              <a:ext cx="30375" cy="96350"/>
            </a:xfrm>
            <a:custGeom>
              <a:rect b="b" l="l" r="r" t="t"/>
              <a:pathLst>
                <a:path extrusionOk="0" h="3854" w="1215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14"/>
            <p:cNvSpPr/>
            <p:nvPr/>
          </p:nvSpPr>
          <p:spPr>
            <a:xfrm>
              <a:off x="4771725" y="2516800"/>
              <a:ext cx="52125" cy="71150"/>
            </a:xfrm>
            <a:custGeom>
              <a:rect b="b" l="l" r="r" t="t"/>
              <a:pathLst>
                <a:path extrusionOk="0" h="2846" w="2085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14"/>
            <p:cNvSpPr/>
            <p:nvPr/>
          </p:nvSpPr>
          <p:spPr>
            <a:xfrm>
              <a:off x="4743450" y="2520675"/>
              <a:ext cx="28000" cy="13275"/>
            </a:xfrm>
            <a:custGeom>
              <a:rect b="b" l="l" r="r" t="t"/>
              <a:pathLst>
                <a:path extrusionOk="0" h="531" w="112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14"/>
            <p:cNvSpPr/>
            <p:nvPr/>
          </p:nvSpPr>
          <p:spPr>
            <a:xfrm>
              <a:off x="4521950" y="2329975"/>
              <a:ext cx="235800" cy="198175"/>
            </a:xfrm>
            <a:custGeom>
              <a:rect b="b" l="l" r="r" t="t"/>
              <a:pathLst>
                <a:path extrusionOk="0" h="7927" w="9432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14"/>
            <p:cNvSpPr/>
            <p:nvPr/>
          </p:nvSpPr>
          <p:spPr>
            <a:xfrm>
              <a:off x="4458975" y="2227950"/>
              <a:ext cx="55875" cy="93325"/>
            </a:xfrm>
            <a:custGeom>
              <a:rect b="b" l="l" r="r" t="t"/>
              <a:pathLst>
                <a:path extrusionOk="0" h="3733" w="2235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14"/>
            <p:cNvSpPr/>
            <p:nvPr/>
          </p:nvSpPr>
          <p:spPr>
            <a:xfrm>
              <a:off x="4455900" y="2204200"/>
              <a:ext cx="5675" cy="19700"/>
            </a:xfrm>
            <a:custGeom>
              <a:rect b="b" l="l" r="r" t="t"/>
              <a:pathLst>
                <a:path extrusionOk="0" h="788" w="227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14"/>
            <p:cNvSpPr/>
            <p:nvPr/>
          </p:nvSpPr>
          <p:spPr>
            <a:xfrm>
              <a:off x="4448175" y="2100200"/>
              <a:ext cx="67550" cy="94450"/>
            </a:xfrm>
            <a:custGeom>
              <a:rect b="b" l="l" r="r" t="t"/>
              <a:pathLst>
                <a:path extrusionOk="0" h="3778" w="2702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14"/>
            <p:cNvSpPr/>
            <p:nvPr/>
          </p:nvSpPr>
          <p:spPr>
            <a:xfrm>
              <a:off x="4520200" y="2126575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14"/>
            <p:cNvSpPr/>
            <p:nvPr/>
          </p:nvSpPr>
          <p:spPr>
            <a:xfrm>
              <a:off x="4520200" y="2126525"/>
              <a:ext cx="25325" cy="77825"/>
            </a:xfrm>
            <a:custGeom>
              <a:rect b="b" l="l" r="r" t="t"/>
              <a:pathLst>
                <a:path extrusionOk="0" h="3113" w="1013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4"/>
            <p:cNvSpPr/>
            <p:nvPr/>
          </p:nvSpPr>
          <p:spPr>
            <a:xfrm>
              <a:off x="4538375" y="2199125"/>
              <a:ext cx="36625" cy="14300"/>
            </a:xfrm>
            <a:custGeom>
              <a:rect b="b" l="l" r="r" t="t"/>
              <a:pathLst>
                <a:path extrusionOk="0" h="572" w="1465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14"/>
            <p:cNvSpPr/>
            <p:nvPr/>
          </p:nvSpPr>
          <p:spPr>
            <a:xfrm>
              <a:off x="4572075" y="2168125"/>
              <a:ext cx="16300" cy="34775"/>
            </a:xfrm>
            <a:custGeom>
              <a:rect b="b" l="l" r="r" t="t"/>
              <a:pathLst>
                <a:path extrusionOk="0" h="1391" w="652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14"/>
            <p:cNvSpPr/>
            <p:nvPr/>
          </p:nvSpPr>
          <p:spPr>
            <a:xfrm>
              <a:off x="4580650" y="2081775"/>
              <a:ext cx="16375" cy="76375"/>
            </a:xfrm>
            <a:custGeom>
              <a:rect b="b" l="l" r="r" t="t"/>
              <a:pathLst>
                <a:path extrusionOk="0" h="3055" w="655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14"/>
            <p:cNvSpPr/>
            <p:nvPr/>
          </p:nvSpPr>
          <p:spPr>
            <a:xfrm>
              <a:off x="4501825" y="2038750"/>
              <a:ext cx="72400" cy="37375"/>
            </a:xfrm>
            <a:custGeom>
              <a:rect b="b" l="l" r="r" t="t"/>
              <a:pathLst>
                <a:path extrusionOk="0" h="1495" w="2896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14"/>
            <p:cNvSpPr/>
            <p:nvPr/>
          </p:nvSpPr>
          <p:spPr>
            <a:xfrm>
              <a:off x="4414825" y="2026875"/>
              <a:ext cx="79800" cy="16075"/>
            </a:xfrm>
            <a:custGeom>
              <a:rect b="b" l="l" r="r" t="t"/>
              <a:pathLst>
                <a:path extrusionOk="0" h="643" w="3192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14"/>
            <p:cNvSpPr/>
            <p:nvPr/>
          </p:nvSpPr>
          <p:spPr>
            <a:xfrm>
              <a:off x="4381500" y="1989075"/>
              <a:ext cx="25025" cy="33400"/>
            </a:xfrm>
            <a:custGeom>
              <a:rect b="b" l="l" r="r" t="t"/>
              <a:pathLst>
                <a:path extrusionOk="0" h="1336" w="1001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14"/>
            <p:cNvSpPr/>
            <p:nvPr/>
          </p:nvSpPr>
          <p:spPr>
            <a:xfrm>
              <a:off x="4384475" y="1968625"/>
              <a:ext cx="20425" cy="15100"/>
            </a:xfrm>
            <a:custGeom>
              <a:rect b="b" l="l" r="r" t="t"/>
              <a:pathLst>
                <a:path extrusionOk="0" h="604" w="817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14"/>
            <p:cNvSpPr/>
            <p:nvPr/>
          </p:nvSpPr>
          <p:spPr>
            <a:xfrm>
              <a:off x="4406875" y="1922600"/>
              <a:ext cx="25525" cy="39725"/>
            </a:xfrm>
            <a:custGeom>
              <a:rect b="b" l="l" r="r" t="t"/>
              <a:pathLst>
                <a:path extrusionOk="0" h="1589" w="1021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14"/>
            <p:cNvSpPr/>
            <p:nvPr/>
          </p:nvSpPr>
          <p:spPr>
            <a:xfrm>
              <a:off x="3403975" y="1737400"/>
              <a:ext cx="77425" cy="11300"/>
            </a:xfrm>
            <a:custGeom>
              <a:rect b="b" l="l" r="r" t="t"/>
              <a:pathLst>
                <a:path extrusionOk="0" h="452" w="3097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14"/>
            <p:cNvSpPr/>
            <p:nvPr/>
          </p:nvSpPr>
          <p:spPr>
            <a:xfrm>
              <a:off x="3360525" y="1752100"/>
              <a:ext cx="44300" cy="109100"/>
            </a:xfrm>
            <a:custGeom>
              <a:rect b="b" l="l" r="r" t="t"/>
              <a:pathLst>
                <a:path extrusionOk="0" h="4364" w="1772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14"/>
            <p:cNvSpPr/>
            <p:nvPr/>
          </p:nvSpPr>
          <p:spPr>
            <a:xfrm>
              <a:off x="3369450" y="18601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14"/>
            <p:cNvSpPr/>
            <p:nvPr/>
          </p:nvSpPr>
          <p:spPr>
            <a:xfrm>
              <a:off x="3368275" y="1867525"/>
              <a:ext cx="35425" cy="91125"/>
            </a:xfrm>
            <a:custGeom>
              <a:rect b="b" l="l" r="r" t="t"/>
              <a:pathLst>
                <a:path extrusionOk="0" h="3645" w="1417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14"/>
            <p:cNvSpPr/>
            <p:nvPr/>
          </p:nvSpPr>
          <p:spPr>
            <a:xfrm>
              <a:off x="3403975" y="1956925"/>
              <a:ext cx="18500" cy="11275"/>
            </a:xfrm>
            <a:custGeom>
              <a:rect b="b" l="l" r="r" t="t"/>
              <a:pathLst>
                <a:path extrusionOk="0" h="451" w="74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14"/>
            <p:cNvSpPr/>
            <p:nvPr/>
          </p:nvSpPr>
          <p:spPr>
            <a:xfrm>
              <a:off x="4227925" y="2134100"/>
              <a:ext cx="43150" cy="156000"/>
            </a:xfrm>
            <a:custGeom>
              <a:rect b="b" l="l" r="r" t="t"/>
              <a:pathLst>
                <a:path extrusionOk="0" h="6240" w="1726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14"/>
            <p:cNvSpPr/>
            <p:nvPr/>
          </p:nvSpPr>
          <p:spPr>
            <a:xfrm>
              <a:off x="4221950" y="2139975"/>
              <a:ext cx="27700" cy="142925"/>
            </a:xfrm>
            <a:custGeom>
              <a:rect b="b" l="l" r="r" t="t"/>
              <a:pathLst>
                <a:path extrusionOk="0" h="5717" w="1108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14"/>
            <p:cNvSpPr/>
            <p:nvPr/>
          </p:nvSpPr>
          <p:spPr>
            <a:xfrm>
              <a:off x="4221350" y="2268225"/>
              <a:ext cx="47225" cy="28325"/>
            </a:xfrm>
            <a:custGeom>
              <a:rect b="b" l="l" r="r" t="t"/>
              <a:pathLst>
                <a:path extrusionOk="0" h="1133" w="1889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14"/>
            <p:cNvSpPr/>
            <p:nvPr/>
          </p:nvSpPr>
          <p:spPr>
            <a:xfrm>
              <a:off x="4173125" y="2103925"/>
              <a:ext cx="55100" cy="25350"/>
            </a:xfrm>
            <a:custGeom>
              <a:rect b="b" l="l" r="r" t="t"/>
              <a:pathLst>
                <a:path extrusionOk="0" h="1014" w="2204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14"/>
            <p:cNvSpPr/>
            <p:nvPr/>
          </p:nvSpPr>
          <p:spPr>
            <a:xfrm>
              <a:off x="4129975" y="2105525"/>
              <a:ext cx="50025" cy="85225"/>
            </a:xfrm>
            <a:custGeom>
              <a:rect b="b" l="l" r="r" t="t"/>
              <a:pathLst>
                <a:path extrusionOk="0" h="3409" w="2001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14"/>
            <p:cNvSpPr/>
            <p:nvPr/>
          </p:nvSpPr>
          <p:spPr>
            <a:xfrm>
              <a:off x="4133350" y="2141500"/>
              <a:ext cx="96350" cy="47700"/>
            </a:xfrm>
            <a:custGeom>
              <a:rect b="b" l="l" r="r" t="t"/>
              <a:pathLst>
                <a:path extrusionOk="0" h="1908" w="3854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14"/>
            <p:cNvSpPr/>
            <p:nvPr/>
          </p:nvSpPr>
          <p:spPr>
            <a:xfrm>
              <a:off x="4220875" y="2106725"/>
              <a:ext cx="37400" cy="22750"/>
            </a:xfrm>
            <a:custGeom>
              <a:rect b="b" l="l" r="r" t="t"/>
              <a:pathLst>
                <a:path extrusionOk="0" h="910" w="1496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14"/>
            <p:cNvSpPr/>
            <p:nvPr/>
          </p:nvSpPr>
          <p:spPr>
            <a:xfrm>
              <a:off x="4249925" y="2104725"/>
              <a:ext cx="68950" cy="63625"/>
            </a:xfrm>
            <a:custGeom>
              <a:rect b="b" l="l" r="r" t="t"/>
              <a:pathLst>
                <a:path extrusionOk="0" h="2545" w="2758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14"/>
            <p:cNvSpPr/>
            <p:nvPr/>
          </p:nvSpPr>
          <p:spPr>
            <a:xfrm>
              <a:off x="4226100" y="2135525"/>
              <a:ext cx="92200" cy="32625"/>
            </a:xfrm>
            <a:custGeom>
              <a:rect b="b" l="l" r="r" t="t"/>
              <a:pathLst>
                <a:path extrusionOk="0" h="1305" w="3688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4"/>
            <p:cNvSpPr/>
            <p:nvPr/>
          </p:nvSpPr>
          <p:spPr>
            <a:xfrm>
              <a:off x="4147225" y="2058025"/>
              <a:ext cx="90225" cy="64100"/>
            </a:xfrm>
            <a:custGeom>
              <a:rect b="b" l="l" r="r" t="t"/>
              <a:pathLst>
                <a:path extrusionOk="0" h="2564" w="3609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14"/>
            <p:cNvSpPr/>
            <p:nvPr/>
          </p:nvSpPr>
          <p:spPr>
            <a:xfrm>
              <a:off x="4149325" y="2064375"/>
              <a:ext cx="69925" cy="54575"/>
            </a:xfrm>
            <a:custGeom>
              <a:rect b="b" l="l" r="r" t="t"/>
              <a:pathLst>
                <a:path extrusionOk="0" h="2183" w="2797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14"/>
            <p:cNvSpPr/>
            <p:nvPr/>
          </p:nvSpPr>
          <p:spPr>
            <a:xfrm>
              <a:off x="4226100" y="2070225"/>
              <a:ext cx="36350" cy="51875"/>
            </a:xfrm>
            <a:custGeom>
              <a:rect b="b" l="l" r="r" t="t"/>
              <a:pathLst>
                <a:path extrusionOk="0" h="2075" w="1454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14"/>
            <p:cNvSpPr/>
            <p:nvPr/>
          </p:nvSpPr>
          <p:spPr>
            <a:xfrm>
              <a:off x="4249325" y="2067500"/>
              <a:ext cx="57300" cy="15850"/>
            </a:xfrm>
            <a:custGeom>
              <a:rect b="b" l="l" r="r" t="t"/>
              <a:pathLst>
                <a:path extrusionOk="0" h="634" w="2292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14"/>
            <p:cNvSpPr/>
            <p:nvPr/>
          </p:nvSpPr>
          <p:spPr>
            <a:xfrm>
              <a:off x="4224025" y="2080750"/>
              <a:ext cx="79800" cy="41225"/>
            </a:xfrm>
            <a:custGeom>
              <a:rect b="b" l="l" r="r" t="t"/>
              <a:pathLst>
                <a:path extrusionOk="0" h="1649" w="3192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4"/>
            <p:cNvSpPr/>
            <p:nvPr/>
          </p:nvSpPr>
          <p:spPr>
            <a:xfrm>
              <a:off x="4266600" y="2153025"/>
              <a:ext cx="38600" cy="74300"/>
            </a:xfrm>
            <a:custGeom>
              <a:rect b="b" l="l" r="r" t="t"/>
              <a:pathLst>
                <a:path extrusionOk="0" h="2972" w="1544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4"/>
            <p:cNvSpPr/>
            <p:nvPr/>
          </p:nvSpPr>
          <p:spPr>
            <a:xfrm>
              <a:off x="4281775" y="2158575"/>
              <a:ext cx="29800" cy="119875"/>
            </a:xfrm>
            <a:custGeom>
              <a:rect b="b" l="l" r="r" t="t"/>
              <a:pathLst>
                <a:path extrusionOk="0" h="4795" w="1192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14"/>
            <p:cNvSpPr/>
            <p:nvPr/>
          </p:nvSpPr>
          <p:spPr>
            <a:xfrm>
              <a:off x="4264800" y="2273500"/>
              <a:ext cx="33375" cy="18750"/>
            </a:xfrm>
            <a:custGeom>
              <a:rect b="b" l="l" r="r" t="t"/>
              <a:pathLst>
                <a:path extrusionOk="0" h="750" w="1335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14"/>
            <p:cNvSpPr/>
            <p:nvPr/>
          </p:nvSpPr>
          <p:spPr>
            <a:xfrm>
              <a:off x="4313250" y="2136150"/>
              <a:ext cx="84625" cy="56650"/>
            </a:xfrm>
            <a:custGeom>
              <a:rect b="b" l="l" r="r" t="t"/>
              <a:pathLst>
                <a:path extrusionOk="0" h="2266" w="3385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14"/>
            <p:cNvSpPr/>
            <p:nvPr/>
          </p:nvSpPr>
          <p:spPr>
            <a:xfrm>
              <a:off x="4308550" y="2152425"/>
              <a:ext cx="87400" cy="40950"/>
            </a:xfrm>
            <a:custGeom>
              <a:rect b="b" l="l" r="r" t="t"/>
              <a:pathLst>
                <a:path extrusionOk="0" h="1638" w="3496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14"/>
            <p:cNvSpPr/>
            <p:nvPr/>
          </p:nvSpPr>
          <p:spPr>
            <a:xfrm>
              <a:off x="4314975" y="2099475"/>
              <a:ext cx="84850" cy="51375"/>
            </a:xfrm>
            <a:custGeom>
              <a:rect b="b" l="l" r="r" t="t"/>
              <a:pathLst>
                <a:path extrusionOk="0" h="2055" w="3394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14"/>
            <p:cNvSpPr/>
            <p:nvPr/>
          </p:nvSpPr>
          <p:spPr>
            <a:xfrm>
              <a:off x="4330375" y="2109325"/>
              <a:ext cx="66025" cy="32550"/>
            </a:xfrm>
            <a:custGeom>
              <a:rect b="b" l="l" r="r" t="t"/>
              <a:pathLst>
                <a:path extrusionOk="0" h="1302" w="2641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14"/>
            <p:cNvSpPr/>
            <p:nvPr/>
          </p:nvSpPr>
          <p:spPr>
            <a:xfrm>
              <a:off x="4277350" y="2085175"/>
              <a:ext cx="50875" cy="60800"/>
            </a:xfrm>
            <a:custGeom>
              <a:rect b="b" l="l" r="r" t="t"/>
              <a:pathLst>
                <a:path extrusionOk="0" h="2432" w="2035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14"/>
            <p:cNvSpPr/>
            <p:nvPr/>
          </p:nvSpPr>
          <p:spPr>
            <a:xfrm>
              <a:off x="4279975" y="2090575"/>
              <a:ext cx="26525" cy="45175"/>
            </a:xfrm>
            <a:custGeom>
              <a:rect b="b" l="l" r="r" t="t"/>
              <a:pathLst>
                <a:path extrusionOk="0" h="1807" w="1061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14"/>
            <p:cNvSpPr/>
            <p:nvPr/>
          </p:nvSpPr>
          <p:spPr>
            <a:xfrm>
              <a:off x="3741525" y="2496550"/>
              <a:ext cx="13425" cy="28925"/>
            </a:xfrm>
            <a:custGeom>
              <a:rect b="b" l="l" r="r" t="t"/>
              <a:pathLst>
                <a:path extrusionOk="0" h="1157" w="537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4"/>
            <p:cNvSpPr/>
            <p:nvPr/>
          </p:nvSpPr>
          <p:spPr>
            <a:xfrm>
              <a:off x="3681400" y="2464425"/>
              <a:ext cx="73850" cy="34000"/>
            </a:xfrm>
            <a:custGeom>
              <a:rect b="b" l="l" r="r" t="t"/>
              <a:pathLst>
                <a:path extrusionOk="0" h="1360" w="2954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14"/>
            <p:cNvSpPr/>
            <p:nvPr/>
          </p:nvSpPr>
          <p:spPr>
            <a:xfrm>
              <a:off x="3679025" y="24641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14"/>
            <p:cNvSpPr/>
            <p:nvPr/>
          </p:nvSpPr>
          <p:spPr>
            <a:xfrm>
              <a:off x="3620375" y="2457775"/>
              <a:ext cx="62825" cy="97100"/>
            </a:xfrm>
            <a:custGeom>
              <a:rect b="b" l="l" r="r" t="t"/>
              <a:pathLst>
                <a:path extrusionOk="0" h="3884" w="2513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14"/>
            <p:cNvSpPr/>
            <p:nvPr/>
          </p:nvSpPr>
          <p:spPr>
            <a:xfrm>
              <a:off x="3619775" y="2555600"/>
              <a:ext cx="29200" cy="38025"/>
            </a:xfrm>
            <a:custGeom>
              <a:rect b="b" l="l" r="r" t="t"/>
              <a:pathLst>
                <a:path extrusionOk="0" h="1521" w="1168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14"/>
            <p:cNvSpPr/>
            <p:nvPr/>
          </p:nvSpPr>
          <p:spPr>
            <a:xfrm>
              <a:off x="3641625" y="2588150"/>
              <a:ext cx="20000" cy="35975"/>
            </a:xfrm>
            <a:custGeom>
              <a:rect b="b" l="l" r="r" t="t"/>
              <a:pathLst>
                <a:path extrusionOk="0" h="1439" w="80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14"/>
            <p:cNvSpPr/>
            <p:nvPr/>
          </p:nvSpPr>
          <p:spPr>
            <a:xfrm>
              <a:off x="3656700" y="2558625"/>
              <a:ext cx="109850" cy="70225"/>
            </a:xfrm>
            <a:custGeom>
              <a:rect b="b" l="l" r="r" t="t"/>
              <a:pathLst>
                <a:path extrusionOk="0" h="2809" w="4394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14"/>
            <p:cNvSpPr/>
            <p:nvPr/>
          </p:nvSpPr>
          <p:spPr>
            <a:xfrm>
              <a:off x="3742725" y="2511075"/>
              <a:ext cx="27100" cy="61000"/>
            </a:xfrm>
            <a:custGeom>
              <a:rect b="b" l="l" r="r" t="t"/>
              <a:pathLst>
                <a:path extrusionOk="0" h="2440" w="1084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14"/>
            <p:cNvSpPr/>
            <p:nvPr/>
          </p:nvSpPr>
          <p:spPr>
            <a:xfrm>
              <a:off x="3923675" y="3498475"/>
              <a:ext cx="70300" cy="54875"/>
            </a:xfrm>
            <a:custGeom>
              <a:rect b="b" l="l" r="r" t="t"/>
              <a:pathLst>
                <a:path extrusionOk="0" h="2195" w="2812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14"/>
            <p:cNvSpPr/>
            <p:nvPr/>
          </p:nvSpPr>
          <p:spPr>
            <a:xfrm>
              <a:off x="3979350" y="3424950"/>
              <a:ext cx="24075" cy="79000"/>
            </a:xfrm>
            <a:custGeom>
              <a:rect b="b" l="l" r="r" t="t"/>
              <a:pathLst>
                <a:path extrusionOk="0" h="3160" w="963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14"/>
            <p:cNvSpPr/>
            <p:nvPr/>
          </p:nvSpPr>
          <p:spPr>
            <a:xfrm>
              <a:off x="3999300" y="3359375"/>
              <a:ext cx="80100" cy="67825"/>
            </a:xfrm>
            <a:custGeom>
              <a:rect b="b" l="l" r="r" t="t"/>
              <a:pathLst>
                <a:path extrusionOk="0" h="2713" w="3204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14"/>
            <p:cNvSpPr/>
            <p:nvPr/>
          </p:nvSpPr>
          <p:spPr>
            <a:xfrm>
              <a:off x="4068050" y="3361925"/>
              <a:ext cx="124150" cy="38950"/>
            </a:xfrm>
            <a:custGeom>
              <a:rect b="b" l="l" r="r" t="t"/>
              <a:pathLst>
                <a:path extrusionOk="0" h="1558" w="4966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14"/>
            <p:cNvSpPr/>
            <p:nvPr/>
          </p:nvSpPr>
          <p:spPr>
            <a:xfrm>
              <a:off x="4180625" y="3396650"/>
              <a:ext cx="132000" cy="106525"/>
            </a:xfrm>
            <a:custGeom>
              <a:rect b="b" l="l" r="r" t="t"/>
              <a:pathLst>
                <a:path extrusionOk="0" h="4261" w="528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14"/>
            <p:cNvSpPr/>
            <p:nvPr/>
          </p:nvSpPr>
          <p:spPr>
            <a:xfrm>
              <a:off x="4305300" y="3496100"/>
              <a:ext cx="95125" cy="38775"/>
            </a:xfrm>
            <a:custGeom>
              <a:rect b="b" l="l" r="r" t="t"/>
              <a:pathLst>
                <a:path extrusionOk="0" h="1551" w="3805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14"/>
            <p:cNvSpPr/>
            <p:nvPr/>
          </p:nvSpPr>
          <p:spPr>
            <a:xfrm>
              <a:off x="3889425" y="2500025"/>
              <a:ext cx="34600" cy="53125"/>
            </a:xfrm>
            <a:custGeom>
              <a:rect b="b" l="l" r="r" t="t"/>
              <a:pathLst>
                <a:path extrusionOk="0" h="2125" w="1384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14"/>
            <p:cNvSpPr/>
            <p:nvPr/>
          </p:nvSpPr>
          <p:spPr>
            <a:xfrm>
              <a:off x="3922575" y="2394600"/>
              <a:ext cx="80300" cy="116750"/>
            </a:xfrm>
            <a:custGeom>
              <a:rect b="b" l="l" r="r" t="t"/>
              <a:pathLst>
                <a:path extrusionOk="0" h="4670" w="3212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14"/>
            <p:cNvSpPr/>
            <p:nvPr/>
          </p:nvSpPr>
          <p:spPr>
            <a:xfrm>
              <a:off x="4001975" y="2389150"/>
              <a:ext cx="1725" cy="1175"/>
            </a:xfrm>
            <a:custGeom>
              <a:rect b="b" l="l" r="r" t="t"/>
              <a:pathLst>
                <a:path extrusionOk="0" h="47" w="69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14"/>
            <p:cNvSpPr/>
            <p:nvPr/>
          </p:nvSpPr>
          <p:spPr>
            <a:xfrm>
              <a:off x="4001550" y="2377800"/>
              <a:ext cx="45100" cy="45575"/>
            </a:xfrm>
            <a:custGeom>
              <a:rect b="b" l="l" r="r" t="t"/>
              <a:pathLst>
                <a:path extrusionOk="0" h="1823" w="1804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14"/>
            <p:cNvSpPr/>
            <p:nvPr/>
          </p:nvSpPr>
          <p:spPr>
            <a:xfrm>
              <a:off x="4053850" y="2441425"/>
              <a:ext cx="1975" cy="1950"/>
            </a:xfrm>
            <a:custGeom>
              <a:rect b="b" l="l" r="r" t="t"/>
              <a:pathLst>
                <a:path extrusionOk="0" h="78" w="79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14"/>
            <p:cNvSpPr/>
            <p:nvPr/>
          </p:nvSpPr>
          <p:spPr>
            <a:xfrm>
              <a:off x="4039850" y="2422150"/>
              <a:ext cx="27175" cy="29150"/>
            </a:xfrm>
            <a:custGeom>
              <a:rect b="b" l="l" r="r" t="t"/>
              <a:pathLst>
                <a:path extrusionOk="0" h="1166" w="1087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14"/>
            <p:cNvSpPr/>
            <p:nvPr/>
          </p:nvSpPr>
          <p:spPr>
            <a:xfrm>
              <a:off x="4064900" y="2448325"/>
              <a:ext cx="4975" cy="3925"/>
            </a:xfrm>
            <a:custGeom>
              <a:rect b="b" l="l" r="r" t="t"/>
              <a:pathLst>
                <a:path extrusionOk="0" h="157" w="199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14"/>
            <p:cNvSpPr/>
            <p:nvPr/>
          </p:nvSpPr>
          <p:spPr>
            <a:xfrm>
              <a:off x="4065275" y="2432700"/>
              <a:ext cx="16500" cy="18625"/>
            </a:xfrm>
            <a:custGeom>
              <a:rect b="b" l="l" r="r" t="t"/>
              <a:pathLst>
                <a:path extrusionOk="0" h="745" w="66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14"/>
            <p:cNvSpPr/>
            <p:nvPr/>
          </p:nvSpPr>
          <p:spPr>
            <a:xfrm>
              <a:off x="4080025" y="2371775"/>
              <a:ext cx="59800" cy="58750"/>
            </a:xfrm>
            <a:custGeom>
              <a:rect b="b" l="l" r="r" t="t"/>
              <a:pathLst>
                <a:path extrusionOk="0" h="2350" w="2392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14"/>
            <p:cNvSpPr/>
            <p:nvPr/>
          </p:nvSpPr>
          <p:spPr>
            <a:xfrm>
              <a:off x="4132175" y="2374575"/>
              <a:ext cx="54850" cy="43300"/>
            </a:xfrm>
            <a:custGeom>
              <a:rect b="b" l="l" r="r" t="t"/>
              <a:pathLst>
                <a:path extrusionOk="0" h="1732" w="2194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14"/>
            <p:cNvSpPr/>
            <p:nvPr/>
          </p:nvSpPr>
          <p:spPr>
            <a:xfrm>
              <a:off x="4186475" y="2428475"/>
              <a:ext cx="50875" cy="86225"/>
            </a:xfrm>
            <a:custGeom>
              <a:rect b="b" l="l" r="r" t="t"/>
              <a:pathLst>
                <a:path extrusionOk="0" h="3449" w="2035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14"/>
            <p:cNvSpPr/>
            <p:nvPr/>
          </p:nvSpPr>
          <p:spPr>
            <a:xfrm>
              <a:off x="4235125" y="2507850"/>
              <a:ext cx="41900" cy="19475"/>
            </a:xfrm>
            <a:custGeom>
              <a:rect b="b" l="l" r="r" t="t"/>
              <a:pathLst>
                <a:path extrusionOk="0" h="779" w="1676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14"/>
            <p:cNvSpPr/>
            <p:nvPr/>
          </p:nvSpPr>
          <p:spPr>
            <a:xfrm>
              <a:off x="4275650" y="2525950"/>
              <a:ext cx="25500" cy="12000"/>
            </a:xfrm>
            <a:custGeom>
              <a:rect b="b" l="l" r="r" t="t"/>
              <a:pathLst>
                <a:path extrusionOk="0" h="480" w="102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14"/>
            <p:cNvSpPr/>
            <p:nvPr/>
          </p:nvSpPr>
          <p:spPr>
            <a:xfrm>
              <a:off x="4052375" y="2440575"/>
              <a:ext cx="44275" cy="31450"/>
            </a:xfrm>
            <a:custGeom>
              <a:rect b="b" l="l" r="r" t="t"/>
              <a:pathLst>
                <a:path extrusionOk="0" h="1258" w="1771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14"/>
            <p:cNvSpPr/>
            <p:nvPr/>
          </p:nvSpPr>
          <p:spPr>
            <a:xfrm>
              <a:off x="4097700" y="2476900"/>
              <a:ext cx="29575" cy="36700"/>
            </a:xfrm>
            <a:custGeom>
              <a:rect b="b" l="l" r="r" t="t"/>
              <a:pathLst>
                <a:path extrusionOk="0" h="1468" w="1183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14"/>
            <p:cNvSpPr/>
            <p:nvPr/>
          </p:nvSpPr>
          <p:spPr>
            <a:xfrm>
              <a:off x="4103450" y="2683425"/>
              <a:ext cx="79175" cy="64725"/>
            </a:xfrm>
            <a:custGeom>
              <a:rect b="b" l="l" r="r" t="t"/>
              <a:pathLst>
                <a:path extrusionOk="0" h="2589" w="3167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14"/>
            <p:cNvSpPr/>
            <p:nvPr/>
          </p:nvSpPr>
          <p:spPr>
            <a:xfrm>
              <a:off x="4186225" y="2692725"/>
              <a:ext cx="69525" cy="43875"/>
            </a:xfrm>
            <a:custGeom>
              <a:rect b="b" l="l" r="r" t="t"/>
              <a:pathLst>
                <a:path extrusionOk="0" h="1755" w="2781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14"/>
            <p:cNvSpPr/>
            <p:nvPr/>
          </p:nvSpPr>
          <p:spPr>
            <a:xfrm>
              <a:off x="4256175" y="2737425"/>
              <a:ext cx="9550" cy="7425"/>
            </a:xfrm>
            <a:custGeom>
              <a:rect b="b" l="l" r="r" t="t"/>
              <a:pathLst>
                <a:path extrusionOk="0" h="297" w="382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14"/>
            <p:cNvSpPr/>
            <p:nvPr/>
          </p:nvSpPr>
          <p:spPr>
            <a:xfrm>
              <a:off x="4495650" y="2491725"/>
              <a:ext cx="64325" cy="77275"/>
            </a:xfrm>
            <a:custGeom>
              <a:rect b="b" l="l" r="r" t="t"/>
              <a:pathLst>
                <a:path extrusionOk="0" h="3091" w="2573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14"/>
            <p:cNvSpPr/>
            <p:nvPr/>
          </p:nvSpPr>
          <p:spPr>
            <a:xfrm>
              <a:off x="4558900" y="2491500"/>
              <a:ext cx="55900" cy="52325"/>
            </a:xfrm>
            <a:custGeom>
              <a:rect b="b" l="l" r="r" t="t"/>
              <a:pathLst>
                <a:path extrusionOk="0" h="2093" w="2236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14"/>
            <p:cNvSpPr/>
            <p:nvPr/>
          </p:nvSpPr>
          <p:spPr>
            <a:xfrm>
              <a:off x="4613350" y="2537125"/>
              <a:ext cx="21250" cy="10450"/>
            </a:xfrm>
            <a:custGeom>
              <a:rect b="b" l="l" r="r" t="t"/>
              <a:pathLst>
                <a:path extrusionOk="0" h="418" w="85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14"/>
            <p:cNvSpPr/>
            <p:nvPr/>
          </p:nvSpPr>
          <p:spPr>
            <a:xfrm>
              <a:off x="4634125" y="2538350"/>
              <a:ext cx="17075" cy="11625"/>
            </a:xfrm>
            <a:custGeom>
              <a:rect b="b" l="l" r="r" t="t"/>
              <a:pathLst>
                <a:path extrusionOk="0" h="465" w="683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14"/>
            <p:cNvSpPr/>
            <p:nvPr/>
          </p:nvSpPr>
          <p:spPr>
            <a:xfrm>
              <a:off x="4655025" y="2550750"/>
              <a:ext cx="25100" cy="12450"/>
            </a:xfrm>
            <a:custGeom>
              <a:rect b="b" l="l" r="r" t="t"/>
              <a:pathLst>
                <a:path extrusionOk="0" h="498" w="1004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14"/>
            <p:cNvSpPr/>
            <p:nvPr/>
          </p:nvSpPr>
          <p:spPr>
            <a:xfrm>
              <a:off x="4677950" y="2556700"/>
              <a:ext cx="26525" cy="9025"/>
            </a:xfrm>
            <a:custGeom>
              <a:rect b="b" l="l" r="r" t="t"/>
              <a:pathLst>
                <a:path extrusionOk="0" h="361" w="1061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14"/>
            <p:cNvSpPr/>
            <p:nvPr/>
          </p:nvSpPr>
          <p:spPr>
            <a:xfrm>
              <a:off x="4402475" y="2739275"/>
              <a:ext cx="65050" cy="48100"/>
            </a:xfrm>
            <a:custGeom>
              <a:rect b="b" l="l" r="r" t="t"/>
              <a:pathLst>
                <a:path extrusionOk="0" h="1924" w="2602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14"/>
            <p:cNvSpPr/>
            <p:nvPr/>
          </p:nvSpPr>
          <p:spPr>
            <a:xfrm>
              <a:off x="4469300" y="27415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14"/>
            <p:cNvSpPr/>
            <p:nvPr/>
          </p:nvSpPr>
          <p:spPr>
            <a:xfrm>
              <a:off x="4468075" y="2740550"/>
              <a:ext cx="35175" cy="23050"/>
            </a:xfrm>
            <a:custGeom>
              <a:rect b="b" l="l" r="r" t="t"/>
              <a:pathLst>
                <a:path extrusionOk="0" h="922" w="1407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14"/>
            <p:cNvSpPr/>
            <p:nvPr/>
          </p:nvSpPr>
          <p:spPr>
            <a:xfrm>
              <a:off x="4504725" y="2759775"/>
              <a:ext cx="50925" cy="15075"/>
            </a:xfrm>
            <a:custGeom>
              <a:rect b="b" l="l" r="r" t="t"/>
              <a:pathLst>
                <a:path extrusionOk="0" h="603" w="2037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14"/>
            <p:cNvSpPr/>
            <p:nvPr/>
          </p:nvSpPr>
          <p:spPr>
            <a:xfrm>
              <a:off x="4203950" y="3071200"/>
              <a:ext cx="107325" cy="53250"/>
            </a:xfrm>
            <a:custGeom>
              <a:rect b="b" l="l" r="r" t="t"/>
              <a:pathLst>
                <a:path extrusionOk="0" h="2130" w="4293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14"/>
            <p:cNvSpPr/>
            <p:nvPr/>
          </p:nvSpPr>
          <p:spPr>
            <a:xfrm>
              <a:off x="4312575" y="3097450"/>
              <a:ext cx="1375" cy="2200"/>
            </a:xfrm>
            <a:custGeom>
              <a:rect b="b" l="l" r="r" t="t"/>
              <a:pathLst>
                <a:path extrusionOk="0" h="88" w="55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14"/>
            <p:cNvSpPr/>
            <p:nvPr/>
          </p:nvSpPr>
          <p:spPr>
            <a:xfrm>
              <a:off x="4311600" y="3093375"/>
              <a:ext cx="36275" cy="16750"/>
            </a:xfrm>
            <a:custGeom>
              <a:rect b="b" l="l" r="r" t="t"/>
              <a:pathLst>
                <a:path extrusionOk="0" h="670" w="1451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14"/>
            <p:cNvSpPr/>
            <p:nvPr/>
          </p:nvSpPr>
          <p:spPr>
            <a:xfrm>
              <a:off x="4370075" y="2339550"/>
              <a:ext cx="60250" cy="84150"/>
            </a:xfrm>
            <a:custGeom>
              <a:rect b="b" l="l" r="r" t="t"/>
              <a:pathLst>
                <a:path extrusionOk="0" h="3366" w="241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14"/>
            <p:cNvSpPr/>
            <p:nvPr/>
          </p:nvSpPr>
          <p:spPr>
            <a:xfrm>
              <a:off x="4432375" y="2341200"/>
              <a:ext cx="51525" cy="50400"/>
            </a:xfrm>
            <a:custGeom>
              <a:rect b="b" l="l" r="r" t="t"/>
              <a:pathLst>
                <a:path extrusionOk="0" h="2016" w="2061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14"/>
            <p:cNvSpPr/>
            <p:nvPr/>
          </p:nvSpPr>
          <p:spPr>
            <a:xfrm>
              <a:off x="4488400" y="2388475"/>
              <a:ext cx="34350" cy="26850"/>
            </a:xfrm>
            <a:custGeom>
              <a:rect b="b" l="l" r="r" t="t"/>
              <a:pathLst>
                <a:path extrusionOk="0" h="1074" w="1374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14"/>
            <p:cNvSpPr/>
            <p:nvPr/>
          </p:nvSpPr>
          <p:spPr>
            <a:xfrm>
              <a:off x="4215500" y="1953925"/>
              <a:ext cx="62675" cy="55300"/>
            </a:xfrm>
            <a:custGeom>
              <a:rect b="b" l="l" r="r" t="t"/>
              <a:pathLst>
                <a:path extrusionOk="0" h="2212" w="2507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14"/>
            <p:cNvSpPr/>
            <p:nvPr/>
          </p:nvSpPr>
          <p:spPr>
            <a:xfrm>
              <a:off x="4176700" y="1956125"/>
              <a:ext cx="39100" cy="37600"/>
            </a:xfrm>
            <a:custGeom>
              <a:rect b="b" l="l" r="r" t="t"/>
              <a:pathLst>
                <a:path extrusionOk="0" h="1504" w="1564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14"/>
            <p:cNvSpPr/>
            <p:nvPr/>
          </p:nvSpPr>
          <p:spPr>
            <a:xfrm>
              <a:off x="4142625" y="1992675"/>
              <a:ext cx="31725" cy="31825"/>
            </a:xfrm>
            <a:custGeom>
              <a:rect b="b" l="l" r="r" t="t"/>
              <a:pathLst>
                <a:path extrusionOk="0" h="1273" w="1269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14"/>
            <p:cNvSpPr/>
            <p:nvPr/>
          </p:nvSpPr>
          <p:spPr>
            <a:xfrm>
              <a:off x="3755325" y="2020050"/>
              <a:ext cx="147850" cy="87400"/>
            </a:xfrm>
            <a:custGeom>
              <a:rect b="b" l="l" r="r" t="t"/>
              <a:pathLst>
                <a:path extrusionOk="0" h="3496" w="5914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14"/>
            <p:cNvSpPr/>
            <p:nvPr/>
          </p:nvSpPr>
          <p:spPr>
            <a:xfrm>
              <a:off x="3903575" y="2099025"/>
              <a:ext cx="10625" cy="14150"/>
            </a:xfrm>
            <a:custGeom>
              <a:rect b="b" l="l" r="r" t="t"/>
              <a:pathLst>
                <a:path extrusionOk="0" h="566" w="425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14"/>
            <p:cNvSpPr/>
            <p:nvPr/>
          </p:nvSpPr>
          <p:spPr>
            <a:xfrm>
              <a:off x="3623125" y="2151125"/>
              <a:ext cx="108175" cy="76975"/>
            </a:xfrm>
            <a:custGeom>
              <a:rect b="b" l="l" r="r" t="t"/>
              <a:pathLst>
                <a:path extrusionOk="0" h="3079" w="4327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14"/>
            <p:cNvSpPr/>
            <p:nvPr/>
          </p:nvSpPr>
          <p:spPr>
            <a:xfrm>
              <a:off x="3733800" y="2192150"/>
              <a:ext cx="4050" cy="3875"/>
            </a:xfrm>
            <a:custGeom>
              <a:rect b="b" l="l" r="r" t="t"/>
              <a:pathLst>
                <a:path extrusionOk="0" h="155" w="162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14"/>
            <p:cNvSpPr/>
            <p:nvPr/>
          </p:nvSpPr>
          <p:spPr>
            <a:xfrm>
              <a:off x="3738275" y="2199175"/>
              <a:ext cx="38700" cy="13350"/>
            </a:xfrm>
            <a:custGeom>
              <a:rect b="b" l="l" r="r" t="t"/>
              <a:pathLst>
                <a:path extrusionOk="0" h="534" w="1548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14"/>
            <p:cNvSpPr/>
            <p:nvPr/>
          </p:nvSpPr>
          <p:spPr>
            <a:xfrm>
              <a:off x="3721300" y="2219225"/>
              <a:ext cx="76800" cy="73850"/>
            </a:xfrm>
            <a:custGeom>
              <a:rect b="b" l="l" r="r" t="t"/>
              <a:pathLst>
                <a:path extrusionOk="0" h="2954" w="3072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14"/>
            <p:cNvSpPr/>
            <p:nvPr/>
          </p:nvSpPr>
          <p:spPr>
            <a:xfrm>
              <a:off x="3804325" y="2227775"/>
              <a:ext cx="47825" cy="54325"/>
            </a:xfrm>
            <a:custGeom>
              <a:rect b="b" l="l" r="r" t="t"/>
              <a:pathLst>
                <a:path extrusionOk="0" h="2173" w="1913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14"/>
            <p:cNvSpPr/>
            <p:nvPr/>
          </p:nvSpPr>
          <p:spPr>
            <a:xfrm>
              <a:off x="3851825" y="2274900"/>
              <a:ext cx="34975" cy="10700"/>
            </a:xfrm>
            <a:custGeom>
              <a:rect b="b" l="l" r="r" t="t"/>
              <a:pathLst>
                <a:path extrusionOk="0" h="428" w="1399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14"/>
            <p:cNvSpPr/>
            <p:nvPr/>
          </p:nvSpPr>
          <p:spPr>
            <a:xfrm>
              <a:off x="3461600" y="1649850"/>
              <a:ext cx="46600" cy="234525"/>
            </a:xfrm>
            <a:custGeom>
              <a:rect b="b" l="l" r="r" t="t"/>
              <a:pathLst>
                <a:path extrusionOk="0" h="9381" w="1864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14"/>
            <p:cNvSpPr/>
            <p:nvPr/>
          </p:nvSpPr>
          <p:spPr>
            <a:xfrm>
              <a:off x="3457575" y="1902825"/>
              <a:ext cx="27100" cy="71525"/>
            </a:xfrm>
            <a:custGeom>
              <a:rect b="b" l="l" r="r" t="t"/>
              <a:pathLst>
                <a:path extrusionOk="0" h="2861" w="1084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14"/>
            <p:cNvSpPr/>
            <p:nvPr/>
          </p:nvSpPr>
          <p:spPr>
            <a:xfrm>
              <a:off x="3434950" y="1988125"/>
              <a:ext cx="11525" cy="10600"/>
            </a:xfrm>
            <a:custGeom>
              <a:rect b="b" l="l" r="r" t="t"/>
              <a:pathLst>
                <a:path extrusionOk="0" h="424" w="461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14"/>
            <p:cNvSpPr/>
            <p:nvPr/>
          </p:nvSpPr>
          <p:spPr>
            <a:xfrm>
              <a:off x="3512650" y="1720875"/>
              <a:ext cx="21725" cy="119600"/>
            </a:xfrm>
            <a:custGeom>
              <a:rect b="b" l="l" r="r" t="t"/>
              <a:pathLst>
                <a:path extrusionOk="0" h="4784" w="869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14"/>
            <p:cNvSpPr/>
            <p:nvPr/>
          </p:nvSpPr>
          <p:spPr>
            <a:xfrm>
              <a:off x="3494475" y="1862825"/>
              <a:ext cx="19250" cy="74050"/>
            </a:xfrm>
            <a:custGeom>
              <a:rect b="b" l="l" r="r" t="t"/>
              <a:pathLst>
                <a:path extrusionOk="0" h="2962" w="77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14"/>
            <p:cNvSpPr/>
            <p:nvPr/>
          </p:nvSpPr>
          <p:spPr>
            <a:xfrm>
              <a:off x="3471675" y="1945100"/>
              <a:ext cx="22825" cy="34700"/>
            </a:xfrm>
            <a:custGeom>
              <a:rect b="b" l="l" r="r" t="t"/>
              <a:pathLst>
                <a:path extrusionOk="0" h="1388" w="913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14"/>
            <p:cNvSpPr/>
            <p:nvPr/>
          </p:nvSpPr>
          <p:spPr>
            <a:xfrm>
              <a:off x="3492975" y="1781075"/>
              <a:ext cx="57475" cy="193125"/>
            </a:xfrm>
            <a:custGeom>
              <a:rect b="b" l="l" r="r" t="t"/>
              <a:pathLst>
                <a:path extrusionOk="0" h="7725" w="2299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14"/>
            <p:cNvSpPr/>
            <p:nvPr/>
          </p:nvSpPr>
          <p:spPr>
            <a:xfrm>
              <a:off x="3525900" y="1816575"/>
              <a:ext cx="40625" cy="171250"/>
            </a:xfrm>
            <a:custGeom>
              <a:rect b="b" l="l" r="r" t="t"/>
              <a:pathLst>
                <a:path extrusionOk="0" h="6850" w="1625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14"/>
            <p:cNvSpPr/>
            <p:nvPr/>
          </p:nvSpPr>
          <p:spPr>
            <a:xfrm>
              <a:off x="3569025" y="1826650"/>
              <a:ext cx="32025" cy="143525"/>
            </a:xfrm>
            <a:custGeom>
              <a:rect b="b" l="l" r="r" t="t"/>
              <a:pathLst>
                <a:path extrusionOk="0" h="5741" w="1281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14"/>
            <p:cNvSpPr/>
            <p:nvPr/>
          </p:nvSpPr>
          <p:spPr>
            <a:xfrm>
              <a:off x="3620375" y="1850275"/>
              <a:ext cx="19375" cy="94775"/>
            </a:xfrm>
            <a:custGeom>
              <a:rect b="b" l="l" r="r" t="t"/>
              <a:pathLst>
                <a:path extrusionOk="0" h="3791" w="775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14"/>
            <p:cNvSpPr/>
            <p:nvPr/>
          </p:nvSpPr>
          <p:spPr>
            <a:xfrm>
              <a:off x="3609900" y="1957500"/>
              <a:ext cx="11775" cy="15575"/>
            </a:xfrm>
            <a:custGeom>
              <a:rect b="b" l="l" r="r" t="t"/>
              <a:pathLst>
                <a:path extrusionOk="0" h="623" w="471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14"/>
            <p:cNvSpPr/>
            <p:nvPr/>
          </p:nvSpPr>
          <p:spPr>
            <a:xfrm>
              <a:off x="3637525" y="1873275"/>
              <a:ext cx="19500" cy="85175"/>
            </a:xfrm>
            <a:custGeom>
              <a:rect b="b" l="l" r="r" t="t"/>
              <a:pathLst>
                <a:path extrusionOk="0" h="3407" w="78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14"/>
            <p:cNvSpPr/>
            <p:nvPr/>
          </p:nvSpPr>
          <p:spPr>
            <a:xfrm>
              <a:off x="3671375" y="1884725"/>
              <a:ext cx="16000" cy="70875"/>
            </a:xfrm>
            <a:custGeom>
              <a:rect b="b" l="l" r="r" t="t"/>
              <a:pathLst>
                <a:path extrusionOk="0" h="2835" w="64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14"/>
            <p:cNvSpPr/>
            <p:nvPr/>
          </p:nvSpPr>
          <p:spPr>
            <a:xfrm>
              <a:off x="3697425" y="1929900"/>
              <a:ext cx="14750" cy="26300"/>
            </a:xfrm>
            <a:custGeom>
              <a:rect b="b" l="l" r="r" t="t"/>
              <a:pathLst>
                <a:path extrusionOk="0" h="1052" w="59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14"/>
            <p:cNvSpPr/>
            <p:nvPr/>
          </p:nvSpPr>
          <p:spPr>
            <a:xfrm>
              <a:off x="3735875" y="1895900"/>
              <a:ext cx="11625" cy="65450"/>
            </a:xfrm>
            <a:custGeom>
              <a:rect b="b" l="l" r="r" t="t"/>
              <a:pathLst>
                <a:path extrusionOk="0" h="2618" w="465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14"/>
            <p:cNvSpPr/>
            <p:nvPr/>
          </p:nvSpPr>
          <p:spPr>
            <a:xfrm>
              <a:off x="3794800" y="1900575"/>
              <a:ext cx="9250" cy="32575"/>
            </a:xfrm>
            <a:custGeom>
              <a:rect b="b" l="l" r="r" t="t"/>
              <a:pathLst>
                <a:path extrusionOk="0" h="1303" w="37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14"/>
            <p:cNvSpPr/>
            <p:nvPr/>
          </p:nvSpPr>
          <p:spPr>
            <a:xfrm>
              <a:off x="3828150" y="1897575"/>
              <a:ext cx="14300" cy="52400"/>
            </a:xfrm>
            <a:custGeom>
              <a:rect b="b" l="l" r="r" t="t"/>
              <a:pathLst>
                <a:path extrusionOk="0" h="2096" w="572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14"/>
            <p:cNvSpPr/>
            <p:nvPr/>
          </p:nvSpPr>
          <p:spPr>
            <a:xfrm>
              <a:off x="3889650" y="1884300"/>
              <a:ext cx="16500" cy="47875"/>
            </a:xfrm>
            <a:custGeom>
              <a:rect b="b" l="l" r="r" t="t"/>
              <a:pathLst>
                <a:path extrusionOk="0" h="1915" w="66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14"/>
            <p:cNvSpPr/>
            <p:nvPr/>
          </p:nvSpPr>
          <p:spPr>
            <a:xfrm>
              <a:off x="3933225" y="1890350"/>
              <a:ext cx="13700" cy="52550"/>
            </a:xfrm>
            <a:custGeom>
              <a:rect b="b" l="l" r="r" t="t"/>
              <a:pathLst>
                <a:path extrusionOk="0" h="2102" w="548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14"/>
            <p:cNvSpPr/>
            <p:nvPr/>
          </p:nvSpPr>
          <p:spPr>
            <a:xfrm>
              <a:off x="3988350" y="1887925"/>
              <a:ext cx="14550" cy="48225"/>
            </a:xfrm>
            <a:custGeom>
              <a:rect b="b" l="l" r="r" t="t"/>
              <a:pathLst>
                <a:path extrusionOk="0" h="1929" w="582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14"/>
            <p:cNvSpPr/>
            <p:nvPr/>
          </p:nvSpPr>
          <p:spPr>
            <a:xfrm>
              <a:off x="4026750" y="1887775"/>
              <a:ext cx="15425" cy="51525"/>
            </a:xfrm>
            <a:custGeom>
              <a:rect b="b" l="l" r="r" t="t"/>
              <a:pathLst>
                <a:path extrusionOk="0" h="2061" w="617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14"/>
            <p:cNvSpPr/>
            <p:nvPr/>
          </p:nvSpPr>
          <p:spPr>
            <a:xfrm>
              <a:off x="4068000" y="1893450"/>
              <a:ext cx="11400" cy="37725"/>
            </a:xfrm>
            <a:custGeom>
              <a:rect b="b" l="l" r="r" t="t"/>
              <a:pathLst>
                <a:path extrusionOk="0" h="1509" w="456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14"/>
            <p:cNvSpPr/>
            <p:nvPr/>
          </p:nvSpPr>
          <p:spPr>
            <a:xfrm>
              <a:off x="4107475" y="1883400"/>
              <a:ext cx="18050" cy="51600"/>
            </a:xfrm>
            <a:custGeom>
              <a:rect b="b" l="l" r="r" t="t"/>
              <a:pathLst>
                <a:path extrusionOk="0" h="2064" w="722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14"/>
            <p:cNvSpPr/>
            <p:nvPr/>
          </p:nvSpPr>
          <p:spPr>
            <a:xfrm>
              <a:off x="4153375" y="1878075"/>
              <a:ext cx="16500" cy="50125"/>
            </a:xfrm>
            <a:custGeom>
              <a:rect b="b" l="l" r="r" t="t"/>
              <a:pathLst>
                <a:path extrusionOk="0" h="2005" w="66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14"/>
            <p:cNvSpPr/>
            <p:nvPr/>
          </p:nvSpPr>
          <p:spPr>
            <a:xfrm>
              <a:off x="4188125" y="1877275"/>
              <a:ext cx="16275" cy="48350"/>
            </a:xfrm>
            <a:custGeom>
              <a:rect b="b" l="l" r="r" t="t"/>
              <a:pathLst>
                <a:path extrusionOk="0" h="1934" w="651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14"/>
            <p:cNvSpPr/>
            <p:nvPr/>
          </p:nvSpPr>
          <p:spPr>
            <a:xfrm>
              <a:off x="4225725" y="1885250"/>
              <a:ext cx="10225" cy="35050"/>
            </a:xfrm>
            <a:custGeom>
              <a:rect b="b" l="l" r="r" t="t"/>
              <a:pathLst>
                <a:path extrusionOk="0" h="1402" w="409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14"/>
            <p:cNvSpPr/>
            <p:nvPr/>
          </p:nvSpPr>
          <p:spPr>
            <a:xfrm>
              <a:off x="4276800" y="1874875"/>
              <a:ext cx="16600" cy="51850"/>
            </a:xfrm>
            <a:custGeom>
              <a:rect b="b" l="l" r="r" t="t"/>
              <a:pathLst>
                <a:path extrusionOk="0" h="2074" w="664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14"/>
            <p:cNvSpPr/>
            <p:nvPr/>
          </p:nvSpPr>
          <p:spPr>
            <a:xfrm>
              <a:off x="4317900" y="1871750"/>
              <a:ext cx="15700" cy="49500"/>
            </a:xfrm>
            <a:custGeom>
              <a:rect b="b" l="l" r="r" t="t"/>
              <a:pathLst>
                <a:path extrusionOk="0" h="1980" w="628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14"/>
            <p:cNvSpPr/>
            <p:nvPr/>
          </p:nvSpPr>
          <p:spPr>
            <a:xfrm>
              <a:off x="4367925" y="1856650"/>
              <a:ext cx="14475" cy="57625"/>
            </a:xfrm>
            <a:custGeom>
              <a:rect b="b" l="l" r="r" t="t"/>
              <a:pathLst>
                <a:path extrusionOk="0" h="2305" w="579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14"/>
            <p:cNvSpPr/>
            <p:nvPr/>
          </p:nvSpPr>
          <p:spPr>
            <a:xfrm>
              <a:off x="4412150" y="1822925"/>
              <a:ext cx="12525" cy="64650"/>
            </a:xfrm>
            <a:custGeom>
              <a:rect b="b" l="l" r="r" t="t"/>
              <a:pathLst>
                <a:path extrusionOk="0" h="2586" w="501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14"/>
            <p:cNvSpPr/>
            <p:nvPr/>
          </p:nvSpPr>
          <p:spPr>
            <a:xfrm>
              <a:off x="4400825" y="1909100"/>
              <a:ext cx="8675" cy="18525"/>
            </a:xfrm>
            <a:custGeom>
              <a:rect b="b" l="l" r="r" t="t"/>
              <a:pathLst>
                <a:path extrusionOk="0" h="741" w="347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14"/>
            <p:cNvSpPr/>
            <p:nvPr/>
          </p:nvSpPr>
          <p:spPr>
            <a:xfrm>
              <a:off x="4434775" y="1907675"/>
              <a:ext cx="6375" cy="13025"/>
            </a:xfrm>
            <a:custGeom>
              <a:rect b="b" l="l" r="r" t="t"/>
              <a:pathLst>
                <a:path extrusionOk="0" h="521" w="255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14"/>
            <p:cNvSpPr/>
            <p:nvPr/>
          </p:nvSpPr>
          <p:spPr>
            <a:xfrm>
              <a:off x="4475550" y="1860175"/>
              <a:ext cx="21150" cy="57500"/>
            </a:xfrm>
            <a:custGeom>
              <a:rect b="b" l="l" r="r" t="t"/>
              <a:pathLst>
                <a:path extrusionOk="0" h="2300" w="846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14"/>
            <p:cNvSpPr/>
            <p:nvPr/>
          </p:nvSpPr>
          <p:spPr>
            <a:xfrm>
              <a:off x="4509250" y="1873700"/>
              <a:ext cx="21400" cy="57125"/>
            </a:xfrm>
            <a:custGeom>
              <a:rect b="b" l="l" r="r" t="t"/>
              <a:pathLst>
                <a:path extrusionOk="0" h="2285" w="856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14"/>
            <p:cNvSpPr/>
            <p:nvPr/>
          </p:nvSpPr>
          <p:spPr>
            <a:xfrm>
              <a:off x="4560200" y="1837175"/>
              <a:ext cx="28375" cy="85100"/>
            </a:xfrm>
            <a:custGeom>
              <a:rect b="b" l="l" r="r" t="t"/>
              <a:pathLst>
                <a:path extrusionOk="0" h="3404" w="1135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14"/>
            <p:cNvSpPr/>
            <p:nvPr/>
          </p:nvSpPr>
          <p:spPr>
            <a:xfrm>
              <a:off x="4628050" y="1808725"/>
              <a:ext cx="18675" cy="93925"/>
            </a:xfrm>
            <a:custGeom>
              <a:rect b="b" l="l" r="r" t="t"/>
              <a:pathLst>
                <a:path extrusionOk="0" h="3757" w="747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14"/>
            <p:cNvSpPr/>
            <p:nvPr/>
          </p:nvSpPr>
          <p:spPr>
            <a:xfrm>
              <a:off x="4677050" y="1761425"/>
              <a:ext cx="1825" cy="22350"/>
            </a:xfrm>
            <a:custGeom>
              <a:rect b="b" l="l" r="r" t="t"/>
              <a:pathLst>
                <a:path extrusionOk="0" h="894" w="73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14"/>
            <p:cNvSpPr/>
            <p:nvPr/>
          </p:nvSpPr>
          <p:spPr>
            <a:xfrm>
              <a:off x="4670500" y="1805400"/>
              <a:ext cx="11350" cy="60975"/>
            </a:xfrm>
            <a:custGeom>
              <a:rect b="b" l="l" r="r" t="t"/>
              <a:pathLst>
                <a:path extrusionOk="0" h="2439" w="454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14"/>
            <p:cNvSpPr/>
            <p:nvPr/>
          </p:nvSpPr>
          <p:spPr>
            <a:xfrm>
              <a:off x="4653550" y="1909050"/>
              <a:ext cx="6475" cy="13450"/>
            </a:xfrm>
            <a:custGeom>
              <a:rect b="b" l="l" r="r" t="t"/>
              <a:pathLst>
                <a:path extrusionOk="0" h="538" w="259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14"/>
            <p:cNvSpPr/>
            <p:nvPr/>
          </p:nvSpPr>
          <p:spPr>
            <a:xfrm>
              <a:off x="4698800" y="1768825"/>
              <a:ext cx="27700" cy="84900"/>
            </a:xfrm>
            <a:custGeom>
              <a:rect b="b" l="l" r="r" t="t"/>
              <a:pathLst>
                <a:path extrusionOk="0" h="3396" w="1108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14"/>
            <p:cNvSpPr/>
            <p:nvPr/>
          </p:nvSpPr>
          <p:spPr>
            <a:xfrm>
              <a:off x="4672000" y="1905475"/>
              <a:ext cx="13250" cy="18075"/>
            </a:xfrm>
            <a:custGeom>
              <a:rect b="b" l="l" r="r" t="t"/>
              <a:pathLst>
                <a:path extrusionOk="0" h="723" w="53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14"/>
            <p:cNvSpPr/>
            <p:nvPr/>
          </p:nvSpPr>
          <p:spPr>
            <a:xfrm>
              <a:off x="4692075" y="1862575"/>
              <a:ext cx="42750" cy="83650"/>
            </a:xfrm>
            <a:custGeom>
              <a:rect b="b" l="l" r="r" t="t"/>
              <a:pathLst>
                <a:path extrusionOk="0" h="3346" w="171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14"/>
            <p:cNvSpPr/>
            <p:nvPr/>
          </p:nvSpPr>
          <p:spPr>
            <a:xfrm>
              <a:off x="4742250" y="1767125"/>
              <a:ext cx="40275" cy="146775"/>
            </a:xfrm>
            <a:custGeom>
              <a:rect b="b" l="l" r="r" t="t"/>
              <a:pathLst>
                <a:path extrusionOk="0" h="5871" w="1611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14"/>
            <p:cNvSpPr/>
            <p:nvPr/>
          </p:nvSpPr>
          <p:spPr>
            <a:xfrm>
              <a:off x="4371975" y="1821550"/>
              <a:ext cx="10725" cy="16475"/>
            </a:xfrm>
            <a:custGeom>
              <a:rect b="b" l="l" r="r" t="t"/>
              <a:pathLst>
                <a:path extrusionOk="0" h="659" w="429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14"/>
            <p:cNvSpPr/>
            <p:nvPr/>
          </p:nvSpPr>
          <p:spPr>
            <a:xfrm>
              <a:off x="4324625" y="1824975"/>
              <a:ext cx="8675" cy="20425"/>
            </a:xfrm>
            <a:custGeom>
              <a:rect b="b" l="l" r="r" t="t"/>
              <a:pathLst>
                <a:path extrusionOk="0" h="817" w="347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14"/>
            <p:cNvSpPr/>
            <p:nvPr/>
          </p:nvSpPr>
          <p:spPr>
            <a:xfrm>
              <a:off x="4286525" y="1835250"/>
              <a:ext cx="6575" cy="8725"/>
            </a:xfrm>
            <a:custGeom>
              <a:rect b="b" l="l" r="r" t="t"/>
              <a:pathLst>
                <a:path extrusionOk="0" h="349" w="263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14"/>
            <p:cNvSpPr/>
            <p:nvPr/>
          </p:nvSpPr>
          <p:spPr>
            <a:xfrm>
              <a:off x="4231775" y="1833275"/>
              <a:ext cx="11325" cy="20775"/>
            </a:xfrm>
            <a:custGeom>
              <a:rect b="b" l="l" r="r" t="t"/>
              <a:pathLst>
                <a:path extrusionOk="0" h="831" w="453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14"/>
            <p:cNvSpPr/>
            <p:nvPr/>
          </p:nvSpPr>
          <p:spPr>
            <a:xfrm>
              <a:off x="4190100" y="1836750"/>
              <a:ext cx="3600" cy="6275"/>
            </a:xfrm>
            <a:custGeom>
              <a:rect b="b" l="l" r="r" t="t"/>
              <a:pathLst>
                <a:path extrusionOk="0" h="251" w="144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14"/>
            <p:cNvSpPr/>
            <p:nvPr/>
          </p:nvSpPr>
          <p:spPr>
            <a:xfrm>
              <a:off x="4152600" y="1843450"/>
              <a:ext cx="8875" cy="12850"/>
            </a:xfrm>
            <a:custGeom>
              <a:rect b="b" l="l" r="r" t="t"/>
              <a:pathLst>
                <a:path extrusionOk="0" h="514" w="355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14"/>
            <p:cNvSpPr/>
            <p:nvPr/>
          </p:nvSpPr>
          <p:spPr>
            <a:xfrm>
              <a:off x="3676050" y="1842775"/>
              <a:ext cx="9850" cy="19075"/>
            </a:xfrm>
            <a:custGeom>
              <a:rect b="b" l="l" r="r" t="t"/>
              <a:pathLst>
                <a:path extrusionOk="0" h="763" w="394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14"/>
            <p:cNvSpPr/>
            <p:nvPr/>
          </p:nvSpPr>
          <p:spPr>
            <a:xfrm>
              <a:off x="3625150" y="1825275"/>
              <a:ext cx="7750" cy="15425"/>
            </a:xfrm>
            <a:custGeom>
              <a:rect b="b" l="l" r="r" t="t"/>
              <a:pathLst>
                <a:path extrusionOk="0" h="617" w="31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14"/>
            <p:cNvSpPr/>
            <p:nvPr/>
          </p:nvSpPr>
          <p:spPr>
            <a:xfrm>
              <a:off x="3642250" y="1827975"/>
              <a:ext cx="11200" cy="9375"/>
            </a:xfrm>
            <a:custGeom>
              <a:rect b="b" l="l" r="r" t="t"/>
              <a:pathLst>
                <a:path extrusionOk="0" h="375" w="448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14"/>
            <p:cNvSpPr/>
            <p:nvPr/>
          </p:nvSpPr>
          <p:spPr>
            <a:xfrm>
              <a:off x="3590125" y="1782925"/>
              <a:ext cx="14800" cy="21375"/>
            </a:xfrm>
            <a:custGeom>
              <a:rect b="b" l="l" r="r" t="t"/>
              <a:pathLst>
                <a:path extrusionOk="0" h="855" w="592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14"/>
            <p:cNvSpPr/>
            <p:nvPr/>
          </p:nvSpPr>
          <p:spPr>
            <a:xfrm>
              <a:off x="3558775" y="1779750"/>
              <a:ext cx="9525" cy="17150"/>
            </a:xfrm>
            <a:custGeom>
              <a:rect b="b" l="l" r="r" t="t"/>
              <a:pathLst>
                <a:path extrusionOk="0" h="686" w="381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14"/>
            <p:cNvSpPr/>
            <p:nvPr/>
          </p:nvSpPr>
          <p:spPr>
            <a:xfrm>
              <a:off x="3543000" y="1727350"/>
              <a:ext cx="7900" cy="17300"/>
            </a:xfrm>
            <a:custGeom>
              <a:rect b="b" l="l" r="r" t="t"/>
              <a:pathLst>
                <a:path extrusionOk="0" h="692" w="316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14"/>
            <p:cNvSpPr/>
            <p:nvPr/>
          </p:nvSpPr>
          <p:spPr>
            <a:xfrm>
              <a:off x="3732000" y="1847000"/>
              <a:ext cx="12825" cy="24075"/>
            </a:xfrm>
            <a:custGeom>
              <a:rect b="b" l="l" r="r" t="t"/>
              <a:pathLst>
                <a:path extrusionOk="0" h="963" w="513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14"/>
            <p:cNvSpPr/>
            <p:nvPr/>
          </p:nvSpPr>
          <p:spPr>
            <a:xfrm>
              <a:off x="3801950" y="1851475"/>
              <a:ext cx="9550" cy="15500"/>
            </a:xfrm>
            <a:custGeom>
              <a:rect b="b" l="l" r="r" t="t"/>
              <a:pathLst>
                <a:path extrusionOk="0" h="620" w="382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14"/>
            <p:cNvSpPr/>
            <p:nvPr/>
          </p:nvSpPr>
          <p:spPr>
            <a:xfrm>
              <a:off x="3840800" y="1855275"/>
              <a:ext cx="6575" cy="12750"/>
            </a:xfrm>
            <a:custGeom>
              <a:rect b="b" l="l" r="r" t="t"/>
              <a:pathLst>
                <a:path extrusionOk="0" h="510" w="263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14"/>
            <p:cNvSpPr/>
            <p:nvPr/>
          </p:nvSpPr>
          <p:spPr>
            <a:xfrm>
              <a:off x="3673375" y="1755850"/>
              <a:ext cx="8350" cy="24575"/>
            </a:xfrm>
            <a:custGeom>
              <a:rect b="b" l="l" r="r" t="t"/>
              <a:pathLst>
                <a:path extrusionOk="0" h="983" w="334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14"/>
            <p:cNvSpPr/>
            <p:nvPr/>
          </p:nvSpPr>
          <p:spPr>
            <a:xfrm>
              <a:off x="3989775" y="1840750"/>
              <a:ext cx="4200" cy="16175"/>
            </a:xfrm>
            <a:custGeom>
              <a:rect b="b" l="l" r="r" t="t"/>
              <a:pathLst>
                <a:path extrusionOk="0" h="647" w="168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14"/>
            <p:cNvSpPr/>
            <p:nvPr/>
          </p:nvSpPr>
          <p:spPr>
            <a:xfrm>
              <a:off x="3921300" y="1828450"/>
              <a:ext cx="15150" cy="12700"/>
            </a:xfrm>
            <a:custGeom>
              <a:rect b="b" l="l" r="r" t="t"/>
              <a:pathLst>
                <a:path extrusionOk="0" h="508" w="606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14"/>
            <p:cNvSpPr/>
            <p:nvPr/>
          </p:nvSpPr>
          <p:spPr>
            <a:xfrm>
              <a:off x="4050050" y="1801700"/>
              <a:ext cx="8200" cy="8650"/>
            </a:xfrm>
            <a:custGeom>
              <a:rect b="b" l="l" r="r" t="t"/>
              <a:pathLst>
                <a:path extrusionOk="0" h="346" w="328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14"/>
            <p:cNvSpPr/>
            <p:nvPr/>
          </p:nvSpPr>
          <p:spPr>
            <a:xfrm>
              <a:off x="3892150" y="1794100"/>
              <a:ext cx="600" cy="25"/>
            </a:xfrm>
            <a:custGeom>
              <a:rect b="b" l="l" r="r" t="t"/>
              <a:pathLst>
                <a:path extrusionOk="0" h="1" w="24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14"/>
            <p:cNvSpPr/>
            <p:nvPr/>
          </p:nvSpPr>
          <p:spPr>
            <a:xfrm>
              <a:off x="3578425" y="1709750"/>
              <a:ext cx="12500" cy="32200"/>
            </a:xfrm>
            <a:custGeom>
              <a:rect b="b" l="l" r="r" t="t"/>
              <a:pathLst>
                <a:path extrusionOk="0" h="1288" w="50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14"/>
            <p:cNvSpPr/>
            <p:nvPr/>
          </p:nvSpPr>
          <p:spPr>
            <a:xfrm>
              <a:off x="3551700" y="1695500"/>
              <a:ext cx="8575" cy="20925"/>
            </a:xfrm>
            <a:custGeom>
              <a:rect b="b" l="l" r="r" t="t"/>
              <a:pathLst>
                <a:path extrusionOk="0" h="837" w="343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14"/>
            <p:cNvSpPr/>
            <p:nvPr/>
          </p:nvSpPr>
          <p:spPr>
            <a:xfrm>
              <a:off x="3500550" y="1633425"/>
              <a:ext cx="15450" cy="40200"/>
            </a:xfrm>
            <a:custGeom>
              <a:rect b="b" l="l" r="r" t="t"/>
              <a:pathLst>
                <a:path extrusionOk="0" h="1608" w="618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14"/>
            <p:cNvSpPr/>
            <p:nvPr/>
          </p:nvSpPr>
          <p:spPr>
            <a:xfrm>
              <a:off x="3420550" y="1587625"/>
              <a:ext cx="44175" cy="49000"/>
            </a:xfrm>
            <a:custGeom>
              <a:rect b="b" l="l" r="r" t="t"/>
              <a:pathLst>
                <a:path extrusionOk="0" h="1960" w="1767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14"/>
            <p:cNvSpPr/>
            <p:nvPr/>
          </p:nvSpPr>
          <p:spPr>
            <a:xfrm>
              <a:off x="3489525" y="1629675"/>
              <a:ext cx="34450" cy="58150"/>
            </a:xfrm>
            <a:custGeom>
              <a:rect b="b" l="l" r="r" t="t"/>
              <a:pathLst>
                <a:path extrusionOk="0" h="2326" w="1378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14"/>
            <p:cNvSpPr/>
            <p:nvPr/>
          </p:nvSpPr>
          <p:spPr>
            <a:xfrm>
              <a:off x="3478675" y="1585425"/>
              <a:ext cx="16575" cy="15350"/>
            </a:xfrm>
            <a:custGeom>
              <a:rect b="b" l="l" r="r" t="t"/>
              <a:pathLst>
                <a:path extrusionOk="0" h="614" w="663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14"/>
            <p:cNvSpPr/>
            <p:nvPr/>
          </p:nvSpPr>
          <p:spPr>
            <a:xfrm>
              <a:off x="3550150" y="1671200"/>
              <a:ext cx="9825" cy="11525"/>
            </a:xfrm>
            <a:custGeom>
              <a:rect b="b" l="l" r="r" t="t"/>
              <a:pathLst>
                <a:path extrusionOk="0" h="461" w="393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14"/>
            <p:cNvSpPr/>
            <p:nvPr/>
          </p:nvSpPr>
          <p:spPr>
            <a:xfrm>
              <a:off x="4526825" y="1830425"/>
              <a:ext cx="12750" cy="26900"/>
            </a:xfrm>
            <a:custGeom>
              <a:rect b="b" l="l" r="r" t="t"/>
              <a:pathLst>
                <a:path extrusionOk="0" h="1076" w="51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14"/>
            <p:cNvSpPr/>
            <p:nvPr/>
          </p:nvSpPr>
          <p:spPr>
            <a:xfrm>
              <a:off x="4587175" y="1803025"/>
              <a:ext cx="1200" cy="625"/>
            </a:xfrm>
            <a:custGeom>
              <a:rect b="b" l="l" r="r" t="t"/>
              <a:pathLst>
                <a:path extrusionOk="0" h="25" w="48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14"/>
            <p:cNvSpPr/>
            <p:nvPr/>
          </p:nvSpPr>
          <p:spPr>
            <a:xfrm>
              <a:off x="4595800" y="1783225"/>
              <a:ext cx="5675" cy="18650"/>
            </a:xfrm>
            <a:custGeom>
              <a:rect b="b" l="l" r="r" t="t"/>
              <a:pathLst>
                <a:path extrusionOk="0" h="746" w="227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14"/>
            <p:cNvSpPr/>
            <p:nvPr/>
          </p:nvSpPr>
          <p:spPr>
            <a:xfrm>
              <a:off x="4746425" y="1758825"/>
              <a:ext cx="8950" cy="49400"/>
            </a:xfrm>
            <a:custGeom>
              <a:rect b="b" l="l" r="r" t="t"/>
              <a:pathLst>
                <a:path extrusionOk="0" h="1976" w="358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14"/>
            <p:cNvSpPr/>
            <p:nvPr/>
          </p:nvSpPr>
          <p:spPr>
            <a:xfrm>
              <a:off x="4765525" y="1635075"/>
              <a:ext cx="20500" cy="56350"/>
            </a:xfrm>
            <a:custGeom>
              <a:rect b="b" l="l" r="r" t="t"/>
              <a:pathLst>
                <a:path extrusionOk="0" h="2254" w="82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14"/>
            <p:cNvSpPr/>
            <p:nvPr/>
          </p:nvSpPr>
          <p:spPr>
            <a:xfrm>
              <a:off x="4782850" y="1736675"/>
              <a:ext cx="4675" cy="27675"/>
            </a:xfrm>
            <a:custGeom>
              <a:rect b="b" l="l" r="r" t="t"/>
              <a:pathLst>
                <a:path extrusionOk="0" h="1107" w="187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14"/>
            <p:cNvSpPr/>
            <p:nvPr/>
          </p:nvSpPr>
          <p:spPr>
            <a:xfrm>
              <a:off x="4791950" y="1762650"/>
              <a:ext cx="4800" cy="22225"/>
            </a:xfrm>
            <a:custGeom>
              <a:rect b="b" l="l" r="r" t="t"/>
              <a:pathLst>
                <a:path extrusionOk="0" h="889" w="192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14"/>
            <p:cNvSpPr/>
            <p:nvPr/>
          </p:nvSpPr>
          <p:spPr>
            <a:xfrm>
              <a:off x="3154150" y="1577100"/>
              <a:ext cx="110550" cy="183900"/>
            </a:xfrm>
            <a:custGeom>
              <a:rect b="b" l="l" r="r" t="t"/>
              <a:pathLst>
                <a:path extrusionOk="0" h="7356" w="4422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14"/>
            <p:cNvSpPr/>
            <p:nvPr/>
          </p:nvSpPr>
          <p:spPr>
            <a:xfrm>
              <a:off x="3146225" y="1825100"/>
              <a:ext cx="13100" cy="91575"/>
            </a:xfrm>
            <a:custGeom>
              <a:rect b="b" l="l" r="r" t="t"/>
              <a:pathLst>
                <a:path extrusionOk="0" h="3663" w="524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4"/>
            <p:cNvSpPr/>
            <p:nvPr/>
          </p:nvSpPr>
          <p:spPr>
            <a:xfrm>
              <a:off x="3251325" y="1569625"/>
              <a:ext cx="65700" cy="28100"/>
            </a:xfrm>
            <a:custGeom>
              <a:rect b="b" l="l" r="r" t="t"/>
              <a:pathLst>
                <a:path extrusionOk="0" h="1124" w="2628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14"/>
            <p:cNvSpPr/>
            <p:nvPr/>
          </p:nvSpPr>
          <p:spPr>
            <a:xfrm>
              <a:off x="3223000" y="1614775"/>
              <a:ext cx="7275" cy="7300"/>
            </a:xfrm>
            <a:custGeom>
              <a:rect b="b" l="l" r="r" t="t"/>
              <a:pathLst>
                <a:path extrusionOk="0" h="292" w="291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14"/>
            <p:cNvSpPr/>
            <p:nvPr/>
          </p:nvSpPr>
          <p:spPr>
            <a:xfrm>
              <a:off x="3155450" y="1643075"/>
              <a:ext cx="51725" cy="203650"/>
            </a:xfrm>
            <a:custGeom>
              <a:rect b="b" l="l" r="r" t="t"/>
              <a:pathLst>
                <a:path extrusionOk="0" h="8146" w="2069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14"/>
            <p:cNvSpPr/>
            <p:nvPr/>
          </p:nvSpPr>
          <p:spPr>
            <a:xfrm>
              <a:off x="3155150" y="1894775"/>
              <a:ext cx="6275" cy="33000"/>
            </a:xfrm>
            <a:custGeom>
              <a:rect b="b" l="l" r="r" t="t"/>
              <a:pathLst>
                <a:path extrusionOk="0" h="1320" w="251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14"/>
            <p:cNvSpPr/>
            <p:nvPr/>
          </p:nvSpPr>
          <p:spPr>
            <a:xfrm>
              <a:off x="3293675" y="1585775"/>
              <a:ext cx="61825" cy="14050"/>
            </a:xfrm>
            <a:custGeom>
              <a:rect b="b" l="l" r="r" t="t"/>
              <a:pathLst>
                <a:path extrusionOk="0" h="562" w="2473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14"/>
            <p:cNvSpPr/>
            <p:nvPr/>
          </p:nvSpPr>
          <p:spPr>
            <a:xfrm>
              <a:off x="3187600" y="1682400"/>
              <a:ext cx="37725" cy="112875"/>
            </a:xfrm>
            <a:custGeom>
              <a:rect b="b" l="l" r="r" t="t"/>
              <a:pathLst>
                <a:path extrusionOk="0" h="4515" w="1509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14"/>
            <p:cNvSpPr/>
            <p:nvPr/>
          </p:nvSpPr>
          <p:spPr>
            <a:xfrm>
              <a:off x="3184325" y="1895900"/>
              <a:ext cx="5975" cy="51675"/>
            </a:xfrm>
            <a:custGeom>
              <a:rect b="b" l="l" r="r" t="t"/>
              <a:pathLst>
                <a:path extrusionOk="0" h="2067" w="239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14"/>
            <p:cNvSpPr/>
            <p:nvPr/>
          </p:nvSpPr>
          <p:spPr>
            <a:xfrm>
              <a:off x="3355525" y="1605200"/>
              <a:ext cx="31875" cy="7375"/>
            </a:xfrm>
            <a:custGeom>
              <a:rect b="b" l="l" r="r" t="t"/>
              <a:pathLst>
                <a:path extrusionOk="0" h="295" w="1275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14"/>
            <p:cNvSpPr/>
            <p:nvPr/>
          </p:nvSpPr>
          <p:spPr>
            <a:xfrm>
              <a:off x="3227775" y="1648475"/>
              <a:ext cx="69500" cy="201025"/>
            </a:xfrm>
            <a:custGeom>
              <a:rect b="b" l="l" r="r" t="t"/>
              <a:pathLst>
                <a:path extrusionOk="0" h="8041" w="278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14"/>
            <p:cNvSpPr/>
            <p:nvPr/>
          </p:nvSpPr>
          <p:spPr>
            <a:xfrm>
              <a:off x="3241575" y="1880875"/>
              <a:ext cx="3775" cy="14225"/>
            </a:xfrm>
            <a:custGeom>
              <a:rect b="b" l="l" r="r" t="t"/>
              <a:pathLst>
                <a:path extrusionOk="0" h="569" w="151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14"/>
            <p:cNvSpPr/>
            <p:nvPr/>
          </p:nvSpPr>
          <p:spPr>
            <a:xfrm>
              <a:off x="3245850" y="1917575"/>
              <a:ext cx="28575" cy="61550"/>
            </a:xfrm>
            <a:custGeom>
              <a:rect b="b" l="l" r="r" t="t"/>
              <a:pathLst>
                <a:path extrusionOk="0" h="2462" w="1143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14"/>
            <p:cNvSpPr/>
            <p:nvPr/>
          </p:nvSpPr>
          <p:spPr>
            <a:xfrm>
              <a:off x="3363325" y="1630800"/>
              <a:ext cx="53650" cy="13375"/>
            </a:xfrm>
            <a:custGeom>
              <a:rect b="b" l="l" r="r" t="t"/>
              <a:pathLst>
                <a:path extrusionOk="0" h="535" w="2146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14"/>
            <p:cNvSpPr/>
            <p:nvPr/>
          </p:nvSpPr>
          <p:spPr>
            <a:xfrm>
              <a:off x="3300775" y="1665925"/>
              <a:ext cx="32725" cy="46450"/>
            </a:xfrm>
            <a:custGeom>
              <a:rect b="b" l="l" r="r" t="t"/>
              <a:pathLst>
                <a:path extrusionOk="0" h="1858" w="1309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14"/>
            <p:cNvSpPr/>
            <p:nvPr/>
          </p:nvSpPr>
          <p:spPr>
            <a:xfrm>
              <a:off x="3284625" y="1726975"/>
              <a:ext cx="8850" cy="28400"/>
            </a:xfrm>
            <a:custGeom>
              <a:rect b="b" l="l" r="r" t="t"/>
              <a:pathLst>
                <a:path extrusionOk="0" h="1136" w="354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14"/>
            <p:cNvSpPr/>
            <p:nvPr/>
          </p:nvSpPr>
          <p:spPr>
            <a:xfrm>
              <a:off x="3276875" y="1773050"/>
              <a:ext cx="8675" cy="34725"/>
            </a:xfrm>
            <a:custGeom>
              <a:rect b="b" l="l" r="r" t="t"/>
              <a:pathLst>
                <a:path extrusionOk="0" h="1389" w="347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14"/>
            <p:cNvSpPr/>
            <p:nvPr/>
          </p:nvSpPr>
          <p:spPr>
            <a:xfrm>
              <a:off x="3277825" y="1840525"/>
              <a:ext cx="5925" cy="11950"/>
            </a:xfrm>
            <a:custGeom>
              <a:rect b="b" l="l" r="r" t="t"/>
              <a:pathLst>
                <a:path extrusionOk="0" h="478" w="237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14"/>
            <p:cNvSpPr/>
            <p:nvPr/>
          </p:nvSpPr>
          <p:spPr>
            <a:xfrm>
              <a:off x="3287950" y="1880875"/>
              <a:ext cx="24975" cy="88725"/>
            </a:xfrm>
            <a:custGeom>
              <a:rect b="b" l="l" r="r" t="t"/>
              <a:pathLst>
                <a:path extrusionOk="0" h="3549" w="999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14"/>
            <p:cNvSpPr/>
            <p:nvPr/>
          </p:nvSpPr>
          <p:spPr>
            <a:xfrm>
              <a:off x="3399050" y="1655150"/>
              <a:ext cx="44550" cy="14825"/>
            </a:xfrm>
            <a:custGeom>
              <a:rect b="b" l="l" r="r" t="t"/>
              <a:pathLst>
                <a:path extrusionOk="0" h="593" w="1782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14"/>
            <p:cNvSpPr/>
            <p:nvPr/>
          </p:nvSpPr>
          <p:spPr>
            <a:xfrm>
              <a:off x="3332550" y="1685350"/>
              <a:ext cx="42475" cy="92200"/>
            </a:xfrm>
            <a:custGeom>
              <a:rect b="b" l="l" r="r" t="t"/>
              <a:pathLst>
                <a:path extrusionOk="0" h="3688" w="1699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14"/>
            <p:cNvSpPr/>
            <p:nvPr/>
          </p:nvSpPr>
          <p:spPr>
            <a:xfrm>
              <a:off x="3326000" y="1852525"/>
              <a:ext cx="22350" cy="115425"/>
            </a:xfrm>
            <a:custGeom>
              <a:rect b="b" l="l" r="r" t="t"/>
              <a:pathLst>
                <a:path extrusionOk="0" h="4617" w="894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14"/>
            <p:cNvSpPr/>
            <p:nvPr/>
          </p:nvSpPr>
          <p:spPr>
            <a:xfrm>
              <a:off x="3389800" y="1681850"/>
              <a:ext cx="70650" cy="63225"/>
            </a:xfrm>
            <a:custGeom>
              <a:rect b="b" l="l" r="r" t="t"/>
              <a:pathLst>
                <a:path extrusionOk="0" h="2529" w="2826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14"/>
            <p:cNvSpPr/>
            <p:nvPr/>
          </p:nvSpPr>
          <p:spPr>
            <a:xfrm>
              <a:off x="3362900" y="1790625"/>
              <a:ext cx="22750" cy="161975"/>
            </a:xfrm>
            <a:custGeom>
              <a:rect b="b" l="l" r="r" t="t"/>
              <a:pathLst>
                <a:path extrusionOk="0" h="6479" w="91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14"/>
            <p:cNvSpPr/>
            <p:nvPr/>
          </p:nvSpPr>
          <p:spPr>
            <a:xfrm>
              <a:off x="3403400" y="1720200"/>
              <a:ext cx="68750" cy="228175"/>
            </a:xfrm>
            <a:custGeom>
              <a:rect b="b" l="l" r="r" t="t"/>
              <a:pathLst>
                <a:path extrusionOk="0" h="9127" w="275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14"/>
            <p:cNvSpPr/>
            <p:nvPr/>
          </p:nvSpPr>
          <p:spPr>
            <a:xfrm>
              <a:off x="3429875" y="1768150"/>
              <a:ext cx="58975" cy="146450"/>
            </a:xfrm>
            <a:custGeom>
              <a:rect b="b" l="l" r="r" t="t"/>
              <a:pathLst>
                <a:path extrusionOk="0" h="5858" w="2359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14"/>
            <p:cNvSpPr/>
            <p:nvPr/>
          </p:nvSpPr>
          <p:spPr>
            <a:xfrm>
              <a:off x="3439500" y="1878300"/>
              <a:ext cx="10350" cy="41125"/>
            </a:xfrm>
            <a:custGeom>
              <a:rect b="b" l="l" r="r" t="t"/>
              <a:pathLst>
                <a:path extrusionOk="0" h="1645" w="414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14"/>
            <p:cNvSpPr/>
            <p:nvPr/>
          </p:nvSpPr>
          <p:spPr>
            <a:xfrm>
              <a:off x="3187600" y="1891350"/>
              <a:ext cx="9550" cy="56125"/>
            </a:xfrm>
            <a:custGeom>
              <a:rect b="b" l="l" r="r" t="t"/>
              <a:pathLst>
                <a:path extrusionOk="0" h="2245" w="382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14"/>
            <p:cNvSpPr/>
            <p:nvPr/>
          </p:nvSpPr>
          <p:spPr>
            <a:xfrm>
              <a:off x="3202475" y="1958025"/>
              <a:ext cx="1500" cy="8075"/>
            </a:xfrm>
            <a:custGeom>
              <a:rect b="b" l="l" r="r" t="t"/>
              <a:pathLst>
                <a:path extrusionOk="0" h="323" w="6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14"/>
            <p:cNvSpPr/>
            <p:nvPr/>
          </p:nvSpPr>
          <p:spPr>
            <a:xfrm>
              <a:off x="3207375" y="1981175"/>
              <a:ext cx="27575" cy="53950"/>
            </a:xfrm>
            <a:custGeom>
              <a:rect b="b" l="l" r="r" t="t"/>
              <a:pathLst>
                <a:path extrusionOk="0" h="2158" w="1103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14"/>
            <p:cNvSpPr/>
            <p:nvPr/>
          </p:nvSpPr>
          <p:spPr>
            <a:xfrm>
              <a:off x="3185375" y="1995475"/>
              <a:ext cx="31900" cy="73350"/>
            </a:xfrm>
            <a:custGeom>
              <a:rect b="b" l="l" r="r" t="t"/>
              <a:pathLst>
                <a:path extrusionOk="0" h="2934" w="1276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14"/>
            <p:cNvSpPr/>
            <p:nvPr/>
          </p:nvSpPr>
          <p:spPr>
            <a:xfrm>
              <a:off x="3266525" y="2015100"/>
              <a:ext cx="18300" cy="29075"/>
            </a:xfrm>
            <a:custGeom>
              <a:rect b="b" l="l" r="r" t="t"/>
              <a:pathLst>
                <a:path extrusionOk="0" h="1163" w="732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14"/>
            <p:cNvSpPr/>
            <p:nvPr/>
          </p:nvSpPr>
          <p:spPr>
            <a:xfrm>
              <a:off x="3336600" y="2021175"/>
              <a:ext cx="10400" cy="11300"/>
            </a:xfrm>
            <a:custGeom>
              <a:rect b="b" l="l" r="r" t="t"/>
              <a:pathLst>
                <a:path extrusionOk="0" h="452" w="416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14"/>
            <p:cNvSpPr/>
            <p:nvPr/>
          </p:nvSpPr>
          <p:spPr>
            <a:xfrm>
              <a:off x="3337750" y="2018975"/>
              <a:ext cx="29950" cy="20250"/>
            </a:xfrm>
            <a:custGeom>
              <a:rect b="b" l="l" r="r" t="t"/>
              <a:pathLst>
                <a:path extrusionOk="0" h="810" w="1198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14"/>
            <p:cNvSpPr/>
            <p:nvPr/>
          </p:nvSpPr>
          <p:spPr>
            <a:xfrm>
              <a:off x="3199550" y="1564200"/>
              <a:ext cx="130950" cy="62225"/>
            </a:xfrm>
            <a:custGeom>
              <a:rect b="b" l="l" r="r" t="t"/>
              <a:pathLst>
                <a:path extrusionOk="0" h="2489" w="5238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14"/>
            <p:cNvSpPr/>
            <p:nvPr/>
          </p:nvSpPr>
          <p:spPr>
            <a:xfrm>
              <a:off x="3198300" y="16333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14"/>
            <p:cNvSpPr/>
            <p:nvPr/>
          </p:nvSpPr>
          <p:spPr>
            <a:xfrm>
              <a:off x="3275225" y="1572075"/>
              <a:ext cx="86750" cy="14025"/>
            </a:xfrm>
            <a:custGeom>
              <a:rect b="b" l="l" r="r" t="t"/>
              <a:pathLst>
                <a:path extrusionOk="0" h="561" w="347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14"/>
            <p:cNvSpPr/>
            <p:nvPr/>
          </p:nvSpPr>
          <p:spPr>
            <a:xfrm>
              <a:off x="3202850" y="1598975"/>
              <a:ext cx="43175" cy="34125"/>
            </a:xfrm>
            <a:custGeom>
              <a:rect b="b" l="l" r="r" t="t"/>
              <a:pathLst>
                <a:path extrusionOk="0" h="1365" w="1727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14"/>
            <p:cNvSpPr/>
            <p:nvPr/>
          </p:nvSpPr>
          <p:spPr>
            <a:xfrm>
              <a:off x="3244975" y="1584150"/>
              <a:ext cx="150100" cy="32200"/>
            </a:xfrm>
            <a:custGeom>
              <a:rect b="b" l="l" r="r" t="t"/>
              <a:pathLst>
                <a:path extrusionOk="0" h="1288" w="6004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14"/>
            <p:cNvSpPr/>
            <p:nvPr/>
          </p:nvSpPr>
          <p:spPr>
            <a:xfrm>
              <a:off x="3342675" y="1601200"/>
              <a:ext cx="64900" cy="11950"/>
            </a:xfrm>
            <a:custGeom>
              <a:rect b="b" l="l" r="r" t="t"/>
              <a:pathLst>
                <a:path extrusionOk="0" h="478" w="2596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14"/>
            <p:cNvSpPr/>
            <p:nvPr/>
          </p:nvSpPr>
          <p:spPr>
            <a:xfrm>
              <a:off x="3294800" y="1610450"/>
              <a:ext cx="38950" cy="23575"/>
            </a:xfrm>
            <a:custGeom>
              <a:rect b="b" l="l" r="r" t="t"/>
              <a:pathLst>
                <a:path extrusionOk="0" h="943" w="1558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14"/>
            <p:cNvSpPr/>
            <p:nvPr/>
          </p:nvSpPr>
          <p:spPr>
            <a:xfrm>
              <a:off x="3395650" y="1625650"/>
              <a:ext cx="34675" cy="6325"/>
            </a:xfrm>
            <a:custGeom>
              <a:rect b="b" l="l" r="r" t="t"/>
              <a:pathLst>
                <a:path extrusionOk="0" h="253" w="1387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14"/>
            <p:cNvSpPr/>
            <p:nvPr/>
          </p:nvSpPr>
          <p:spPr>
            <a:xfrm>
              <a:off x="3313325" y="1633950"/>
              <a:ext cx="57350" cy="44950"/>
            </a:xfrm>
            <a:custGeom>
              <a:rect b="b" l="l" r="r" t="t"/>
              <a:pathLst>
                <a:path extrusionOk="0" h="1798" w="2294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14"/>
            <p:cNvSpPr/>
            <p:nvPr/>
          </p:nvSpPr>
          <p:spPr>
            <a:xfrm>
              <a:off x="3387325" y="1616025"/>
              <a:ext cx="41100" cy="5275"/>
            </a:xfrm>
            <a:custGeom>
              <a:rect b="b" l="l" r="r" t="t"/>
              <a:pathLst>
                <a:path extrusionOk="0" h="211" w="1644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14"/>
            <p:cNvSpPr/>
            <p:nvPr/>
          </p:nvSpPr>
          <p:spPr>
            <a:xfrm>
              <a:off x="3327275" y="1620750"/>
              <a:ext cx="40525" cy="21100"/>
            </a:xfrm>
            <a:custGeom>
              <a:rect b="b" l="l" r="r" t="t"/>
              <a:pathLst>
                <a:path extrusionOk="0" h="844" w="1621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14"/>
            <p:cNvSpPr/>
            <p:nvPr/>
          </p:nvSpPr>
          <p:spPr>
            <a:xfrm>
              <a:off x="3264425" y="1599050"/>
              <a:ext cx="130525" cy="45975"/>
            </a:xfrm>
            <a:custGeom>
              <a:rect b="b" l="l" r="r" t="t"/>
              <a:pathLst>
                <a:path extrusionOk="0" h="1839" w="5221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14"/>
            <p:cNvSpPr/>
            <p:nvPr/>
          </p:nvSpPr>
          <p:spPr>
            <a:xfrm>
              <a:off x="3267700" y="1596175"/>
              <a:ext cx="24400" cy="19500"/>
            </a:xfrm>
            <a:custGeom>
              <a:rect b="b" l="l" r="r" t="t"/>
              <a:pathLst>
                <a:path extrusionOk="0" h="780" w="976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14"/>
            <p:cNvSpPr/>
            <p:nvPr/>
          </p:nvSpPr>
          <p:spPr>
            <a:xfrm>
              <a:off x="3364775" y="1631200"/>
              <a:ext cx="83875" cy="32000"/>
            </a:xfrm>
            <a:custGeom>
              <a:rect b="b" l="l" r="r" t="t"/>
              <a:pathLst>
                <a:path extrusionOk="0" h="1280" w="3355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14"/>
            <p:cNvSpPr/>
            <p:nvPr/>
          </p:nvSpPr>
          <p:spPr>
            <a:xfrm>
              <a:off x="3409775" y="1650500"/>
              <a:ext cx="35300" cy="10675"/>
            </a:xfrm>
            <a:custGeom>
              <a:rect b="b" l="l" r="r" t="t"/>
              <a:pathLst>
                <a:path extrusionOk="0" h="427" w="1412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14"/>
            <p:cNvSpPr/>
            <p:nvPr/>
          </p:nvSpPr>
          <p:spPr>
            <a:xfrm>
              <a:off x="3419525" y="1667000"/>
              <a:ext cx="24075" cy="12700"/>
            </a:xfrm>
            <a:custGeom>
              <a:rect b="b" l="l" r="r" t="t"/>
              <a:pathLst>
                <a:path extrusionOk="0" h="508" w="963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14"/>
            <p:cNvSpPr/>
            <p:nvPr/>
          </p:nvSpPr>
          <p:spPr>
            <a:xfrm>
              <a:off x="3429875" y="1682725"/>
              <a:ext cx="23750" cy="24175"/>
            </a:xfrm>
            <a:custGeom>
              <a:rect b="b" l="l" r="r" t="t"/>
              <a:pathLst>
                <a:path extrusionOk="0" h="967" w="95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14"/>
            <p:cNvSpPr/>
            <p:nvPr/>
          </p:nvSpPr>
          <p:spPr>
            <a:xfrm>
              <a:off x="3455925" y="1707175"/>
              <a:ext cx="5825" cy="5925"/>
            </a:xfrm>
            <a:custGeom>
              <a:rect b="b" l="l" r="r" t="t"/>
              <a:pathLst>
                <a:path extrusionOk="0" h="237" w="233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14"/>
            <p:cNvSpPr/>
            <p:nvPr/>
          </p:nvSpPr>
          <p:spPr>
            <a:xfrm>
              <a:off x="3402650" y="1651150"/>
              <a:ext cx="41075" cy="21050"/>
            </a:xfrm>
            <a:custGeom>
              <a:rect b="b" l="l" r="r" t="t"/>
              <a:pathLst>
                <a:path extrusionOk="0" h="842" w="1643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14"/>
            <p:cNvSpPr/>
            <p:nvPr/>
          </p:nvSpPr>
          <p:spPr>
            <a:xfrm>
              <a:off x="3371425" y="1637125"/>
              <a:ext cx="31725" cy="16775"/>
            </a:xfrm>
            <a:custGeom>
              <a:rect b="b" l="l" r="r" t="t"/>
              <a:pathLst>
                <a:path extrusionOk="0" h="671" w="1269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14"/>
            <p:cNvSpPr/>
            <p:nvPr/>
          </p:nvSpPr>
          <p:spPr>
            <a:xfrm>
              <a:off x="3369750" y="1618400"/>
              <a:ext cx="39175" cy="7850"/>
            </a:xfrm>
            <a:custGeom>
              <a:rect b="b" l="l" r="r" t="t"/>
              <a:pathLst>
                <a:path extrusionOk="0" h="314" w="1567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14"/>
            <p:cNvSpPr/>
            <p:nvPr/>
          </p:nvSpPr>
          <p:spPr>
            <a:xfrm>
              <a:off x="3397425" y="1613475"/>
              <a:ext cx="24350" cy="9800"/>
            </a:xfrm>
            <a:custGeom>
              <a:rect b="b" l="l" r="r" t="t"/>
              <a:pathLst>
                <a:path extrusionOk="0" h="392" w="974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14"/>
            <p:cNvSpPr/>
            <p:nvPr/>
          </p:nvSpPr>
          <p:spPr>
            <a:xfrm>
              <a:off x="3356050" y="1585475"/>
              <a:ext cx="104325" cy="106650"/>
            </a:xfrm>
            <a:custGeom>
              <a:rect b="b" l="l" r="r" t="t"/>
              <a:pathLst>
                <a:path extrusionOk="0" h="4266" w="4173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14"/>
            <p:cNvSpPr/>
            <p:nvPr/>
          </p:nvSpPr>
          <p:spPr>
            <a:xfrm>
              <a:off x="3335525" y="1588750"/>
              <a:ext cx="117000" cy="120700"/>
            </a:xfrm>
            <a:custGeom>
              <a:rect b="b" l="l" r="r" t="t"/>
              <a:pathLst>
                <a:path extrusionOk="0" h="4828" w="468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14"/>
            <p:cNvSpPr/>
            <p:nvPr/>
          </p:nvSpPr>
          <p:spPr>
            <a:xfrm>
              <a:off x="3320950" y="1606800"/>
              <a:ext cx="98325" cy="72325"/>
            </a:xfrm>
            <a:custGeom>
              <a:rect b="b" l="l" r="r" t="t"/>
              <a:pathLst>
                <a:path extrusionOk="0" h="2893" w="3933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14"/>
            <p:cNvSpPr/>
            <p:nvPr/>
          </p:nvSpPr>
          <p:spPr>
            <a:xfrm>
              <a:off x="3301300" y="1561600"/>
              <a:ext cx="85925" cy="50400"/>
            </a:xfrm>
            <a:custGeom>
              <a:rect b="b" l="l" r="r" t="t"/>
              <a:pathLst>
                <a:path extrusionOk="0" h="2016" w="3437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14"/>
            <p:cNvSpPr/>
            <p:nvPr/>
          </p:nvSpPr>
          <p:spPr>
            <a:xfrm>
              <a:off x="3290875" y="1578175"/>
              <a:ext cx="74150" cy="23600"/>
            </a:xfrm>
            <a:custGeom>
              <a:rect b="b" l="l" r="r" t="t"/>
              <a:pathLst>
                <a:path extrusionOk="0" h="944" w="2966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14"/>
            <p:cNvSpPr/>
            <p:nvPr/>
          </p:nvSpPr>
          <p:spPr>
            <a:xfrm>
              <a:off x="3257250" y="1590575"/>
              <a:ext cx="90650" cy="24425"/>
            </a:xfrm>
            <a:custGeom>
              <a:rect b="b" l="l" r="r" t="t"/>
              <a:pathLst>
                <a:path extrusionOk="0" h="977" w="3626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14"/>
            <p:cNvSpPr/>
            <p:nvPr/>
          </p:nvSpPr>
          <p:spPr>
            <a:xfrm>
              <a:off x="3228975" y="1584125"/>
              <a:ext cx="94100" cy="16625"/>
            </a:xfrm>
            <a:custGeom>
              <a:rect b="b" l="l" r="r" t="t"/>
              <a:pathLst>
                <a:path extrusionOk="0" h="665" w="3764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14"/>
            <p:cNvSpPr/>
            <p:nvPr/>
          </p:nvSpPr>
          <p:spPr>
            <a:xfrm>
              <a:off x="3235800" y="1574725"/>
              <a:ext cx="28300" cy="7400"/>
            </a:xfrm>
            <a:custGeom>
              <a:rect b="b" l="l" r="r" t="t"/>
              <a:pathLst>
                <a:path extrusionOk="0" h="296" w="1132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14"/>
            <p:cNvSpPr/>
            <p:nvPr/>
          </p:nvSpPr>
          <p:spPr>
            <a:xfrm>
              <a:off x="3301300" y="1623250"/>
              <a:ext cx="90325" cy="53675"/>
            </a:xfrm>
            <a:custGeom>
              <a:rect b="b" l="l" r="r" t="t"/>
              <a:pathLst>
                <a:path extrusionOk="0" h="2147" w="3613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14"/>
            <p:cNvSpPr/>
            <p:nvPr/>
          </p:nvSpPr>
          <p:spPr>
            <a:xfrm>
              <a:off x="3242650" y="1619900"/>
              <a:ext cx="25325" cy="4650"/>
            </a:xfrm>
            <a:custGeom>
              <a:rect b="b" l="l" r="r" t="t"/>
              <a:pathLst>
                <a:path extrusionOk="0" h="186" w="1013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14"/>
            <p:cNvSpPr/>
            <p:nvPr/>
          </p:nvSpPr>
          <p:spPr>
            <a:xfrm>
              <a:off x="3209325" y="1614325"/>
              <a:ext cx="8050" cy="4800"/>
            </a:xfrm>
            <a:custGeom>
              <a:rect b="b" l="l" r="r" t="t"/>
              <a:pathLst>
                <a:path extrusionOk="0" h="192" w="322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14"/>
            <p:cNvSpPr/>
            <p:nvPr/>
          </p:nvSpPr>
          <p:spPr>
            <a:xfrm>
              <a:off x="3393075" y="1681725"/>
              <a:ext cx="24325" cy="38700"/>
            </a:xfrm>
            <a:custGeom>
              <a:rect b="b" l="l" r="r" t="t"/>
              <a:pathLst>
                <a:path extrusionOk="0" h="1548" w="973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14"/>
            <p:cNvSpPr/>
            <p:nvPr/>
          </p:nvSpPr>
          <p:spPr>
            <a:xfrm>
              <a:off x="3436900" y="1701450"/>
              <a:ext cx="9375" cy="18100"/>
            </a:xfrm>
            <a:custGeom>
              <a:rect b="b" l="l" r="r" t="t"/>
              <a:pathLst>
                <a:path extrusionOk="0" h="724" w="375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14"/>
            <p:cNvSpPr/>
            <p:nvPr/>
          </p:nvSpPr>
          <p:spPr>
            <a:xfrm>
              <a:off x="3421775" y="1673525"/>
              <a:ext cx="23600" cy="34800"/>
            </a:xfrm>
            <a:custGeom>
              <a:rect b="b" l="l" r="r" t="t"/>
              <a:pathLst>
                <a:path extrusionOk="0" h="1392" w="944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14"/>
            <p:cNvSpPr/>
            <p:nvPr/>
          </p:nvSpPr>
          <p:spPr>
            <a:xfrm>
              <a:off x="3364400" y="167980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14"/>
            <p:cNvSpPr/>
            <p:nvPr/>
          </p:nvSpPr>
          <p:spPr>
            <a:xfrm>
              <a:off x="3207350" y="1644175"/>
              <a:ext cx="108750" cy="17000"/>
            </a:xfrm>
            <a:custGeom>
              <a:rect b="b" l="l" r="r" t="t"/>
              <a:pathLst>
                <a:path extrusionOk="0" h="680" w="435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14"/>
            <p:cNvSpPr/>
            <p:nvPr/>
          </p:nvSpPr>
          <p:spPr>
            <a:xfrm>
              <a:off x="3162875" y="1669650"/>
              <a:ext cx="21925" cy="20350"/>
            </a:xfrm>
            <a:custGeom>
              <a:rect b="b" l="l" r="r" t="t"/>
              <a:pathLst>
                <a:path extrusionOk="0" h="814" w="877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14"/>
            <p:cNvSpPr/>
            <p:nvPr/>
          </p:nvSpPr>
          <p:spPr>
            <a:xfrm>
              <a:off x="3188775" y="16839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14"/>
            <p:cNvSpPr/>
            <p:nvPr/>
          </p:nvSpPr>
          <p:spPr>
            <a:xfrm>
              <a:off x="3396325" y="3194675"/>
              <a:ext cx="18100" cy="62875"/>
            </a:xfrm>
            <a:custGeom>
              <a:rect b="b" l="l" r="r" t="t"/>
              <a:pathLst>
                <a:path extrusionOk="0" h="2515" w="724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14"/>
            <p:cNvSpPr/>
            <p:nvPr/>
          </p:nvSpPr>
          <p:spPr>
            <a:xfrm>
              <a:off x="3383850" y="3275300"/>
              <a:ext cx="30575" cy="84875"/>
            </a:xfrm>
            <a:custGeom>
              <a:rect b="b" l="l" r="r" t="t"/>
              <a:pathLst>
                <a:path extrusionOk="0" h="3395" w="1223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14"/>
            <p:cNvSpPr/>
            <p:nvPr/>
          </p:nvSpPr>
          <p:spPr>
            <a:xfrm>
              <a:off x="3415600" y="3231100"/>
              <a:ext cx="13700" cy="98300"/>
            </a:xfrm>
            <a:custGeom>
              <a:rect b="b" l="l" r="r" t="t"/>
              <a:pathLst>
                <a:path extrusionOk="0" h="3932" w="548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14"/>
            <p:cNvSpPr/>
            <p:nvPr/>
          </p:nvSpPr>
          <p:spPr>
            <a:xfrm>
              <a:off x="3405475" y="3339025"/>
              <a:ext cx="12825" cy="21475"/>
            </a:xfrm>
            <a:custGeom>
              <a:rect b="b" l="l" r="r" t="t"/>
              <a:pathLst>
                <a:path extrusionOk="0" h="859" w="513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14"/>
            <p:cNvSpPr/>
            <p:nvPr/>
          </p:nvSpPr>
          <p:spPr>
            <a:xfrm>
              <a:off x="3448050" y="3267075"/>
              <a:ext cx="9525" cy="47075"/>
            </a:xfrm>
            <a:custGeom>
              <a:rect b="b" l="l" r="r" t="t"/>
              <a:pathLst>
                <a:path extrusionOk="0" h="1883" w="381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14"/>
            <p:cNvSpPr/>
            <p:nvPr/>
          </p:nvSpPr>
          <p:spPr>
            <a:xfrm>
              <a:off x="3433150" y="3338175"/>
              <a:ext cx="14450" cy="29300"/>
            </a:xfrm>
            <a:custGeom>
              <a:rect b="b" l="l" r="r" t="t"/>
              <a:pathLst>
                <a:path extrusionOk="0" h="1172" w="578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14"/>
            <p:cNvSpPr/>
            <p:nvPr/>
          </p:nvSpPr>
          <p:spPr>
            <a:xfrm>
              <a:off x="3475425" y="3280350"/>
              <a:ext cx="22050" cy="79875"/>
            </a:xfrm>
            <a:custGeom>
              <a:rect b="b" l="l" r="r" t="t"/>
              <a:pathLst>
                <a:path extrusionOk="0" h="3195" w="882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14"/>
            <p:cNvSpPr/>
            <p:nvPr/>
          </p:nvSpPr>
          <p:spPr>
            <a:xfrm>
              <a:off x="3516650" y="3292650"/>
              <a:ext cx="6125" cy="35975"/>
            </a:xfrm>
            <a:custGeom>
              <a:rect b="b" l="l" r="r" t="t"/>
              <a:pathLst>
                <a:path extrusionOk="0" h="1439" w="245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14"/>
            <p:cNvSpPr/>
            <p:nvPr/>
          </p:nvSpPr>
          <p:spPr>
            <a:xfrm>
              <a:off x="3512425" y="3361925"/>
              <a:ext cx="1725" cy="3475"/>
            </a:xfrm>
            <a:custGeom>
              <a:rect b="b" l="l" r="r" t="t"/>
              <a:pathLst>
                <a:path extrusionOk="0" h="139" w="69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14"/>
            <p:cNvSpPr/>
            <p:nvPr/>
          </p:nvSpPr>
          <p:spPr>
            <a:xfrm>
              <a:off x="3536150" y="3294475"/>
              <a:ext cx="17275" cy="70550"/>
            </a:xfrm>
            <a:custGeom>
              <a:rect b="b" l="l" r="r" t="t"/>
              <a:pathLst>
                <a:path extrusionOk="0" h="2822" w="691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14"/>
            <p:cNvSpPr/>
            <p:nvPr/>
          </p:nvSpPr>
          <p:spPr>
            <a:xfrm>
              <a:off x="3563950" y="3300900"/>
              <a:ext cx="13900" cy="58250"/>
            </a:xfrm>
            <a:custGeom>
              <a:rect b="b" l="l" r="r" t="t"/>
              <a:pathLst>
                <a:path extrusionOk="0" h="2330" w="556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14"/>
            <p:cNvSpPr/>
            <p:nvPr/>
          </p:nvSpPr>
          <p:spPr>
            <a:xfrm>
              <a:off x="3586250" y="3263625"/>
              <a:ext cx="18675" cy="92225"/>
            </a:xfrm>
            <a:custGeom>
              <a:rect b="b" l="l" r="r" t="t"/>
              <a:pathLst>
                <a:path extrusionOk="0" h="3689" w="747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14"/>
            <p:cNvSpPr/>
            <p:nvPr/>
          </p:nvSpPr>
          <p:spPr>
            <a:xfrm>
              <a:off x="3601025" y="3276425"/>
              <a:ext cx="8225" cy="44450"/>
            </a:xfrm>
            <a:custGeom>
              <a:rect b="b" l="l" r="r" t="t"/>
              <a:pathLst>
                <a:path extrusionOk="0" h="1778" w="329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14"/>
            <p:cNvSpPr/>
            <p:nvPr/>
          </p:nvSpPr>
          <p:spPr>
            <a:xfrm>
              <a:off x="3316850" y="3176500"/>
              <a:ext cx="33575" cy="36200"/>
            </a:xfrm>
            <a:custGeom>
              <a:rect b="b" l="l" r="r" t="t"/>
              <a:pathLst>
                <a:path extrusionOk="0" h="1448" w="1343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14"/>
            <p:cNvSpPr/>
            <p:nvPr/>
          </p:nvSpPr>
          <p:spPr>
            <a:xfrm>
              <a:off x="3274500" y="3256225"/>
              <a:ext cx="24625" cy="69850"/>
            </a:xfrm>
            <a:custGeom>
              <a:rect b="b" l="l" r="r" t="t"/>
              <a:pathLst>
                <a:path extrusionOk="0" h="2794" w="985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14"/>
            <p:cNvSpPr/>
            <p:nvPr/>
          </p:nvSpPr>
          <p:spPr>
            <a:xfrm>
              <a:off x="3268250" y="3350575"/>
              <a:ext cx="34900" cy="192125"/>
            </a:xfrm>
            <a:custGeom>
              <a:rect b="b" l="l" r="r" t="t"/>
              <a:pathLst>
                <a:path extrusionOk="0" h="7685" w="1396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14"/>
            <p:cNvSpPr/>
            <p:nvPr/>
          </p:nvSpPr>
          <p:spPr>
            <a:xfrm>
              <a:off x="3329575" y="3181425"/>
              <a:ext cx="43025" cy="50400"/>
            </a:xfrm>
            <a:custGeom>
              <a:rect b="b" l="l" r="r" t="t"/>
              <a:pathLst>
                <a:path extrusionOk="0" h="2016" w="1721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14"/>
            <p:cNvSpPr/>
            <p:nvPr/>
          </p:nvSpPr>
          <p:spPr>
            <a:xfrm>
              <a:off x="3318250" y="3245800"/>
              <a:ext cx="8725" cy="21100"/>
            </a:xfrm>
            <a:custGeom>
              <a:rect b="b" l="l" r="r" t="t"/>
              <a:pathLst>
                <a:path extrusionOk="0" h="844" w="349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14"/>
            <p:cNvSpPr/>
            <p:nvPr/>
          </p:nvSpPr>
          <p:spPr>
            <a:xfrm>
              <a:off x="3307850" y="3277850"/>
              <a:ext cx="6750" cy="19925"/>
            </a:xfrm>
            <a:custGeom>
              <a:rect b="b" l="l" r="r" t="t"/>
              <a:pathLst>
                <a:path extrusionOk="0" h="797" w="27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14"/>
            <p:cNvSpPr/>
            <p:nvPr/>
          </p:nvSpPr>
          <p:spPr>
            <a:xfrm>
              <a:off x="3298325" y="3322625"/>
              <a:ext cx="4175" cy="20725"/>
            </a:xfrm>
            <a:custGeom>
              <a:rect b="b" l="l" r="r" t="t"/>
              <a:pathLst>
                <a:path extrusionOk="0" h="829" w="167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14"/>
            <p:cNvSpPr/>
            <p:nvPr/>
          </p:nvSpPr>
          <p:spPr>
            <a:xfrm>
              <a:off x="3290275" y="3367650"/>
              <a:ext cx="28775" cy="146075"/>
            </a:xfrm>
            <a:custGeom>
              <a:rect b="b" l="l" r="r" t="t"/>
              <a:pathLst>
                <a:path extrusionOk="0" h="5843" w="1151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14"/>
            <p:cNvSpPr/>
            <p:nvPr/>
          </p:nvSpPr>
          <p:spPr>
            <a:xfrm>
              <a:off x="3346925" y="3200925"/>
              <a:ext cx="37475" cy="51300"/>
            </a:xfrm>
            <a:custGeom>
              <a:rect b="b" l="l" r="r" t="t"/>
              <a:pathLst>
                <a:path extrusionOk="0" h="2052" w="1499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14"/>
            <p:cNvSpPr/>
            <p:nvPr/>
          </p:nvSpPr>
          <p:spPr>
            <a:xfrm>
              <a:off x="3320050" y="3269825"/>
              <a:ext cx="24325" cy="249200"/>
            </a:xfrm>
            <a:custGeom>
              <a:rect b="b" l="l" r="r" t="t"/>
              <a:pathLst>
                <a:path extrusionOk="0" h="9968" w="973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14"/>
            <p:cNvSpPr/>
            <p:nvPr/>
          </p:nvSpPr>
          <p:spPr>
            <a:xfrm>
              <a:off x="3346525" y="3236100"/>
              <a:ext cx="40300" cy="94900"/>
            </a:xfrm>
            <a:custGeom>
              <a:rect b="b" l="l" r="r" t="t"/>
              <a:pathLst>
                <a:path extrusionOk="0" h="3796" w="1612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14"/>
            <p:cNvSpPr/>
            <p:nvPr/>
          </p:nvSpPr>
          <p:spPr>
            <a:xfrm>
              <a:off x="3340575" y="3356075"/>
              <a:ext cx="23250" cy="159350"/>
            </a:xfrm>
            <a:custGeom>
              <a:rect b="b" l="l" r="r" t="t"/>
              <a:pathLst>
                <a:path extrusionOk="0" h="6374" w="93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14"/>
            <p:cNvSpPr/>
            <p:nvPr/>
          </p:nvSpPr>
          <p:spPr>
            <a:xfrm>
              <a:off x="3366775" y="3375025"/>
              <a:ext cx="16100" cy="92575"/>
            </a:xfrm>
            <a:custGeom>
              <a:rect b="b" l="l" r="r" t="t"/>
              <a:pathLst>
                <a:path extrusionOk="0" h="3703" w="644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14"/>
            <p:cNvSpPr/>
            <p:nvPr/>
          </p:nvSpPr>
          <p:spPr>
            <a:xfrm>
              <a:off x="3378275" y="3486125"/>
              <a:ext cx="10250" cy="21225"/>
            </a:xfrm>
            <a:custGeom>
              <a:rect b="b" l="l" r="r" t="t"/>
              <a:pathLst>
                <a:path extrusionOk="0" h="849" w="41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14"/>
            <p:cNvSpPr/>
            <p:nvPr/>
          </p:nvSpPr>
          <p:spPr>
            <a:xfrm>
              <a:off x="3406950" y="3384625"/>
              <a:ext cx="13125" cy="120475"/>
            </a:xfrm>
            <a:custGeom>
              <a:rect b="b" l="l" r="r" t="t"/>
              <a:pathLst>
                <a:path extrusionOk="0" h="4819" w="525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14"/>
            <p:cNvSpPr/>
            <p:nvPr/>
          </p:nvSpPr>
          <p:spPr>
            <a:xfrm>
              <a:off x="3435825" y="3369700"/>
              <a:ext cx="23875" cy="119100"/>
            </a:xfrm>
            <a:custGeom>
              <a:rect b="b" l="l" r="r" t="t"/>
              <a:pathLst>
                <a:path extrusionOk="0" h="4764" w="955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14"/>
            <p:cNvSpPr/>
            <p:nvPr/>
          </p:nvSpPr>
          <p:spPr>
            <a:xfrm>
              <a:off x="3467375" y="3385000"/>
              <a:ext cx="15850" cy="72850"/>
            </a:xfrm>
            <a:custGeom>
              <a:rect b="b" l="l" r="r" t="t"/>
              <a:pathLst>
                <a:path extrusionOk="0" h="2914" w="634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14"/>
            <p:cNvSpPr/>
            <p:nvPr/>
          </p:nvSpPr>
          <p:spPr>
            <a:xfrm>
              <a:off x="3482575" y="3463050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14"/>
            <p:cNvSpPr/>
            <p:nvPr/>
          </p:nvSpPr>
          <p:spPr>
            <a:xfrm>
              <a:off x="3506675" y="3385675"/>
              <a:ext cx="10450" cy="60950"/>
            </a:xfrm>
            <a:custGeom>
              <a:rect b="b" l="l" r="r" t="t"/>
              <a:pathLst>
                <a:path extrusionOk="0" h="2438" w="418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14"/>
            <p:cNvSpPr/>
            <p:nvPr/>
          </p:nvSpPr>
          <p:spPr>
            <a:xfrm>
              <a:off x="3540600" y="3384325"/>
              <a:ext cx="7475" cy="33725"/>
            </a:xfrm>
            <a:custGeom>
              <a:rect b="b" l="l" r="r" t="t"/>
              <a:pathLst>
                <a:path extrusionOk="0" h="1349" w="299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14"/>
            <p:cNvSpPr/>
            <p:nvPr/>
          </p:nvSpPr>
          <p:spPr>
            <a:xfrm>
              <a:off x="3560300" y="3391700"/>
              <a:ext cx="12775" cy="27325"/>
            </a:xfrm>
            <a:custGeom>
              <a:rect b="b" l="l" r="r" t="t"/>
              <a:pathLst>
                <a:path extrusionOk="0" h="1093" w="511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4"/>
            <p:cNvSpPr/>
            <p:nvPr/>
          </p:nvSpPr>
          <p:spPr>
            <a:xfrm>
              <a:off x="3577225" y="3399500"/>
              <a:ext cx="10725" cy="11325"/>
            </a:xfrm>
            <a:custGeom>
              <a:rect b="b" l="l" r="r" t="t"/>
              <a:pathLst>
                <a:path extrusionOk="0" h="453" w="429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14"/>
            <p:cNvSpPr/>
            <p:nvPr/>
          </p:nvSpPr>
          <p:spPr>
            <a:xfrm>
              <a:off x="3320400" y="3172775"/>
              <a:ext cx="70225" cy="48350"/>
            </a:xfrm>
            <a:custGeom>
              <a:rect b="b" l="l" r="r" t="t"/>
              <a:pathLst>
                <a:path extrusionOk="0" h="1934" w="2809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14"/>
            <p:cNvSpPr/>
            <p:nvPr/>
          </p:nvSpPr>
          <p:spPr>
            <a:xfrm>
              <a:off x="3306350" y="3185025"/>
              <a:ext cx="76700" cy="42425"/>
            </a:xfrm>
            <a:custGeom>
              <a:rect b="b" l="l" r="r" t="t"/>
              <a:pathLst>
                <a:path extrusionOk="0" h="1697" w="3068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14"/>
            <p:cNvSpPr/>
            <p:nvPr/>
          </p:nvSpPr>
          <p:spPr>
            <a:xfrm>
              <a:off x="3299800" y="3199725"/>
              <a:ext cx="96700" cy="78525"/>
            </a:xfrm>
            <a:custGeom>
              <a:rect b="b" l="l" r="r" t="t"/>
              <a:pathLst>
                <a:path extrusionOk="0" h="3141" w="3868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14"/>
            <p:cNvSpPr/>
            <p:nvPr/>
          </p:nvSpPr>
          <p:spPr>
            <a:xfrm>
              <a:off x="3366775" y="3245750"/>
              <a:ext cx="33325" cy="48775"/>
            </a:xfrm>
            <a:custGeom>
              <a:rect b="b" l="l" r="r" t="t"/>
              <a:pathLst>
                <a:path extrusionOk="0" h="1951" w="1333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4"/>
            <p:cNvSpPr/>
            <p:nvPr/>
          </p:nvSpPr>
          <p:spPr>
            <a:xfrm>
              <a:off x="3278675" y="3226050"/>
              <a:ext cx="76100" cy="17425"/>
            </a:xfrm>
            <a:custGeom>
              <a:rect b="b" l="l" r="r" t="t"/>
              <a:pathLst>
                <a:path extrusionOk="0" h="697" w="3044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4"/>
            <p:cNvSpPr/>
            <p:nvPr/>
          </p:nvSpPr>
          <p:spPr>
            <a:xfrm>
              <a:off x="3318250" y="3265050"/>
              <a:ext cx="74375" cy="49425"/>
            </a:xfrm>
            <a:custGeom>
              <a:rect b="b" l="l" r="r" t="t"/>
              <a:pathLst>
                <a:path extrusionOk="0" h="1977" w="2975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14"/>
            <p:cNvSpPr/>
            <p:nvPr/>
          </p:nvSpPr>
          <p:spPr>
            <a:xfrm>
              <a:off x="3270700" y="3271675"/>
              <a:ext cx="40125" cy="15225"/>
            </a:xfrm>
            <a:custGeom>
              <a:rect b="b" l="l" r="r" t="t"/>
              <a:pathLst>
                <a:path extrusionOk="0" h="609" w="1605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14"/>
            <p:cNvSpPr/>
            <p:nvPr/>
          </p:nvSpPr>
          <p:spPr>
            <a:xfrm>
              <a:off x="3322725" y="3311450"/>
              <a:ext cx="46150" cy="23275"/>
            </a:xfrm>
            <a:custGeom>
              <a:rect b="b" l="l" r="r" t="t"/>
              <a:pathLst>
                <a:path extrusionOk="0" h="931" w="1846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14"/>
            <p:cNvSpPr/>
            <p:nvPr/>
          </p:nvSpPr>
          <p:spPr>
            <a:xfrm>
              <a:off x="3289100" y="3313500"/>
              <a:ext cx="23575" cy="10875"/>
            </a:xfrm>
            <a:custGeom>
              <a:rect b="b" l="l" r="r" t="t"/>
              <a:pathLst>
                <a:path extrusionOk="0" h="435" w="943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14"/>
            <p:cNvSpPr/>
            <p:nvPr/>
          </p:nvSpPr>
          <p:spPr>
            <a:xfrm>
              <a:off x="3332275" y="3347875"/>
              <a:ext cx="15775" cy="9750"/>
            </a:xfrm>
            <a:custGeom>
              <a:rect b="b" l="l" r="r" t="t"/>
              <a:pathLst>
                <a:path extrusionOk="0" h="390" w="631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14"/>
            <p:cNvSpPr/>
            <p:nvPr/>
          </p:nvSpPr>
          <p:spPr>
            <a:xfrm>
              <a:off x="3288500" y="3176550"/>
              <a:ext cx="90200" cy="32025"/>
            </a:xfrm>
            <a:custGeom>
              <a:rect b="b" l="l" r="r" t="t"/>
              <a:pathLst>
                <a:path extrusionOk="0" h="1281" w="3608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14"/>
            <p:cNvSpPr/>
            <p:nvPr/>
          </p:nvSpPr>
          <p:spPr>
            <a:xfrm>
              <a:off x="3274400" y="3194900"/>
              <a:ext cx="107275" cy="37975"/>
            </a:xfrm>
            <a:custGeom>
              <a:rect b="b" l="l" r="r" t="t"/>
              <a:pathLst>
                <a:path extrusionOk="0" h="1519" w="4291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14"/>
            <p:cNvSpPr/>
            <p:nvPr/>
          </p:nvSpPr>
          <p:spPr>
            <a:xfrm>
              <a:off x="3294000" y="3209575"/>
              <a:ext cx="87275" cy="20825"/>
            </a:xfrm>
            <a:custGeom>
              <a:rect b="b" l="l" r="r" t="t"/>
              <a:pathLst>
                <a:path extrusionOk="0" h="833" w="3491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14"/>
            <p:cNvSpPr/>
            <p:nvPr/>
          </p:nvSpPr>
          <p:spPr>
            <a:xfrm>
              <a:off x="3316250" y="3223650"/>
              <a:ext cx="74900" cy="12950"/>
            </a:xfrm>
            <a:custGeom>
              <a:rect b="b" l="l" r="r" t="t"/>
              <a:pathLst>
                <a:path extrusionOk="0" h="518" w="2996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14"/>
            <p:cNvSpPr/>
            <p:nvPr/>
          </p:nvSpPr>
          <p:spPr>
            <a:xfrm>
              <a:off x="3339400" y="3255050"/>
              <a:ext cx="46700" cy="11650"/>
            </a:xfrm>
            <a:custGeom>
              <a:rect b="b" l="l" r="r" t="t"/>
              <a:pathLst>
                <a:path extrusionOk="0" h="466" w="1868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14"/>
            <p:cNvSpPr/>
            <p:nvPr/>
          </p:nvSpPr>
          <p:spPr>
            <a:xfrm>
              <a:off x="3345650" y="3268900"/>
              <a:ext cx="55075" cy="10225"/>
            </a:xfrm>
            <a:custGeom>
              <a:rect b="b" l="l" r="r" t="t"/>
              <a:pathLst>
                <a:path extrusionOk="0" h="409" w="2203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14"/>
            <p:cNvSpPr/>
            <p:nvPr/>
          </p:nvSpPr>
          <p:spPr>
            <a:xfrm>
              <a:off x="3366775" y="3291225"/>
              <a:ext cx="23850" cy="6650"/>
            </a:xfrm>
            <a:custGeom>
              <a:rect b="b" l="l" r="r" t="t"/>
              <a:pathLst>
                <a:path extrusionOk="0" h="266" w="954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14"/>
            <p:cNvSpPr/>
            <p:nvPr/>
          </p:nvSpPr>
          <p:spPr>
            <a:xfrm>
              <a:off x="3365775" y="3304100"/>
              <a:ext cx="8175" cy="5700"/>
            </a:xfrm>
            <a:custGeom>
              <a:rect b="b" l="l" r="r" t="t"/>
              <a:pathLst>
                <a:path extrusionOk="0" h="228" w="327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14"/>
            <p:cNvSpPr/>
            <p:nvPr/>
          </p:nvSpPr>
          <p:spPr>
            <a:xfrm>
              <a:off x="3363200" y="3313925"/>
              <a:ext cx="20550" cy="9575"/>
            </a:xfrm>
            <a:custGeom>
              <a:rect b="b" l="l" r="r" t="t"/>
              <a:pathLst>
                <a:path extrusionOk="0" h="383" w="822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14"/>
            <p:cNvSpPr/>
            <p:nvPr/>
          </p:nvSpPr>
          <p:spPr>
            <a:xfrm>
              <a:off x="3342075" y="3174625"/>
              <a:ext cx="67000" cy="86650"/>
            </a:xfrm>
            <a:custGeom>
              <a:rect b="b" l="l" r="r" t="t"/>
              <a:pathLst>
                <a:path extrusionOk="0" h="3466" w="268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14"/>
            <p:cNvSpPr/>
            <p:nvPr/>
          </p:nvSpPr>
          <p:spPr>
            <a:xfrm>
              <a:off x="3342975" y="3168825"/>
              <a:ext cx="64000" cy="102400"/>
            </a:xfrm>
            <a:custGeom>
              <a:rect b="b" l="l" r="r" t="t"/>
              <a:pathLst>
                <a:path extrusionOk="0" h="4096" w="256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14"/>
            <p:cNvSpPr/>
            <p:nvPr/>
          </p:nvSpPr>
          <p:spPr>
            <a:xfrm>
              <a:off x="3334950" y="3175350"/>
              <a:ext cx="59400" cy="117650"/>
            </a:xfrm>
            <a:custGeom>
              <a:rect b="b" l="l" r="r" t="t"/>
              <a:pathLst>
                <a:path extrusionOk="0" h="4706" w="2376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14"/>
            <p:cNvSpPr/>
            <p:nvPr/>
          </p:nvSpPr>
          <p:spPr>
            <a:xfrm>
              <a:off x="3348325" y="3221175"/>
              <a:ext cx="21350" cy="57825"/>
            </a:xfrm>
            <a:custGeom>
              <a:rect b="b" l="l" r="r" t="t"/>
              <a:pathLst>
                <a:path extrusionOk="0" h="2313" w="854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14"/>
            <p:cNvSpPr/>
            <p:nvPr/>
          </p:nvSpPr>
          <p:spPr>
            <a:xfrm>
              <a:off x="3359900" y="3285250"/>
              <a:ext cx="14050" cy="25375"/>
            </a:xfrm>
            <a:custGeom>
              <a:rect b="b" l="l" r="r" t="t"/>
              <a:pathLst>
                <a:path extrusionOk="0" h="1015" w="562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14"/>
            <p:cNvSpPr/>
            <p:nvPr/>
          </p:nvSpPr>
          <p:spPr>
            <a:xfrm>
              <a:off x="3504900" y="3464800"/>
              <a:ext cx="12825" cy="18525"/>
            </a:xfrm>
            <a:custGeom>
              <a:rect b="b" l="l" r="r" t="t"/>
              <a:pathLst>
                <a:path extrusionOk="0" h="741" w="513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14"/>
            <p:cNvSpPr/>
            <p:nvPr/>
          </p:nvSpPr>
          <p:spPr>
            <a:xfrm>
              <a:off x="3537325" y="3441200"/>
              <a:ext cx="9250" cy="10100"/>
            </a:xfrm>
            <a:custGeom>
              <a:rect b="b" l="l" r="r" t="t"/>
              <a:pathLst>
                <a:path extrusionOk="0" h="404" w="37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14"/>
            <p:cNvSpPr/>
            <p:nvPr/>
          </p:nvSpPr>
          <p:spPr>
            <a:xfrm>
              <a:off x="3475400" y="3480775"/>
              <a:ext cx="11950" cy="12975"/>
            </a:xfrm>
            <a:custGeom>
              <a:rect b="b" l="l" r="r" t="t"/>
              <a:pathLst>
                <a:path extrusionOk="0" h="519" w="478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14"/>
            <p:cNvSpPr/>
            <p:nvPr/>
          </p:nvSpPr>
          <p:spPr>
            <a:xfrm>
              <a:off x="3595750" y="3309825"/>
              <a:ext cx="42800" cy="99625"/>
            </a:xfrm>
            <a:custGeom>
              <a:rect b="b" l="l" r="r" t="t"/>
              <a:pathLst>
                <a:path extrusionOk="0" h="3985" w="1712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14"/>
            <p:cNvSpPr/>
            <p:nvPr/>
          </p:nvSpPr>
          <p:spPr>
            <a:xfrm>
              <a:off x="3454750" y="3447425"/>
              <a:ext cx="123400" cy="121125"/>
            </a:xfrm>
            <a:custGeom>
              <a:rect b="b" l="l" r="r" t="t"/>
              <a:pathLst>
                <a:path extrusionOk="0" h="4845" w="4936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14"/>
            <p:cNvSpPr/>
            <p:nvPr/>
          </p:nvSpPr>
          <p:spPr>
            <a:xfrm>
              <a:off x="3606100" y="3404900"/>
              <a:ext cx="22050" cy="38225"/>
            </a:xfrm>
            <a:custGeom>
              <a:rect b="b" l="l" r="r" t="t"/>
              <a:pathLst>
                <a:path extrusionOk="0" h="1529" w="882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14"/>
            <p:cNvSpPr/>
            <p:nvPr/>
          </p:nvSpPr>
          <p:spPr>
            <a:xfrm>
              <a:off x="3502000" y="3483475"/>
              <a:ext cx="82975" cy="82325"/>
            </a:xfrm>
            <a:custGeom>
              <a:rect b="b" l="l" r="r" t="t"/>
              <a:pathLst>
                <a:path extrusionOk="0" h="3293" w="3319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14"/>
            <p:cNvSpPr/>
            <p:nvPr/>
          </p:nvSpPr>
          <p:spPr>
            <a:xfrm>
              <a:off x="3560475" y="3413275"/>
              <a:ext cx="91175" cy="155075"/>
            </a:xfrm>
            <a:custGeom>
              <a:rect b="b" l="l" r="r" t="t"/>
              <a:pathLst>
                <a:path extrusionOk="0" h="6203" w="3647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14"/>
            <p:cNvSpPr/>
            <p:nvPr/>
          </p:nvSpPr>
          <p:spPr>
            <a:xfrm>
              <a:off x="3641200" y="3453350"/>
              <a:ext cx="22825" cy="48500"/>
            </a:xfrm>
            <a:custGeom>
              <a:rect b="b" l="l" r="r" t="t"/>
              <a:pathLst>
                <a:path extrusionOk="0" h="1940" w="913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14"/>
            <p:cNvSpPr/>
            <p:nvPr/>
          </p:nvSpPr>
          <p:spPr>
            <a:xfrm>
              <a:off x="3602850" y="3538350"/>
              <a:ext cx="20600" cy="21525"/>
            </a:xfrm>
            <a:custGeom>
              <a:rect b="b" l="l" r="r" t="t"/>
              <a:pathLst>
                <a:path extrusionOk="0" h="861" w="824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14"/>
            <p:cNvSpPr/>
            <p:nvPr/>
          </p:nvSpPr>
          <p:spPr>
            <a:xfrm>
              <a:off x="3644275" y="3472325"/>
              <a:ext cx="45175" cy="86075"/>
            </a:xfrm>
            <a:custGeom>
              <a:rect b="b" l="l" r="r" t="t"/>
              <a:pathLst>
                <a:path extrusionOk="0" h="3443" w="1807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14"/>
            <p:cNvSpPr/>
            <p:nvPr/>
          </p:nvSpPr>
          <p:spPr>
            <a:xfrm>
              <a:off x="3697350" y="3480775"/>
              <a:ext cx="24250" cy="57675"/>
            </a:xfrm>
            <a:custGeom>
              <a:rect b="b" l="l" r="r" t="t"/>
              <a:pathLst>
                <a:path extrusionOk="0" h="2307" w="97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14"/>
            <p:cNvSpPr/>
            <p:nvPr/>
          </p:nvSpPr>
          <p:spPr>
            <a:xfrm>
              <a:off x="3745425" y="3482375"/>
              <a:ext cx="22925" cy="54850"/>
            </a:xfrm>
            <a:custGeom>
              <a:rect b="b" l="l" r="r" t="t"/>
              <a:pathLst>
                <a:path extrusionOk="0" h="2194" w="917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14"/>
            <p:cNvSpPr/>
            <p:nvPr/>
          </p:nvSpPr>
          <p:spPr>
            <a:xfrm>
              <a:off x="3791700" y="3500475"/>
              <a:ext cx="25150" cy="48000"/>
            </a:xfrm>
            <a:custGeom>
              <a:rect b="b" l="l" r="r" t="t"/>
              <a:pathLst>
                <a:path extrusionOk="0" h="1920" w="1006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14"/>
            <p:cNvSpPr/>
            <p:nvPr/>
          </p:nvSpPr>
          <p:spPr>
            <a:xfrm>
              <a:off x="3851650" y="3489550"/>
              <a:ext cx="8550" cy="29925"/>
            </a:xfrm>
            <a:custGeom>
              <a:rect b="b" l="l" r="r" t="t"/>
              <a:pathLst>
                <a:path extrusionOk="0" h="1197" w="342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14"/>
            <p:cNvSpPr/>
            <p:nvPr/>
          </p:nvSpPr>
          <p:spPr>
            <a:xfrm>
              <a:off x="3836775" y="3538625"/>
              <a:ext cx="10275" cy="16825"/>
            </a:xfrm>
            <a:custGeom>
              <a:rect b="b" l="l" r="r" t="t"/>
              <a:pathLst>
                <a:path extrusionOk="0" h="673" w="411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14"/>
            <p:cNvSpPr/>
            <p:nvPr/>
          </p:nvSpPr>
          <p:spPr>
            <a:xfrm>
              <a:off x="3875275" y="3509300"/>
              <a:ext cx="13500" cy="27500"/>
            </a:xfrm>
            <a:custGeom>
              <a:rect b="b" l="l" r="r" t="t"/>
              <a:pathLst>
                <a:path extrusionOk="0" h="1100" w="54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14"/>
            <p:cNvSpPr/>
            <p:nvPr/>
          </p:nvSpPr>
          <p:spPr>
            <a:xfrm>
              <a:off x="3901125" y="3513800"/>
              <a:ext cx="13375" cy="32475"/>
            </a:xfrm>
            <a:custGeom>
              <a:rect b="b" l="l" r="r" t="t"/>
              <a:pathLst>
                <a:path extrusionOk="0" h="1299" w="535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14"/>
            <p:cNvSpPr/>
            <p:nvPr/>
          </p:nvSpPr>
          <p:spPr>
            <a:xfrm>
              <a:off x="3948100" y="3505125"/>
              <a:ext cx="9100" cy="26775"/>
            </a:xfrm>
            <a:custGeom>
              <a:rect b="b" l="l" r="r" t="t"/>
              <a:pathLst>
                <a:path extrusionOk="0" h="1071" w="364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14"/>
            <p:cNvSpPr/>
            <p:nvPr/>
          </p:nvSpPr>
          <p:spPr>
            <a:xfrm>
              <a:off x="3970725" y="3526525"/>
              <a:ext cx="925" cy="4275"/>
            </a:xfrm>
            <a:custGeom>
              <a:rect b="b" l="l" r="r" t="t"/>
              <a:pathLst>
                <a:path extrusionOk="0" h="171" w="37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14"/>
            <p:cNvSpPr/>
            <p:nvPr/>
          </p:nvSpPr>
          <p:spPr>
            <a:xfrm>
              <a:off x="3980850" y="3528625"/>
              <a:ext cx="8950" cy="20475"/>
            </a:xfrm>
            <a:custGeom>
              <a:rect b="b" l="l" r="r" t="t"/>
              <a:pathLst>
                <a:path extrusionOk="0" h="819" w="358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14"/>
            <p:cNvSpPr/>
            <p:nvPr/>
          </p:nvSpPr>
          <p:spPr>
            <a:xfrm>
              <a:off x="4023100" y="3517625"/>
              <a:ext cx="8975" cy="12425"/>
            </a:xfrm>
            <a:custGeom>
              <a:rect b="b" l="l" r="r" t="t"/>
              <a:pathLst>
                <a:path extrusionOk="0" h="497" w="359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14"/>
            <p:cNvSpPr/>
            <p:nvPr/>
          </p:nvSpPr>
          <p:spPr>
            <a:xfrm>
              <a:off x="4061300" y="3510900"/>
              <a:ext cx="8275" cy="18925"/>
            </a:xfrm>
            <a:custGeom>
              <a:rect b="b" l="l" r="r" t="t"/>
              <a:pathLst>
                <a:path extrusionOk="0" h="757" w="331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14"/>
            <p:cNvSpPr/>
            <p:nvPr/>
          </p:nvSpPr>
          <p:spPr>
            <a:xfrm>
              <a:off x="4121050" y="3485450"/>
              <a:ext cx="9675" cy="29725"/>
            </a:xfrm>
            <a:custGeom>
              <a:rect b="b" l="l" r="r" t="t"/>
              <a:pathLst>
                <a:path extrusionOk="0" h="1189" w="387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14"/>
            <p:cNvSpPr/>
            <p:nvPr/>
          </p:nvSpPr>
          <p:spPr>
            <a:xfrm>
              <a:off x="4119025" y="3518275"/>
              <a:ext cx="8000" cy="16550"/>
            </a:xfrm>
            <a:custGeom>
              <a:rect b="b" l="l" r="r" t="t"/>
              <a:pathLst>
                <a:path extrusionOk="0" h="662" w="32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14"/>
            <p:cNvSpPr/>
            <p:nvPr/>
          </p:nvSpPr>
          <p:spPr>
            <a:xfrm>
              <a:off x="4158775" y="3489025"/>
              <a:ext cx="13050" cy="30250"/>
            </a:xfrm>
            <a:custGeom>
              <a:rect b="b" l="l" r="r" t="t"/>
              <a:pathLst>
                <a:path extrusionOk="0" h="1210" w="522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14"/>
            <p:cNvSpPr/>
            <p:nvPr/>
          </p:nvSpPr>
          <p:spPr>
            <a:xfrm>
              <a:off x="4249425" y="3490150"/>
              <a:ext cx="9150" cy="30150"/>
            </a:xfrm>
            <a:custGeom>
              <a:rect b="b" l="l" r="r" t="t"/>
              <a:pathLst>
                <a:path extrusionOk="0" h="1206" w="366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14"/>
            <p:cNvSpPr/>
            <p:nvPr/>
          </p:nvSpPr>
          <p:spPr>
            <a:xfrm>
              <a:off x="4238625" y="3534175"/>
              <a:ext cx="8300" cy="15175"/>
            </a:xfrm>
            <a:custGeom>
              <a:rect b="b" l="l" r="r" t="t"/>
              <a:pathLst>
                <a:path extrusionOk="0" h="607" w="332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14"/>
            <p:cNvSpPr/>
            <p:nvPr/>
          </p:nvSpPr>
          <p:spPr>
            <a:xfrm>
              <a:off x="4283650" y="3498325"/>
              <a:ext cx="15700" cy="34550"/>
            </a:xfrm>
            <a:custGeom>
              <a:rect b="b" l="l" r="r" t="t"/>
              <a:pathLst>
                <a:path extrusionOk="0" h="1382" w="628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14"/>
            <p:cNvSpPr/>
            <p:nvPr/>
          </p:nvSpPr>
          <p:spPr>
            <a:xfrm>
              <a:off x="4312850" y="3506875"/>
              <a:ext cx="13000" cy="24950"/>
            </a:xfrm>
            <a:custGeom>
              <a:rect b="b" l="l" r="r" t="t"/>
              <a:pathLst>
                <a:path extrusionOk="0" h="998" w="52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14"/>
            <p:cNvSpPr/>
            <p:nvPr/>
          </p:nvSpPr>
          <p:spPr>
            <a:xfrm>
              <a:off x="4181475" y="3500200"/>
              <a:ext cx="8350" cy="21650"/>
            </a:xfrm>
            <a:custGeom>
              <a:rect b="b" l="l" r="r" t="t"/>
              <a:pathLst>
                <a:path extrusionOk="0" h="866" w="334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14"/>
            <p:cNvSpPr/>
            <p:nvPr/>
          </p:nvSpPr>
          <p:spPr>
            <a:xfrm>
              <a:off x="4379475" y="3491150"/>
              <a:ext cx="11025" cy="19200"/>
            </a:xfrm>
            <a:custGeom>
              <a:rect b="b" l="l" r="r" t="t"/>
              <a:pathLst>
                <a:path extrusionOk="0" h="768" w="441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14"/>
            <p:cNvSpPr/>
            <p:nvPr/>
          </p:nvSpPr>
          <p:spPr>
            <a:xfrm>
              <a:off x="4365125" y="3528050"/>
              <a:ext cx="9950" cy="16125"/>
            </a:xfrm>
            <a:custGeom>
              <a:rect b="b" l="l" r="r" t="t"/>
              <a:pathLst>
                <a:path extrusionOk="0" h="645" w="398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14"/>
            <p:cNvSpPr/>
            <p:nvPr/>
          </p:nvSpPr>
          <p:spPr>
            <a:xfrm>
              <a:off x="4440025" y="3470875"/>
              <a:ext cx="9650" cy="28775"/>
            </a:xfrm>
            <a:custGeom>
              <a:rect b="b" l="l" r="r" t="t"/>
              <a:pathLst>
                <a:path extrusionOk="0" h="1151" w="386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14"/>
            <p:cNvSpPr/>
            <p:nvPr/>
          </p:nvSpPr>
          <p:spPr>
            <a:xfrm>
              <a:off x="4432525" y="3512300"/>
              <a:ext cx="18775" cy="24725"/>
            </a:xfrm>
            <a:custGeom>
              <a:rect b="b" l="l" r="r" t="t"/>
              <a:pathLst>
                <a:path extrusionOk="0" h="989" w="751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14"/>
            <p:cNvSpPr/>
            <p:nvPr/>
          </p:nvSpPr>
          <p:spPr>
            <a:xfrm>
              <a:off x="4497575" y="3466850"/>
              <a:ext cx="11625" cy="33175"/>
            </a:xfrm>
            <a:custGeom>
              <a:rect b="b" l="l" r="r" t="t"/>
              <a:pathLst>
                <a:path extrusionOk="0" h="1327" w="465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14"/>
            <p:cNvSpPr/>
            <p:nvPr/>
          </p:nvSpPr>
          <p:spPr>
            <a:xfrm>
              <a:off x="4472275" y="3514750"/>
              <a:ext cx="19475" cy="22450"/>
            </a:xfrm>
            <a:custGeom>
              <a:rect b="b" l="l" r="r" t="t"/>
              <a:pathLst>
                <a:path extrusionOk="0" h="898" w="779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14"/>
            <p:cNvSpPr/>
            <p:nvPr/>
          </p:nvSpPr>
          <p:spPr>
            <a:xfrm>
              <a:off x="4544000" y="3464700"/>
              <a:ext cx="13425" cy="49775"/>
            </a:xfrm>
            <a:custGeom>
              <a:rect b="b" l="l" r="r" t="t"/>
              <a:pathLst>
                <a:path extrusionOk="0" h="1991" w="537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14"/>
            <p:cNvSpPr/>
            <p:nvPr/>
          </p:nvSpPr>
          <p:spPr>
            <a:xfrm>
              <a:off x="4533900" y="3525650"/>
              <a:ext cx="6275" cy="14525"/>
            </a:xfrm>
            <a:custGeom>
              <a:rect b="b" l="l" r="r" t="t"/>
              <a:pathLst>
                <a:path extrusionOk="0" h="581" w="251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14"/>
            <p:cNvSpPr/>
            <p:nvPr/>
          </p:nvSpPr>
          <p:spPr>
            <a:xfrm>
              <a:off x="4585675" y="3473050"/>
              <a:ext cx="7775" cy="29650"/>
            </a:xfrm>
            <a:custGeom>
              <a:rect b="b" l="l" r="r" t="t"/>
              <a:pathLst>
                <a:path extrusionOk="0" h="1186" w="311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14"/>
            <p:cNvSpPr/>
            <p:nvPr/>
          </p:nvSpPr>
          <p:spPr>
            <a:xfrm>
              <a:off x="4633525" y="3469375"/>
              <a:ext cx="20350" cy="48025"/>
            </a:xfrm>
            <a:custGeom>
              <a:rect b="b" l="l" r="r" t="t"/>
              <a:pathLst>
                <a:path extrusionOk="0" h="1921" w="814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14"/>
            <p:cNvSpPr/>
            <p:nvPr/>
          </p:nvSpPr>
          <p:spPr>
            <a:xfrm>
              <a:off x="4623825" y="3531750"/>
              <a:ext cx="3200" cy="2850"/>
            </a:xfrm>
            <a:custGeom>
              <a:rect b="b" l="l" r="r" t="t"/>
              <a:pathLst>
                <a:path extrusionOk="0" h="114" w="128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14"/>
            <p:cNvSpPr/>
            <p:nvPr/>
          </p:nvSpPr>
          <p:spPr>
            <a:xfrm>
              <a:off x="4692325" y="3440275"/>
              <a:ext cx="13025" cy="48900"/>
            </a:xfrm>
            <a:custGeom>
              <a:rect b="b" l="l" r="r" t="t"/>
              <a:pathLst>
                <a:path extrusionOk="0" h="1956" w="521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14"/>
            <p:cNvSpPr/>
            <p:nvPr/>
          </p:nvSpPr>
          <p:spPr>
            <a:xfrm>
              <a:off x="4674750" y="3508425"/>
              <a:ext cx="14725" cy="22875"/>
            </a:xfrm>
            <a:custGeom>
              <a:rect b="b" l="l" r="r" t="t"/>
              <a:pathLst>
                <a:path extrusionOk="0" h="915" w="589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14"/>
            <p:cNvSpPr/>
            <p:nvPr/>
          </p:nvSpPr>
          <p:spPr>
            <a:xfrm>
              <a:off x="4726850" y="3481650"/>
              <a:ext cx="13400" cy="26700"/>
            </a:xfrm>
            <a:custGeom>
              <a:rect b="b" l="l" r="r" t="t"/>
              <a:pathLst>
                <a:path extrusionOk="0" h="1068" w="536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14"/>
            <p:cNvSpPr/>
            <p:nvPr/>
          </p:nvSpPr>
          <p:spPr>
            <a:xfrm>
              <a:off x="4736025" y="3500025"/>
              <a:ext cx="21650" cy="29775"/>
            </a:xfrm>
            <a:custGeom>
              <a:rect b="b" l="l" r="r" t="t"/>
              <a:pathLst>
                <a:path extrusionOk="0" h="1191" w="866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14"/>
            <p:cNvSpPr/>
            <p:nvPr/>
          </p:nvSpPr>
          <p:spPr>
            <a:xfrm>
              <a:off x="4764700" y="3437825"/>
              <a:ext cx="33525" cy="93175"/>
            </a:xfrm>
            <a:custGeom>
              <a:rect b="b" l="l" r="r" t="t"/>
              <a:pathLst>
                <a:path extrusionOk="0" h="3727" w="1341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14"/>
            <p:cNvSpPr/>
            <p:nvPr/>
          </p:nvSpPr>
          <p:spPr>
            <a:xfrm>
              <a:off x="4834925" y="3438800"/>
              <a:ext cx="7350" cy="22800"/>
            </a:xfrm>
            <a:custGeom>
              <a:rect b="b" l="l" r="r" t="t"/>
              <a:pathLst>
                <a:path extrusionOk="0" h="912" w="294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14"/>
            <p:cNvSpPr/>
            <p:nvPr/>
          </p:nvSpPr>
          <p:spPr>
            <a:xfrm>
              <a:off x="4801525" y="3474700"/>
              <a:ext cx="29450" cy="50525"/>
            </a:xfrm>
            <a:custGeom>
              <a:rect b="b" l="l" r="r" t="t"/>
              <a:pathLst>
                <a:path extrusionOk="0" h="2021" w="1178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14"/>
            <p:cNvSpPr/>
            <p:nvPr/>
          </p:nvSpPr>
          <p:spPr>
            <a:xfrm>
              <a:off x="4876800" y="3423950"/>
              <a:ext cx="6850" cy="33375"/>
            </a:xfrm>
            <a:custGeom>
              <a:rect b="b" l="l" r="r" t="t"/>
              <a:pathLst>
                <a:path extrusionOk="0" h="1335" w="274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14"/>
            <p:cNvSpPr/>
            <p:nvPr/>
          </p:nvSpPr>
          <p:spPr>
            <a:xfrm>
              <a:off x="4843825" y="3485025"/>
              <a:ext cx="24950" cy="39025"/>
            </a:xfrm>
            <a:custGeom>
              <a:rect b="b" l="l" r="r" t="t"/>
              <a:pathLst>
                <a:path extrusionOk="0" h="1561" w="998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14"/>
            <p:cNvSpPr/>
            <p:nvPr/>
          </p:nvSpPr>
          <p:spPr>
            <a:xfrm>
              <a:off x="4905850" y="3406050"/>
              <a:ext cx="22150" cy="59075"/>
            </a:xfrm>
            <a:custGeom>
              <a:rect b="b" l="l" r="r" t="t"/>
              <a:pathLst>
                <a:path extrusionOk="0" h="2363" w="886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14"/>
            <p:cNvSpPr/>
            <p:nvPr/>
          </p:nvSpPr>
          <p:spPr>
            <a:xfrm>
              <a:off x="4872100" y="3501075"/>
              <a:ext cx="18400" cy="25175"/>
            </a:xfrm>
            <a:custGeom>
              <a:rect b="b" l="l" r="r" t="t"/>
              <a:pathLst>
                <a:path extrusionOk="0" h="1007" w="736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14"/>
            <p:cNvSpPr/>
            <p:nvPr/>
          </p:nvSpPr>
          <p:spPr>
            <a:xfrm>
              <a:off x="4944125" y="3388725"/>
              <a:ext cx="28525" cy="81600"/>
            </a:xfrm>
            <a:custGeom>
              <a:rect b="b" l="l" r="r" t="t"/>
              <a:pathLst>
                <a:path extrusionOk="0" h="3264" w="1141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14"/>
            <p:cNvSpPr/>
            <p:nvPr/>
          </p:nvSpPr>
          <p:spPr>
            <a:xfrm>
              <a:off x="4911700" y="3484550"/>
              <a:ext cx="29400" cy="43475"/>
            </a:xfrm>
            <a:custGeom>
              <a:rect b="b" l="l" r="r" t="t"/>
              <a:pathLst>
                <a:path extrusionOk="0" h="1739" w="1176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14"/>
            <p:cNvSpPr/>
            <p:nvPr/>
          </p:nvSpPr>
          <p:spPr>
            <a:xfrm>
              <a:off x="5006375" y="3360150"/>
              <a:ext cx="19850" cy="60200"/>
            </a:xfrm>
            <a:custGeom>
              <a:rect b="b" l="l" r="r" t="t"/>
              <a:pathLst>
                <a:path extrusionOk="0" h="2408" w="794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4"/>
            <p:cNvSpPr/>
            <p:nvPr/>
          </p:nvSpPr>
          <p:spPr>
            <a:xfrm>
              <a:off x="4945050" y="3467150"/>
              <a:ext cx="40250" cy="55325"/>
            </a:xfrm>
            <a:custGeom>
              <a:rect b="b" l="l" r="r" t="t"/>
              <a:pathLst>
                <a:path extrusionOk="0" h="2213" w="161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14"/>
            <p:cNvSpPr/>
            <p:nvPr/>
          </p:nvSpPr>
          <p:spPr>
            <a:xfrm>
              <a:off x="5030900" y="3327925"/>
              <a:ext cx="37600" cy="107025"/>
            </a:xfrm>
            <a:custGeom>
              <a:rect b="b" l="l" r="r" t="t"/>
              <a:pathLst>
                <a:path extrusionOk="0" h="4281" w="1504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14"/>
            <p:cNvSpPr/>
            <p:nvPr/>
          </p:nvSpPr>
          <p:spPr>
            <a:xfrm>
              <a:off x="4952775" y="3459325"/>
              <a:ext cx="63725" cy="80975"/>
            </a:xfrm>
            <a:custGeom>
              <a:rect b="b" l="l" r="r" t="t"/>
              <a:pathLst>
                <a:path extrusionOk="0" h="3239" w="2549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14"/>
            <p:cNvSpPr/>
            <p:nvPr/>
          </p:nvSpPr>
          <p:spPr>
            <a:xfrm>
              <a:off x="5084950" y="3325475"/>
              <a:ext cx="19575" cy="63200"/>
            </a:xfrm>
            <a:custGeom>
              <a:rect b="b" l="l" r="r" t="t"/>
              <a:pathLst>
                <a:path extrusionOk="0" h="2528" w="783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14"/>
            <p:cNvSpPr/>
            <p:nvPr/>
          </p:nvSpPr>
          <p:spPr>
            <a:xfrm>
              <a:off x="5039600" y="3427975"/>
              <a:ext cx="31275" cy="33925"/>
            </a:xfrm>
            <a:custGeom>
              <a:rect b="b" l="l" r="r" t="t"/>
              <a:pathLst>
                <a:path extrusionOk="0" h="1357" w="1251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14"/>
            <p:cNvSpPr/>
            <p:nvPr/>
          </p:nvSpPr>
          <p:spPr>
            <a:xfrm>
              <a:off x="5091625" y="3342350"/>
              <a:ext cx="30925" cy="69500"/>
            </a:xfrm>
            <a:custGeom>
              <a:rect b="b" l="l" r="r" t="t"/>
              <a:pathLst>
                <a:path extrusionOk="0" h="2780" w="1237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14"/>
            <p:cNvSpPr/>
            <p:nvPr/>
          </p:nvSpPr>
          <p:spPr>
            <a:xfrm>
              <a:off x="3435250" y="1987950"/>
              <a:ext cx="12300" cy="21100"/>
            </a:xfrm>
            <a:custGeom>
              <a:rect b="b" l="l" r="r" t="t"/>
              <a:pathLst>
                <a:path extrusionOk="0" h="844" w="492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14"/>
            <p:cNvSpPr/>
            <p:nvPr/>
          </p:nvSpPr>
          <p:spPr>
            <a:xfrm>
              <a:off x="3452800" y="1993750"/>
              <a:ext cx="13125" cy="19425"/>
            </a:xfrm>
            <a:custGeom>
              <a:rect b="b" l="l" r="r" t="t"/>
              <a:pathLst>
                <a:path extrusionOk="0" h="777" w="525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14"/>
            <p:cNvSpPr/>
            <p:nvPr/>
          </p:nvSpPr>
          <p:spPr>
            <a:xfrm>
              <a:off x="3475300" y="1989775"/>
              <a:ext cx="11000" cy="17950"/>
            </a:xfrm>
            <a:custGeom>
              <a:rect b="b" l="l" r="r" t="t"/>
              <a:pathLst>
                <a:path extrusionOk="0" h="718" w="44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14"/>
            <p:cNvSpPr/>
            <p:nvPr/>
          </p:nvSpPr>
          <p:spPr>
            <a:xfrm>
              <a:off x="3507575" y="1987500"/>
              <a:ext cx="20550" cy="22475"/>
            </a:xfrm>
            <a:custGeom>
              <a:rect b="b" l="l" r="r" t="t"/>
              <a:pathLst>
                <a:path extrusionOk="0" h="899" w="822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14"/>
            <p:cNvSpPr/>
            <p:nvPr/>
          </p:nvSpPr>
          <p:spPr>
            <a:xfrm>
              <a:off x="3532875" y="1979850"/>
              <a:ext cx="10425" cy="23100"/>
            </a:xfrm>
            <a:custGeom>
              <a:rect b="b" l="l" r="r" t="t"/>
              <a:pathLst>
                <a:path extrusionOk="0" h="924" w="417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14"/>
            <p:cNvSpPr/>
            <p:nvPr/>
          </p:nvSpPr>
          <p:spPr>
            <a:xfrm>
              <a:off x="3562350" y="1972275"/>
              <a:ext cx="15500" cy="26200"/>
            </a:xfrm>
            <a:custGeom>
              <a:rect b="b" l="l" r="r" t="t"/>
              <a:pathLst>
                <a:path extrusionOk="0" h="1048" w="62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14"/>
            <p:cNvSpPr/>
            <p:nvPr/>
          </p:nvSpPr>
          <p:spPr>
            <a:xfrm>
              <a:off x="3595375" y="1968900"/>
              <a:ext cx="11925" cy="30075"/>
            </a:xfrm>
            <a:custGeom>
              <a:rect b="b" l="l" r="r" t="t"/>
              <a:pathLst>
                <a:path extrusionOk="0" h="1203" w="477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14"/>
            <p:cNvSpPr/>
            <p:nvPr/>
          </p:nvSpPr>
          <p:spPr>
            <a:xfrm>
              <a:off x="3620500" y="1968025"/>
              <a:ext cx="18350" cy="18675"/>
            </a:xfrm>
            <a:custGeom>
              <a:rect b="b" l="l" r="r" t="t"/>
              <a:pathLst>
                <a:path extrusionOk="0" h="747" w="734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14"/>
            <p:cNvSpPr/>
            <p:nvPr/>
          </p:nvSpPr>
          <p:spPr>
            <a:xfrm>
              <a:off x="3651525" y="1962150"/>
              <a:ext cx="18025" cy="20275"/>
            </a:xfrm>
            <a:custGeom>
              <a:rect b="b" l="l" r="r" t="t"/>
              <a:pathLst>
                <a:path extrusionOk="0" h="811" w="721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14"/>
            <p:cNvSpPr/>
            <p:nvPr/>
          </p:nvSpPr>
          <p:spPr>
            <a:xfrm>
              <a:off x="3681400" y="1954825"/>
              <a:ext cx="15425" cy="26550"/>
            </a:xfrm>
            <a:custGeom>
              <a:rect b="b" l="l" r="r" t="t"/>
              <a:pathLst>
                <a:path extrusionOk="0" h="1062" w="617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14"/>
            <p:cNvSpPr/>
            <p:nvPr/>
          </p:nvSpPr>
          <p:spPr>
            <a:xfrm>
              <a:off x="3716750" y="1960925"/>
              <a:ext cx="18200" cy="31175"/>
            </a:xfrm>
            <a:custGeom>
              <a:rect b="b" l="l" r="r" t="t"/>
              <a:pathLst>
                <a:path extrusionOk="0" h="1247" w="728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14"/>
            <p:cNvSpPr/>
            <p:nvPr/>
          </p:nvSpPr>
          <p:spPr>
            <a:xfrm>
              <a:off x="3747400" y="1962175"/>
              <a:ext cx="19375" cy="26625"/>
            </a:xfrm>
            <a:custGeom>
              <a:rect b="b" l="l" r="r" t="t"/>
              <a:pathLst>
                <a:path extrusionOk="0" h="1065" w="775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14"/>
            <p:cNvSpPr/>
            <p:nvPr/>
          </p:nvSpPr>
          <p:spPr>
            <a:xfrm>
              <a:off x="3789000" y="1962075"/>
              <a:ext cx="15350" cy="30025"/>
            </a:xfrm>
            <a:custGeom>
              <a:rect b="b" l="l" r="r" t="t"/>
              <a:pathLst>
                <a:path extrusionOk="0" h="1201" w="614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14"/>
            <p:cNvSpPr/>
            <p:nvPr/>
          </p:nvSpPr>
          <p:spPr>
            <a:xfrm>
              <a:off x="3817350" y="1954350"/>
              <a:ext cx="17675" cy="24675"/>
            </a:xfrm>
            <a:custGeom>
              <a:rect b="b" l="l" r="r" t="t"/>
              <a:pathLst>
                <a:path extrusionOk="0" h="987" w="707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14"/>
            <p:cNvSpPr/>
            <p:nvPr/>
          </p:nvSpPr>
          <p:spPr>
            <a:xfrm>
              <a:off x="3852075" y="1954425"/>
              <a:ext cx="15675" cy="25800"/>
            </a:xfrm>
            <a:custGeom>
              <a:rect b="b" l="l" r="r" t="t"/>
              <a:pathLst>
                <a:path extrusionOk="0" h="1032" w="627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14"/>
            <p:cNvSpPr/>
            <p:nvPr/>
          </p:nvSpPr>
          <p:spPr>
            <a:xfrm>
              <a:off x="3891025" y="1951650"/>
              <a:ext cx="14525" cy="21775"/>
            </a:xfrm>
            <a:custGeom>
              <a:rect b="b" l="l" r="r" t="t"/>
              <a:pathLst>
                <a:path extrusionOk="0" h="871" w="581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14"/>
            <p:cNvSpPr/>
            <p:nvPr/>
          </p:nvSpPr>
          <p:spPr>
            <a:xfrm>
              <a:off x="3930250" y="1949225"/>
              <a:ext cx="14000" cy="25650"/>
            </a:xfrm>
            <a:custGeom>
              <a:rect b="b" l="l" r="r" t="t"/>
              <a:pathLst>
                <a:path extrusionOk="0" h="1026" w="56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14"/>
            <p:cNvSpPr/>
            <p:nvPr/>
          </p:nvSpPr>
          <p:spPr>
            <a:xfrm>
              <a:off x="3960525" y="1944875"/>
              <a:ext cx="14975" cy="31350"/>
            </a:xfrm>
            <a:custGeom>
              <a:rect b="b" l="l" r="r" t="t"/>
              <a:pathLst>
                <a:path extrusionOk="0" h="1254" w="599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14"/>
            <p:cNvSpPr/>
            <p:nvPr/>
          </p:nvSpPr>
          <p:spPr>
            <a:xfrm>
              <a:off x="4005125" y="1945750"/>
              <a:ext cx="14675" cy="24975"/>
            </a:xfrm>
            <a:custGeom>
              <a:rect b="b" l="l" r="r" t="t"/>
              <a:pathLst>
                <a:path extrusionOk="0" h="999" w="587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14"/>
            <p:cNvSpPr/>
            <p:nvPr/>
          </p:nvSpPr>
          <p:spPr>
            <a:xfrm>
              <a:off x="4047825" y="1943300"/>
              <a:ext cx="15500" cy="22875"/>
            </a:xfrm>
            <a:custGeom>
              <a:rect b="b" l="l" r="r" t="t"/>
              <a:pathLst>
                <a:path extrusionOk="0" h="915" w="62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14"/>
            <p:cNvSpPr/>
            <p:nvPr/>
          </p:nvSpPr>
          <p:spPr>
            <a:xfrm>
              <a:off x="4077275" y="1935375"/>
              <a:ext cx="14325" cy="27950"/>
            </a:xfrm>
            <a:custGeom>
              <a:rect b="b" l="l" r="r" t="t"/>
              <a:pathLst>
                <a:path extrusionOk="0" h="1118" w="573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14"/>
            <p:cNvSpPr/>
            <p:nvPr/>
          </p:nvSpPr>
          <p:spPr>
            <a:xfrm>
              <a:off x="4111900" y="1943575"/>
              <a:ext cx="15000" cy="24050"/>
            </a:xfrm>
            <a:custGeom>
              <a:rect b="b" l="l" r="r" t="t"/>
              <a:pathLst>
                <a:path extrusionOk="0" h="962" w="60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14"/>
            <p:cNvSpPr/>
            <p:nvPr/>
          </p:nvSpPr>
          <p:spPr>
            <a:xfrm>
              <a:off x="4136675" y="1939375"/>
              <a:ext cx="15950" cy="25600"/>
            </a:xfrm>
            <a:custGeom>
              <a:rect b="b" l="l" r="r" t="t"/>
              <a:pathLst>
                <a:path extrusionOk="0" h="1024" w="638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14"/>
            <p:cNvSpPr/>
            <p:nvPr/>
          </p:nvSpPr>
          <p:spPr>
            <a:xfrm>
              <a:off x="4163175" y="1933375"/>
              <a:ext cx="14750" cy="29450"/>
            </a:xfrm>
            <a:custGeom>
              <a:rect b="b" l="l" r="r" t="t"/>
              <a:pathLst>
                <a:path extrusionOk="0" h="1178" w="59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14"/>
            <p:cNvSpPr/>
            <p:nvPr/>
          </p:nvSpPr>
          <p:spPr>
            <a:xfrm>
              <a:off x="4191825" y="1930700"/>
              <a:ext cx="19725" cy="31750"/>
            </a:xfrm>
            <a:custGeom>
              <a:rect b="b" l="l" r="r" t="t"/>
              <a:pathLst>
                <a:path extrusionOk="0" h="1270" w="789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14"/>
            <p:cNvSpPr/>
            <p:nvPr/>
          </p:nvSpPr>
          <p:spPr>
            <a:xfrm>
              <a:off x="4235925" y="1938125"/>
              <a:ext cx="15800" cy="23225"/>
            </a:xfrm>
            <a:custGeom>
              <a:rect b="b" l="l" r="r" t="t"/>
              <a:pathLst>
                <a:path extrusionOk="0" h="929" w="632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14"/>
            <p:cNvSpPr/>
            <p:nvPr/>
          </p:nvSpPr>
          <p:spPr>
            <a:xfrm>
              <a:off x="4290700" y="193875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14"/>
            <p:cNvSpPr/>
            <p:nvPr/>
          </p:nvSpPr>
          <p:spPr>
            <a:xfrm>
              <a:off x="4282075" y="1934925"/>
              <a:ext cx="17275" cy="24700"/>
            </a:xfrm>
            <a:custGeom>
              <a:rect b="b" l="l" r="r" t="t"/>
              <a:pathLst>
                <a:path extrusionOk="0" h="988" w="691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14"/>
            <p:cNvSpPr/>
            <p:nvPr/>
          </p:nvSpPr>
          <p:spPr>
            <a:xfrm>
              <a:off x="4311650" y="1930150"/>
              <a:ext cx="26350" cy="39225"/>
            </a:xfrm>
            <a:custGeom>
              <a:rect b="b" l="l" r="r" t="t"/>
              <a:pathLst>
                <a:path extrusionOk="0" h="1569" w="1054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14"/>
            <p:cNvSpPr/>
            <p:nvPr/>
          </p:nvSpPr>
          <p:spPr>
            <a:xfrm>
              <a:off x="4358075" y="1931550"/>
              <a:ext cx="21350" cy="25625"/>
            </a:xfrm>
            <a:custGeom>
              <a:rect b="b" l="l" r="r" t="t"/>
              <a:pathLst>
                <a:path extrusionOk="0" h="1025" w="854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14"/>
            <p:cNvSpPr/>
            <p:nvPr/>
          </p:nvSpPr>
          <p:spPr>
            <a:xfrm>
              <a:off x="4401550" y="1923925"/>
              <a:ext cx="21325" cy="33775"/>
            </a:xfrm>
            <a:custGeom>
              <a:rect b="b" l="l" r="r" t="t"/>
              <a:pathLst>
                <a:path extrusionOk="0" h="1351" w="853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14"/>
            <p:cNvSpPr/>
            <p:nvPr/>
          </p:nvSpPr>
          <p:spPr>
            <a:xfrm>
              <a:off x="4438600" y="1929000"/>
              <a:ext cx="21425" cy="33975"/>
            </a:xfrm>
            <a:custGeom>
              <a:rect b="b" l="l" r="r" t="t"/>
              <a:pathLst>
                <a:path extrusionOk="0" h="1359" w="857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14"/>
            <p:cNvSpPr/>
            <p:nvPr/>
          </p:nvSpPr>
          <p:spPr>
            <a:xfrm>
              <a:off x="4471675" y="1929000"/>
              <a:ext cx="17175" cy="45450"/>
            </a:xfrm>
            <a:custGeom>
              <a:rect b="b" l="l" r="r" t="t"/>
              <a:pathLst>
                <a:path extrusionOk="0" h="1818" w="687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14"/>
            <p:cNvSpPr/>
            <p:nvPr/>
          </p:nvSpPr>
          <p:spPr>
            <a:xfrm>
              <a:off x="4492500" y="1928200"/>
              <a:ext cx="32050" cy="73200"/>
            </a:xfrm>
            <a:custGeom>
              <a:rect b="b" l="l" r="r" t="t"/>
              <a:pathLst>
                <a:path extrusionOk="0" h="2928" w="1282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14"/>
            <p:cNvSpPr/>
            <p:nvPr/>
          </p:nvSpPr>
          <p:spPr>
            <a:xfrm>
              <a:off x="4519725" y="1920525"/>
              <a:ext cx="19850" cy="52875"/>
            </a:xfrm>
            <a:custGeom>
              <a:rect b="b" l="l" r="r" t="t"/>
              <a:pathLst>
                <a:path extrusionOk="0" h="2115" w="794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14"/>
            <p:cNvSpPr/>
            <p:nvPr/>
          </p:nvSpPr>
          <p:spPr>
            <a:xfrm>
              <a:off x="4542375" y="1983850"/>
              <a:ext cx="20325" cy="42725"/>
            </a:xfrm>
            <a:custGeom>
              <a:rect b="b" l="l" r="r" t="t"/>
              <a:pathLst>
                <a:path extrusionOk="0" h="1709" w="813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14"/>
            <p:cNvSpPr/>
            <p:nvPr/>
          </p:nvSpPr>
          <p:spPr>
            <a:xfrm>
              <a:off x="4551825" y="1937075"/>
              <a:ext cx="37950" cy="78825"/>
            </a:xfrm>
            <a:custGeom>
              <a:rect b="b" l="l" r="r" t="t"/>
              <a:pathLst>
                <a:path extrusionOk="0" h="3153" w="1518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14"/>
            <p:cNvSpPr/>
            <p:nvPr/>
          </p:nvSpPr>
          <p:spPr>
            <a:xfrm>
              <a:off x="4576450" y="1937225"/>
              <a:ext cx="50075" cy="93800"/>
            </a:xfrm>
            <a:custGeom>
              <a:rect b="b" l="l" r="r" t="t"/>
              <a:pathLst>
                <a:path extrusionOk="0" h="3752" w="2003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14"/>
            <p:cNvSpPr/>
            <p:nvPr/>
          </p:nvSpPr>
          <p:spPr>
            <a:xfrm>
              <a:off x="4594600" y="1931225"/>
              <a:ext cx="42475" cy="89750"/>
            </a:xfrm>
            <a:custGeom>
              <a:rect b="b" l="l" r="r" t="t"/>
              <a:pathLst>
                <a:path extrusionOk="0" h="3590" w="1699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14"/>
            <p:cNvSpPr/>
            <p:nvPr/>
          </p:nvSpPr>
          <p:spPr>
            <a:xfrm>
              <a:off x="4624350" y="1942900"/>
              <a:ext cx="39350" cy="88650"/>
            </a:xfrm>
            <a:custGeom>
              <a:rect b="b" l="l" r="r" t="t"/>
              <a:pathLst>
                <a:path extrusionOk="0" h="3546" w="1574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14"/>
            <p:cNvSpPr/>
            <p:nvPr/>
          </p:nvSpPr>
          <p:spPr>
            <a:xfrm>
              <a:off x="4637825" y="1942250"/>
              <a:ext cx="29725" cy="50775"/>
            </a:xfrm>
            <a:custGeom>
              <a:rect b="b" l="l" r="r" t="t"/>
              <a:pathLst>
                <a:path extrusionOk="0" h="2031" w="1189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14"/>
            <p:cNvSpPr/>
            <p:nvPr/>
          </p:nvSpPr>
          <p:spPr>
            <a:xfrm>
              <a:off x="4623900" y="1932400"/>
              <a:ext cx="10925" cy="19850"/>
            </a:xfrm>
            <a:custGeom>
              <a:rect b="b" l="l" r="r" t="t"/>
              <a:pathLst>
                <a:path extrusionOk="0" h="794" w="437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14"/>
            <p:cNvSpPr/>
            <p:nvPr/>
          </p:nvSpPr>
          <p:spPr>
            <a:xfrm>
              <a:off x="3817775" y="2028725"/>
              <a:ext cx="5925" cy="10750"/>
            </a:xfrm>
            <a:custGeom>
              <a:rect b="b" l="l" r="r" t="t"/>
              <a:pathLst>
                <a:path extrusionOk="0" h="430" w="237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14"/>
            <p:cNvSpPr/>
            <p:nvPr/>
          </p:nvSpPr>
          <p:spPr>
            <a:xfrm>
              <a:off x="3823075" y="2032600"/>
              <a:ext cx="5975" cy="25400"/>
            </a:xfrm>
            <a:custGeom>
              <a:rect b="b" l="l" r="r" t="t"/>
              <a:pathLst>
                <a:path extrusionOk="0" h="1016" w="239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14"/>
            <p:cNvSpPr/>
            <p:nvPr/>
          </p:nvSpPr>
          <p:spPr>
            <a:xfrm>
              <a:off x="3829050" y="2038250"/>
              <a:ext cx="5675" cy="24200"/>
            </a:xfrm>
            <a:custGeom>
              <a:rect b="b" l="l" r="r" t="t"/>
              <a:pathLst>
                <a:path extrusionOk="0" h="968" w="227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14"/>
            <p:cNvSpPr/>
            <p:nvPr/>
          </p:nvSpPr>
          <p:spPr>
            <a:xfrm>
              <a:off x="3836475" y="2041925"/>
              <a:ext cx="5975" cy="30700"/>
            </a:xfrm>
            <a:custGeom>
              <a:rect b="b" l="l" r="r" t="t"/>
              <a:pathLst>
                <a:path extrusionOk="0" h="1228" w="239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14"/>
            <p:cNvSpPr/>
            <p:nvPr/>
          </p:nvSpPr>
          <p:spPr>
            <a:xfrm>
              <a:off x="3845225" y="2053800"/>
              <a:ext cx="4975" cy="17600"/>
            </a:xfrm>
            <a:custGeom>
              <a:rect b="b" l="l" r="r" t="t"/>
              <a:pathLst>
                <a:path extrusionOk="0" h="704" w="199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14"/>
            <p:cNvSpPr/>
            <p:nvPr/>
          </p:nvSpPr>
          <p:spPr>
            <a:xfrm>
              <a:off x="3851475" y="2063925"/>
              <a:ext cx="6150" cy="20425"/>
            </a:xfrm>
            <a:custGeom>
              <a:rect b="b" l="l" r="r" t="t"/>
              <a:pathLst>
                <a:path extrusionOk="0" h="817" w="246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14"/>
            <p:cNvSpPr/>
            <p:nvPr/>
          </p:nvSpPr>
          <p:spPr>
            <a:xfrm>
              <a:off x="3855525" y="2070075"/>
              <a:ext cx="7475" cy="27450"/>
            </a:xfrm>
            <a:custGeom>
              <a:rect b="b" l="l" r="r" t="t"/>
              <a:pathLst>
                <a:path extrusionOk="0" h="1098" w="299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14"/>
            <p:cNvSpPr/>
            <p:nvPr/>
          </p:nvSpPr>
          <p:spPr>
            <a:xfrm>
              <a:off x="3864150" y="2086525"/>
              <a:ext cx="13975" cy="23275"/>
            </a:xfrm>
            <a:custGeom>
              <a:rect b="b" l="l" r="r" t="t"/>
              <a:pathLst>
                <a:path extrusionOk="0" h="931" w="559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14"/>
            <p:cNvSpPr/>
            <p:nvPr/>
          </p:nvSpPr>
          <p:spPr>
            <a:xfrm>
              <a:off x="3879000" y="2093350"/>
              <a:ext cx="10200" cy="17250"/>
            </a:xfrm>
            <a:custGeom>
              <a:rect b="b" l="l" r="r" t="t"/>
              <a:pathLst>
                <a:path extrusionOk="0" h="690" w="408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14"/>
            <p:cNvSpPr/>
            <p:nvPr/>
          </p:nvSpPr>
          <p:spPr>
            <a:xfrm>
              <a:off x="3890050" y="2101275"/>
              <a:ext cx="2700" cy="4325"/>
            </a:xfrm>
            <a:custGeom>
              <a:rect b="b" l="l" r="r" t="t"/>
              <a:pathLst>
                <a:path extrusionOk="0" h="173" w="108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14"/>
            <p:cNvSpPr/>
            <p:nvPr/>
          </p:nvSpPr>
          <p:spPr>
            <a:xfrm>
              <a:off x="3851650" y="2083050"/>
              <a:ext cx="4200" cy="15125"/>
            </a:xfrm>
            <a:custGeom>
              <a:rect b="b" l="l" r="r" t="t"/>
              <a:pathLst>
                <a:path extrusionOk="0" h="605" w="168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14"/>
            <p:cNvSpPr/>
            <p:nvPr/>
          </p:nvSpPr>
          <p:spPr>
            <a:xfrm>
              <a:off x="3843375" y="2088300"/>
              <a:ext cx="6225" cy="9325"/>
            </a:xfrm>
            <a:custGeom>
              <a:rect b="b" l="l" r="r" t="t"/>
              <a:pathLst>
                <a:path extrusionOk="0" h="373" w="249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14"/>
            <p:cNvSpPr/>
            <p:nvPr/>
          </p:nvSpPr>
          <p:spPr>
            <a:xfrm>
              <a:off x="3833500" y="2087500"/>
              <a:ext cx="16400" cy="12750"/>
            </a:xfrm>
            <a:custGeom>
              <a:rect b="b" l="l" r="r" t="t"/>
              <a:pathLst>
                <a:path extrusionOk="0" h="510" w="656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14"/>
            <p:cNvSpPr/>
            <p:nvPr/>
          </p:nvSpPr>
          <p:spPr>
            <a:xfrm>
              <a:off x="3828750" y="2090425"/>
              <a:ext cx="5075" cy="10725"/>
            </a:xfrm>
            <a:custGeom>
              <a:rect b="b" l="l" r="r" t="t"/>
              <a:pathLst>
                <a:path extrusionOk="0" h="429" w="203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14"/>
            <p:cNvSpPr/>
            <p:nvPr/>
          </p:nvSpPr>
          <p:spPr>
            <a:xfrm>
              <a:off x="3820550" y="2088475"/>
              <a:ext cx="6125" cy="9250"/>
            </a:xfrm>
            <a:custGeom>
              <a:rect b="b" l="l" r="r" t="t"/>
              <a:pathLst>
                <a:path extrusionOk="0" h="370" w="245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14"/>
            <p:cNvSpPr/>
            <p:nvPr/>
          </p:nvSpPr>
          <p:spPr>
            <a:xfrm>
              <a:off x="3813550" y="2088675"/>
              <a:ext cx="13350" cy="9350"/>
            </a:xfrm>
            <a:custGeom>
              <a:rect b="b" l="l" r="r" t="t"/>
              <a:pathLst>
                <a:path extrusionOk="0" h="374" w="534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14"/>
            <p:cNvSpPr/>
            <p:nvPr/>
          </p:nvSpPr>
          <p:spPr>
            <a:xfrm>
              <a:off x="3806425" y="2082675"/>
              <a:ext cx="6850" cy="9175"/>
            </a:xfrm>
            <a:custGeom>
              <a:rect b="b" l="l" r="r" t="t"/>
              <a:pathLst>
                <a:path extrusionOk="0" h="367" w="274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14"/>
            <p:cNvSpPr/>
            <p:nvPr/>
          </p:nvSpPr>
          <p:spPr>
            <a:xfrm>
              <a:off x="3734975" y="2189100"/>
              <a:ext cx="3300" cy="3425"/>
            </a:xfrm>
            <a:custGeom>
              <a:rect b="b" l="l" r="r" t="t"/>
              <a:pathLst>
                <a:path extrusionOk="0" h="137" w="132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14"/>
            <p:cNvSpPr/>
            <p:nvPr/>
          </p:nvSpPr>
          <p:spPr>
            <a:xfrm>
              <a:off x="3733500" y="2188350"/>
              <a:ext cx="6575" cy="15175"/>
            </a:xfrm>
            <a:custGeom>
              <a:rect b="b" l="l" r="r" t="t"/>
              <a:pathLst>
                <a:path extrusionOk="0" h="607" w="263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14"/>
            <p:cNvSpPr/>
            <p:nvPr/>
          </p:nvSpPr>
          <p:spPr>
            <a:xfrm>
              <a:off x="3721000" y="2186675"/>
              <a:ext cx="7450" cy="17125"/>
            </a:xfrm>
            <a:custGeom>
              <a:rect b="b" l="l" r="r" t="t"/>
              <a:pathLst>
                <a:path extrusionOk="0" h="685" w="298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14"/>
            <p:cNvSpPr/>
            <p:nvPr/>
          </p:nvSpPr>
          <p:spPr>
            <a:xfrm>
              <a:off x="3708475" y="2184825"/>
              <a:ext cx="7475" cy="19875"/>
            </a:xfrm>
            <a:custGeom>
              <a:rect b="b" l="l" r="r" t="t"/>
              <a:pathLst>
                <a:path extrusionOk="0" h="795" w="299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14"/>
            <p:cNvSpPr/>
            <p:nvPr/>
          </p:nvSpPr>
          <p:spPr>
            <a:xfrm>
              <a:off x="3701875" y="2190875"/>
              <a:ext cx="5150" cy="15925"/>
            </a:xfrm>
            <a:custGeom>
              <a:rect b="b" l="l" r="r" t="t"/>
              <a:pathLst>
                <a:path extrusionOk="0" h="637" w="206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14"/>
            <p:cNvSpPr/>
            <p:nvPr/>
          </p:nvSpPr>
          <p:spPr>
            <a:xfrm>
              <a:off x="3692700" y="2179125"/>
              <a:ext cx="5025" cy="11825"/>
            </a:xfrm>
            <a:custGeom>
              <a:rect b="b" l="l" r="r" t="t"/>
              <a:pathLst>
                <a:path extrusionOk="0" h="473" w="201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14"/>
            <p:cNvSpPr/>
            <p:nvPr/>
          </p:nvSpPr>
          <p:spPr>
            <a:xfrm>
              <a:off x="3687350" y="2170200"/>
              <a:ext cx="3600" cy="9175"/>
            </a:xfrm>
            <a:custGeom>
              <a:rect b="b" l="l" r="r" t="t"/>
              <a:pathLst>
                <a:path extrusionOk="0" h="367" w="144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14"/>
            <p:cNvSpPr/>
            <p:nvPr/>
          </p:nvSpPr>
          <p:spPr>
            <a:xfrm>
              <a:off x="3699600" y="2199450"/>
              <a:ext cx="6225" cy="13275"/>
            </a:xfrm>
            <a:custGeom>
              <a:rect b="b" l="l" r="r" t="t"/>
              <a:pathLst>
                <a:path extrusionOk="0" h="531" w="249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14"/>
            <p:cNvSpPr/>
            <p:nvPr/>
          </p:nvSpPr>
          <p:spPr>
            <a:xfrm>
              <a:off x="3705550" y="220220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14"/>
            <p:cNvSpPr/>
            <p:nvPr/>
          </p:nvSpPr>
          <p:spPr>
            <a:xfrm>
              <a:off x="3689725" y="2201250"/>
              <a:ext cx="7900" cy="11725"/>
            </a:xfrm>
            <a:custGeom>
              <a:rect b="b" l="l" r="r" t="t"/>
              <a:pathLst>
                <a:path extrusionOk="0" h="469" w="316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14"/>
            <p:cNvSpPr/>
            <p:nvPr/>
          </p:nvSpPr>
          <p:spPr>
            <a:xfrm>
              <a:off x="3689150" y="2203550"/>
              <a:ext cx="4475" cy="14075"/>
            </a:xfrm>
            <a:custGeom>
              <a:rect b="b" l="l" r="r" t="t"/>
              <a:pathLst>
                <a:path extrusionOk="0" h="563" w="179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14"/>
            <p:cNvSpPr/>
            <p:nvPr/>
          </p:nvSpPr>
          <p:spPr>
            <a:xfrm>
              <a:off x="3708100" y="2203900"/>
              <a:ext cx="8150" cy="7100"/>
            </a:xfrm>
            <a:custGeom>
              <a:rect b="b" l="l" r="r" t="t"/>
              <a:pathLst>
                <a:path extrusionOk="0" h="284" w="326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14"/>
            <p:cNvSpPr/>
            <p:nvPr/>
          </p:nvSpPr>
          <p:spPr>
            <a:xfrm>
              <a:off x="3716925" y="2202700"/>
              <a:ext cx="10050" cy="9925"/>
            </a:xfrm>
            <a:custGeom>
              <a:rect b="b" l="l" r="r" t="t"/>
              <a:pathLst>
                <a:path extrusionOk="0" h="397" w="402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14"/>
            <p:cNvSpPr/>
            <p:nvPr/>
          </p:nvSpPr>
          <p:spPr>
            <a:xfrm>
              <a:off x="3726975" y="2207400"/>
              <a:ext cx="6550" cy="7375"/>
            </a:xfrm>
            <a:custGeom>
              <a:rect b="b" l="l" r="r" t="t"/>
              <a:pathLst>
                <a:path extrusionOk="0" h="295" w="262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14"/>
            <p:cNvSpPr/>
            <p:nvPr/>
          </p:nvSpPr>
          <p:spPr>
            <a:xfrm>
              <a:off x="3823000" y="2245900"/>
              <a:ext cx="8750" cy="24425"/>
            </a:xfrm>
            <a:custGeom>
              <a:rect b="b" l="l" r="r" t="t"/>
              <a:pathLst>
                <a:path extrusionOk="0" h="977" w="35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14"/>
            <p:cNvSpPr/>
            <p:nvPr/>
          </p:nvSpPr>
          <p:spPr>
            <a:xfrm>
              <a:off x="3825775" y="2249175"/>
              <a:ext cx="7750" cy="25975"/>
            </a:xfrm>
            <a:custGeom>
              <a:rect b="b" l="l" r="r" t="t"/>
              <a:pathLst>
                <a:path extrusionOk="0" h="1039" w="31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14"/>
            <p:cNvSpPr/>
            <p:nvPr/>
          </p:nvSpPr>
          <p:spPr>
            <a:xfrm>
              <a:off x="3816250" y="2236875"/>
              <a:ext cx="14600" cy="43650"/>
            </a:xfrm>
            <a:custGeom>
              <a:rect b="b" l="l" r="r" t="t"/>
              <a:pathLst>
                <a:path extrusionOk="0" h="1746" w="584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14"/>
            <p:cNvSpPr/>
            <p:nvPr/>
          </p:nvSpPr>
          <p:spPr>
            <a:xfrm>
              <a:off x="3810875" y="2243200"/>
              <a:ext cx="7475" cy="30325"/>
            </a:xfrm>
            <a:custGeom>
              <a:rect b="b" l="l" r="r" t="t"/>
              <a:pathLst>
                <a:path extrusionOk="0" h="1213" w="299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14"/>
            <p:cNvSpPr/>
            <p:nvPr/>
          </p:nvSpPr>
          <p:spPr>
            <a:xfrm>
              <a:off x="3800750" y="2255550"/>
              <a:ext cx="9550" cy="22700"/>
            </a:xfrm>
            <a:custGeom>
              <a:rect b="b" l="l" r="r" t="t"/>
              <a:pathLst>
                <a:path extrusionOk="0" h="908" w="382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14"/>
            <p:cNvSpPr/>
            <p:nvPr/>
          </p:nvSpPr>
          <p:spPr>
            <a:xfrm>
              <a:off x="3790350" y="2264200"/>
              <a:ext cx="6200" cy="9900"/>
            </a:xfrm>
            <a:custGeom>
              <a:rect b="b" l="l" r="r" t="t"/>
              <a:pathLst>
                <a:path extrusionOk="0" h="396" w="248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14"/>
            <p:cNvSpPr/>
            <p:nvPr/>
          </p:nvSpPr>
          <p:spPr>
            <a:xfrm>
              <a:off x="3804325" y="2274075"/>
              <a:ext cx="4200" cy="7975"/>
            </a:xfrm>
            <a:custGeom>
              <a:rect b="b" l="l" r="r" t="t"/>
              <a:pathLst>
                <a:path extrusionOk="0" h="319" w="168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14"/>
            <p:cNvSpPr/>
            <p:nvPr/>
          </p:nvSpPr>
          <p:spPr>
            <a:xfrm>
              <a:off x="3819675" y="2273375"/>
              <a:ext cx="9675" cy="9825"/>
            </a:xfrm>
            <a:custGeom>
              <a:rect b="b" l="l" r="r" t="t"/>
              <a:pathLst>
                <a:path extrusionOk="0" h="393" w="387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14"/>
            <p:cNvSpPr/>
            <p:nvPr/>
          </p:nvSpPr>
          <p:spPr>
            <a:xfrm>
              <a:off x="3830275" y="2279875"/>
              <a:ext cx="9500" cy="7475"/>
            </a:xfrm>
            <a:custGeom>
              <a:rect b="b" l="l" r="r" t="t"/>
              <a:pathLst>
                <a:path extrusionOk="0" h="299" w="38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14"/>
            <p:cNvSpPr/>
            <p:nvPr/>
          </p:nvSpPr>
          <p:spPr>
            <a:xfrm>
              <a:off x="3842825" y="2279625"/>
              <a:ext cx="12125" cy="10400"/>
            </a:xfrm>
            <a:custGeom>
              <a:rect b="b" l="l" r="r" t="t"/>
              <a:pathLst>
                <a:path extrusionOk="0" h="416" w="485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14"/>
            <p:cNvSpPr/>
            <p:nvPr/>
          </p:nvSpPr>
          <p:spPr>
            <a:xfrm>
              <a:off x="3774575" y="2274025"/>
              <a:ext cx="5975" cy="8550"/>
            </a:xfrm>
            <a:custGeom>
              <a:rect b="b" l="l" r="r" t="t"/>
              <a:pathLst>
                <a:path extrusionOk="0" h="342" w="239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14"/>
            <p:cNvSpPr/>
            <p:nvPr/>
          </p:nvSpPr>
          <p:spPr>
            <a:xfrm>
              <a:off x="3766825" y="2281800"/>
              <a:ext cx="4350" cy="4350"/>
            </a:xfrm>
            <a:custGeom>
              <a:rect b="b" l="l" r="r" t="t"/>
              <a:pathLst>
                <a:path extrusionOk="0" h="174" w="174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14"/>
            <p:cNvSpPr/>
            <p:nvPr/>
          </p:nvSpPr>
          <p:spPr>
            <a:xfrm>
              <a:off x="3757600" y="2275400"/>
              <a:ext cx="4500" cy="9125"/>
            </a:xfrm>
            <a:custGeom>
              <a:rect b="b" l="l" r="r" t="t"/>
              <a:pathLst>
                <a:path extrusionOk="0" h="365" w="18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14"/>
            <p:cNvSpPr/>
            <p:nvPr/>
          </p:nvSpPr>
          <p:spPr>
            <a:xfrm>
              <a:off x="3752250" y="2277200"/>
              <a:ext cx="2700" cy="10800"/>
            </a:xfrm>
            <a:custGeom>
              <a:rect b="b" l="l" r="r" t="t"/>
              <a:pathLst>
                <a:path extrusionOk="0" h="432" w="108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14"/>
            <p:cNvSpPr/>
            <p:nvPr/>
          </p:nvSpPr>
          <p:spPr>
            <a:xfrm>
              <a:off x="3746150" y="2278300"/>
              <a:ext cx="4175" cy="6425"/>
            </a:xfrm>
            <a:custGeom>
              <a:rect b="b" l="l" r="r" t="t"/>
              <a:pathLst>
                <a:path extrusionOk="0" h="257" w="167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14"/>
            <p:cNvSpPr/>
            <p:nvPr/>
          </p:nvSpPr>
          <p:spPr>
            <a:xfrm>
              <a:off x="4073425" y="2461450"/>
              <a:ext cx="2700" cy="8875"/>
            </a:xfrm>
            <a:custGeom>
              <a:rect b="b" l="l" r="r" t="t"/>
              <a:pathLst>
                <a:path extrusionOk="0" h="355" w="108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14"/>
            <p:cNvSpPr/>
            <p:nvPr/>
          </p:nvSpPr>
          <p:spPr>
            <a:xfrm>
              <a:off x="4062925" y="2452900"/>
              <a:ext cx="8725" cy="25775"/>
            </a:xfrm>
            <a:custGeom>
              <a:rect b="b" l="l" r="r" t="t"/>
              <a:pathLst>
                <a:path extrusionOk="0" h="1031" w="349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14"/>
            <p:cNvSpPr/>
            <p:nvPr/>
          </p:nvSpPr>
          <p:spPr>
            <a:xfrm>
              <a:off x="4054375" y="2446850"/>
              <a:ext cx="7150" cy="19225"/>
            </a:xfrm>
            <a:custGeom>
              <a:rect b="b" l="l" r="r" t="t"/>
              <a:pathLst>
                <a:path extrusionOk="0" h="769" w="286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14"/>
            <p:cNvSpPr/>
            <p:nvPr/>
          </p:nvSpPr>
          <p:spPr>
            <a:xfrm>
              <a:off x="4049000" y="2440300"/>
              <a:ext cx="5400" cy="22575"/>
            </a:xfrm>
            <a:custGeom>
              <a:rect b="b" l="l" r="r" t="t"/>
              <a:pathLst>
                <a:path extrusionOk="0" h="903" w="216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14"/>
            <p:cNvSpPr/>
            <p:nvPr/>
          </p:nvSpPr>
          <p:spPr>
            <a:xfrm>
              <a:off x="4040075" y="2442250"/>
              <a:ext cx="3600" cy="12750"/>
            </a:xfrm>
            <a:custGeom>
              <a:rect b="b" l="l" r="r" t="t"/>
              <a:pathLst>
                <a:path extrusionOk="0" h="510" w="144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14"/>
            <p:cNvSpPr/>
            <p:nvPr/>
          </p:nvSpPr>
          <p:spPr>
            <a:xfrm>
              <a:off x="4031150" y="2442700"/>
              <a:ext cx="6275" cy="15350"/>
            </a:xfrm>
            <a:custGeom>
              <a:rect b="b" l="l" r="r" t="t"/>
              <a:pathLst>
                <a:path extrusionOk="0" h="614" w="251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14"/>
            <p:cNvSpPr/>
            <p:nvPr/>
          </p:nvSpPr>
          <p:spPr>
            <a:xfrm>
              <a:off x="4020125" y="2441875"/>
              <a:ext cx="5550" cy="18175"/>
            </a:xfrm>
            <a:custGeom>
              <a:rect b="b" l="l" r="r" t="t"/>
              <a:pathLst>
                <a:path extrusionOk="0" h="727" w="222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14"/>
            <p:cNvSpPr/>
            <p:nvPr/>
          </p:nvSpPr>
          <p:spPr>
            <a:xfrm>
              <a:off x="4019250" y="2475275"/>
              <a:ext cx="3575" cy="8000"/>
            </a:xfrm>
            <a:custGeom>
              <a:rect b="b" l="l" r="r" t="t"/>
              <a:pathLst>
                <a:path extrusionOk="0" h="320" w="143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14"/>
            <p:cNvSpPr/>
            <p:nvPr/>
          </p:nvSpPr>
          <p:spPr>
            <a:xfrm>
              <a:off x="4030550" y="2475875"/>
              <a:ext cx="4800" cy="4575"/>
            </a:xfrm>
            <a:custGeom>
              <a:rect b="b" l="l" r="r" t="t"/>
              <a:pathLst>
                <a:path extrusionOk="0" h="183" w="192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14"/>
            <p:cNvSpPr/>
            <p:nvPr/>
          </p:nvSpPr>
          <p:spPr>
            <a:xfrm>
              <a:off x="4098400" y="2485825"/>
              <a:ext cx="13425" cy="24150"/>
            </a:xfrm>
            <a:custGeom>
              <a:rect b="b" l="l" r="r" t="t"/>
              <a:pathLst>
                <a:path extrusionOk="0" h="966" w="537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14"/>
            <p:cNvSpPr/>
            <p:nvPr/>
          </p:nvSpPr>
          <p:spPr>
            <a:xfrm>
              <a:off x="4093125" y="2487600"/>
              <a:ext cx="10075" cy="28450"/>
            </a:xfrm>
            <a:custGeom>
              <a:rect b="b" l="l" r="r" t="t"/>
              <a:pathLst>
                <a:path extrusionOk="0" h="1138" w="403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14"/>
            <p:cNvSpPr/>
            <p:nvPr/>
          </p:nvSpPr>
          <p:spPr>
            <a:xfrm>
              <a:off x="4086500" y="2496575"/>
              <a:ext cx="5700" cy="19800"/>
            </a:xfrm>
            <a:custGeom>
              <a:rect b="b" l="l" r="r" t="t"/>
              <a:pathLst>
                <a:path extrusionOk="0" h="792" w="228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14"/>
            <p:cNvSpPr/>
            <p:nvPr/>
          </p:nvSpPr>
          <p:spPr>
            <a:xfrm>
              <a:off x="4076100" y="2504600"/>
              <a:ext cx="4775" cy="16100"/>
            </a:xfrm>
            <a:custGeom>
              <a:rect b="b" l="l" r="r" t="t"/>
              <a:pathLst>
                <a:path extrusionOk="0" h="644" w="191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14"/>
            <p:cNvSpPr/>
            <p:nvPr/>
          </p:nvSpPr>
          <p:spPr>
            <a:xfrm>
              <a:off x="4065075" y="2511675"/>
              <a:ext cx="5675" cy="9450"/>
            </a:xfrm>
            <a:custGeom>
              <a:rect b="b" l="l" r="r" t="t"/>
              <a:pathLst>
                <a:path extrusionOk="0" h="378" w="227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14"/>
            <p:cNvSpPr/>
            <p:nvPr/>
          </p:nvSpPr>
          <p:spPr>
            <a:xfrm>
              <a:off x="4049600" y="2515550"/>
              <a:ext cx="5825" cy="9375"/>
            </a:xfrm>
            <a:custGeom>
              <a:rect b="b" l="l" r="r" t="t"/>
              <a:pathLst>
                <a:path extrusionOk="0" h="375" w="233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14"/>
            <p:cNvSpPr/>
            <p:nvPr/>
          </p:nvSpPr>
          <p:spPr>
            <a:xfrm>
              <a:off x="4034125" y="2504750"/>
              <a:ext cx="7275" cy="7025"/>
            </a:xfrm>
            <a:custGeom>
              <a:rect b="b" l="l" r="r" t="t"/>
              <a:pathLst>
                <a:path extrusionOk="0" h="281" w="291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14"/>
            <p:cNvSpPr/>
            <p:nvPr/>
          </p:nvSpPr>
          <p:spPr>
            <a:xfrm>
              <a:off x="4024300" y="2496350"/>
              <a:ext cx="4775" cy="9250"/>
            </a:xfrm>
            <a:custGeom>
              <a:rect b="b" l="l" r="r" t="t"/>
              <a:pathLst>
                <a:path extrusionOk="0" h="370" w="191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14"/>
            <p:cNvSpPr/>
            <p:nvPr/>
          </p:nvSpPr>
          <p:spPr>
            <a:xfrm>
              <a:off x="4011200" y="2495300"/>
              <a:ext cx="19975" cy="22425"/>
            </a:xfrm>
            <a:custGeom>
              <a:rect b="b" l="l" r="r" t="t"/>
              <a:pathLst>
                <a:path extrusionOk="0" h="897" w="799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14"/>
            <p:cNvSpPr/>
            <p:nvPr/>
          </p:nvSpPr>
          <p:spPr>
            <a:xfrm>
              <a:off x="3929950" y="2501875"/>
              <a:ext cx="5075" cy="18775"/>
            </a:xfrm>
            <a:custGeom>
              <a:rect b="b" l="l" r="r" t="t"/>
              <a:pathLst>
                <a:path extrusionOk="0" h="751" w="203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14"/>
            <p:cNvSpPr/>
            <p:nvPr/>
          </p:nvSpPr>
          <p:spPr>
            <a:xfrm>
              <a:off x="3932575" y="2502150"/>
              <a:ext cx="7800" cy="23850"/>
            </a:xfrm>
            <a:custGeom>
              <a:rect b="b" l="l" r="r" t="t"/>
              <a:pathLst>
                <a:path extrusionOk="0" h="954" w="312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14"/>
            <p:cNvSpPr/>
            <p:nvPr/>
          </p:nvSpPr>
          <p:spPr>
            <a:xfrm>
              <a:off x="3936275" y="2504000"/>
              <a:ext cx="10650" cy="27350"/>
            </a:xfrm>
            <a:custGeom>
              <a:rect b="b" l="l" r="r" t="t"/>
              <a:pathLst>
                <a:path extrusionOk="0" h="1094" w="426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14"/>
            <p:cNvSpPr/>
            <p:nvPr/>
          </p:nvSpPr>
          <p:spPr>
            <a:xfrm>
              <a:off x="3945125" y="2506450"/>
              <a:ext cx="10150" cy="34275"/>
            </a:xfrm>
            <a:custGeom>
              <a:rect b="b" l="l" r="r" t="t"/>
              <a:pathLst>
                <a:path extrusionOk="0" h="1371" w="406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14"/>
            <p:cNvSpPr/>
            <p:nvPr/>
          </p:nvSpPr>
          <p:spPr>
            <a:xfrm>
              <a:off x="3951675" y="2491950"/>
              <a:ext cx="6875" cy="21175"/>
            </a:xfrm>
            <a:custGeom>
              <a:rect b="b" l="l" r="r" t="t"/>
              <a:pathLst>
                <a:path extrusionOk="0" h="847" w="275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14"/>
            <p:cNvSpPr/>
            <p:nvPr/>
          </p:nvSpPr>
          <p:spPr>
            <a:xfrm>
              <a:off x="3955250" y="2490575"/>
              <a:ext cx="8950" cy="7800"/>
            </a:xfrm>
            <a:custGeom>
              <a:rect b="b" l="l" r="r" t="t"/>
              <a:pathLst>
                <a:path extrusionOk="0" h="312" w="358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14"/>
            <p:cNvSpPr/>
            <p:nvPr/>
          </p:nvSpPr>
          <p:spPr>
            <a:xfrm>
              <a:off x="4200800" y="2467500"/>
              <a:ext cx="9850" cy="29750"/>
            </a:xfrm>
            <a:custGeom>
              <a:rect b="b" l="l" r="r" t="t"/>
              <a:pathLst>
                <a:path extrusionOk="0" h="1190" w="394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14"/>
            <p:cNvSpPr/>
            <p:nvPr/>
          </p:nvSpPr>
          <p:spPr>
            <a:xfrm>
              <a:off x="4191575" y="2448950"/>
              <a:ext cx="12825" cy="50700"/>
            </a:xfrm>
            <a:custGeom>
              <a:rect b="b" l="l" r="r" t="t"/>
              <a:pathLst>
                <a:path extrusionOk="0" h="2028" w="513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14"/>
            <p:cNvSpPr/>
            <p:nvPr/>
          </p:nvSpPr>
          <p:spPr>
            <a:xfrm>
              <a:off x="4183250" y="2433175"/>
              <a:ext cx="13125" cy="66400"/>
            </a:xfrm>
            <a:custGeom>
              <a:rect b="b" l="l" r="r" t="t"/>
              <a:pathLst>
                <a:path extrusionOk="0" h="2656" w="525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14"/>
            <p:cNvSpPr/>
            <p:nvPr/>
          </p:nvSpPr>
          <p:spPr>
            <a:xfrm>
              <a:off x="4170150" y="2436000"/>
              <a:ext cx="13425" cy="54500"/>
            </a:xfrm>
            <a:custGeom>
              <a:rect b="b" l="l" r="r" t="t"/>
              <a:pathLst>
                <a:path extrusionOk="0" h="2180" w="537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14"/>
            <p:cNvSpPr/>
            <p:nvPr/>
          </p:nvSpPr>
          <p:spPr>
            <a:xfrm>
              <a:off x="4157950" y="2456300"/>
              <a:ext cx="7475" cy="28375"/>
            </a:xfrm>
            <a:custGeom>
              <a:rect b="b" l="l" r="r" t="t"/>
              <a:pathLst>
                <a:path extrusionOk="0" h="1135" w="299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14"/>
            <p:cNvSpPr/>
            <p:nvPr/>
          </p:nvSpPr>
          <p:spPr>
            <a:xfrm>
              <a:off x="4150200" y="2476275"/>
              <a:ext cx="8900" cy="9225"/>
            </a:xfrm>
            <a:custGeom>
              <a:rect b="b" l="l" r="r" t="t"/>
              <a:pathLst>
                <a:path extrusionOk="0" h="369" w="356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14"/>
            <p:cNvSpPr/>
            <p:nvPr/>
          </p:nvSpPr>
          <p:spPr>
            <a:xfrm>
              <a:off x="4147825" y="2488225"/>
              <a:ext cx="925" cy="325"/>
            </a:xfrm>
            <a:custGeom>
              <a:rect b="b" l="l" r="r" t="t"/>
              <a:pathLst>
                <a:path extrusionOk="0" h="13" w="37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14"/>
            <p:cNvSpPr/>
            <p:nvPr/>
          </p:nvSpPr>
          <p:spPr>
            <a:xfrm>
              <a:off x="4195750" y="2486650"/>
              <a:ext cx="8050" cy="21775"/>
            </a:xfrm>
            <a:custGeom>
              <a:rect b="b" l="l" r="r" t="t"/>
              <a:pathLst>
                <a:path extrusionOk="0" h="871" w="322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14"/>
            <p:cNvSpPr/>
            <p:nvPr/>
          </p:nvSpPr>
          <p:spPr>
            <a:xfrm>
              <a:off x="4196450" y="2477025"/>
              <a:ext cx="10925" cy="34000"/>
            </a:xfrm>
            <a:custGeom>
              <a:rect b="b" l="l" r="r" t="t"/>
              <a:pathLst>
                <a:path extrusionOk="0" h="1360" w="437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14"/>
            <p:cNvSpPr/>
            <p:nvPr/>
          </p:nvSpPr>
          <p:spPr>
            <a:xfrm>
              <a:off x="4204675" y="2488625"/>
              <a:ext cx="14325" cy="28050"/>
            </a:xfrm>
            <a:custGeom>
              <a:rect b="b" l="l" r="r" t="t"/>
              <a:pathLst>
                <a:path extrusionOk="0" h="1122" w="573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14"/>
            <p:cNvSpPr/>
            <p:nvPr/>
          </p:nvSpPr>
          <p:spPr>
            <a:xfrm>
              <a:off x="4221175" y="2512575"/>
              <a:ext cx="8025" cy="13950"/>
            </a:xfrm>
            <a:custGeom>
              <a:rect b="b" l="l" r="r" t="t"/>
              <a:pathLst>
                <a:path extrusionOk="0" h="558" w="321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14"/>
            <p:cNvSpPr/>
            <p:nvPr/>
          </p:nvSpPr>
          <p:spPr>
            <a:xfrm>
              <a:off x="4234000" y="2521000"/>
              <a:ext cx="7625" cy="14500"/>
            </a:xfrm>
            <a:custGeom>
              <a:rect b="b" l="l" r="r" t="t"/>
              <a:pathLst>
                <a:path extrusionOk="0" h="580" w="305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14"/>
            <p:cNvSpPr/>
            <p:nvPr/>
          </p:nvSpPr>
          <p:spPr>
            <a:xfrm>
              <a:off x="4243075" y="2533175"/>
              <a:ext cx="325" cy="625"/>
            </a:xfrm>
            <a:custGeom>
              <a:rect b="b" l="l" r="r" t="t"/>
              <a:pathLst>
                <a:path extrusionOk="0" h="25" w="13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14"/>
            <p:cNvSpPr/>
            <p:nvPr/>
          </p:nvSpPr>
          <p:spPr>
            <a:xfrm>
              <a:off x="4421675" y="2342450"/>
              <a:ext cx="6275" cy="22250"/>
            </a:xfrm>
            <a:custGeom>
              <a:rect b="b" l="l" r="r" t="t"/>
              <a:pathLst>
                <a:path extrusionOk="0" h="890" w="251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14"/>
            <p:cNvSpPr/>
            <p:nvPr/>
          </p:nvSpPr>
          <p:spPr>
            <a:xfrm>
              <a:off x="4428175" y="2338975"/>
              <a:ext cx="12575" cy="52025"/>
            </a:xfrm>
            <a:custGeom>
              <a:rect b="b" l="l" r="r" t="t"/>
              <a:pathLst>
                <a:path extrusionOk="0" h="2081" w="503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14"/>
            <p:cNvSpPr/>
            <p:nvPr/>
          </p:nvSpPr>
          <p:spPr>
            <a:xfrm>
              <a:off x="4435625" y="2347275"/>
              <a:ext cx="12275" cy="56075"/>
            </a:xfrm>
            <a:custGeom>
              <a:rect b="b" l="l" r="r" t="t"/>
              <a:pathLst>
                <a:path extrusionOk="0" h="2243" w="491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14"/>
            <p:cNvSpPr/>
            <p:nvPr/>
          </p:nvSpPr>
          <p:spPr>
            <a:xfrm>
              <a:off x="4442500" y="234775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14"/>
            <p:cNvSpPr/>
            <p:nvPr/>
          </p:nvSpPr>
          <p:spPr>
            <a:xfrm>
              <a:off x="4451425" y="2359725"/>
              <a:ext cx="12825" cy="24800"/>
            </a:xfrm>
            <a:custGeom>
              <a:rect b="b" l="l" r="r" t="t"/>
              <a:pathLst>
                <a:path extrusionOk="0" h="992" w="513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14"/>
            <p:cNvSpPr/>
            <p:nvPr/>
          </p:nvSpPr>
          <p:spPr>
            <a:xfrm>
              <a:off x="4463975" y="2377275"/>
              <a:ext cx="8925" cy="8050"/>
            </a:xfrm>
            <a:custGeom>
              <a:rect b="b" l="l" r="r" t="t"/>
              <a:pathLst>
                <a:path extrusionOk="0" h="322" w="357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14"/>
            <p:cNvSpPr/>
            <p:nvPr/>
          </p:nvSpPr>
          <p:spPr>
            <a:xfrm>
              <a:off x="4445200" y="2406600"/>
              <a:ext cx="9250" cy="7750"/>
            </a:xfrm>
            <a:custGeom>
              <a:rect b="b" l="l" r="r" t="t"/>
              <a:pathLst>
                <a:path extrusionOk="0" h="310" w="37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14"/>
            <p:cNvSpPr/>
            <p:nvPr/>
          </p:nvSpPr>
          <p:spPr>
            <a:xfrm>
              <a:off x="4447350" y="2407550"/>
              <a:ext cx="16325" cy="9275"/>
            </a:xfrm>
            <a:custGeom>
              <a:rect b="b" l="l" r="r" t="t"/>
              <a:pathLst>
                <a:path extrusionOk="0" h="371" w="653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14"/>
            <p:cNvSpPr/>
            <p:nvPr/>
          </p:nvSpPr>
          <p:spPr>
            <a:xfrm>
              <a:off x="4463650" y="2408325"/>
              <a:ext cx="5675" cy="15000"/>
            </a:xfrm>
            <a:custGeom>
              <a:rect b="b" l="l" r="r" t="t"/>
              <a:pathLst>
                <a:path extrusionOk="0" h="600" w="227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14"/>
            <p:cNvSpPr/>
            <p:nvPr/>
          </p:nvSpPr>
          <p:spPr>
            <a:xfrm>
              <a:off x="4468450" y="2404325"/>
              <a:ext cx="8600" cy="19725"/>
            </a:xfrm>
            <a:custGeom>
              <a:rect b="b" l="l" r="r" t="t"/>
              <a:pathLst>
                <a:path extrusionOk="0" h="789" w="344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14"/>
            <p:cNvSpPr/>
            <p:nvPr/>
          </p:nvSpPr>
          <p:spPr>
            <a:xfrm>
              <a:off x="4482000" y="2402525"/>
              <a:ext cx="7850" cy="19500"/>
            </a:xfrm>
            <a:custGeom>
              <a:rect b="b" l="l" r="r" t="t"/>
              <a:pathLst>
                <a:path extrusionOk="0" h="780" w="314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14"/>
            <p:cNvSpPr/>
            <p:nvPr/>
          </p:nvSpPr>
          <p:spPr>
            <a:xfrm>
              <a:off x="4495150" y="2404325"/>
              <a:ext cx="7500" cy="12800"/>
            </a:xfrm>
            <a:custGeom>
              <a:rect b="b" l="l" r="r" t="t"/>
              <a:pathLst>
                <a:path extrusionOk="0" h="512" w="30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14"/>
            <p:cNvSpPr/>
            <p:nvPr/>
          </p:nvSpPr>
          <p:spPr>
            <a:xfrm>
              <a:off x="4504350" y="2407250"/>
              <a:ext cx="4775" cy="4300"/>
            </a:xfrm>
            <a:custGeom>
              <a:rect b="b" l="l" r="r" t="t"/>
              <a:pathLst>
                <a:path extrusionOk="0" h="172" w="191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14"/>
            <p:cNvSpPr/>
            <p:nvPr/>
          </p:nvSpPr>
          <p:spPr>
            <a:xfrm>
              <a:off x="4556075" y="2495925"/>
              <a:ext cx="14450" cy="25675"/>
            </a:xfrm>
            <a:custGeom>
              <a:rect b="b" l="l" r="r" t="t"/>
              <a:pathLst>
                <a:path extrusionOk="0" h="1027" w="578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14"/>
            <p:cNvSpPr/>
            <p:nvPr/>
          </p:nvSpPr>
          <p:spPr>
            <a:xfrm>
              <a:off x="4569900" y="2504600"/>
              <a:ext cx="7775" cy="22675"/>
            </a:xfrm>
            <a:custGeom>
              <a:rect b="b" l="l" r="r" t="t"/>
              <a:pathLst>
                <a:path extrusionOk="0" h="907" w="311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14"/>
            <p:cNvSpPr/>
            <p:nvPr/>
          </p:nvSpPr>
          <p:spPr>
            <a:xfrm>
              <a:off x="4575250" y="2507275"/>
              <a:ext cx="8975" cy="31000"/>
            </a:xfrm>
            <a:custGeom>
              <a:rect b="b" l="l" r="r" t="t"/>
              <a:pathLst>
                <a:path extrusionOk="0" h="1240" w="359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14"/>
            <p:cNvSpPr/>
            <p:nvPr/>
          </p:nvSpPr>
          <p:spPr>
            <a:xfrm>
              <a:off x="4584200" y="2513725"/>
              <a:ext cx="6850" cy="27550"/>
            </a:xfrm>
            <a:custGeom>
              <a:rect b="b" l="l" r="r" t="t"/>
              <a:pathLst>
                <a:path extrusionOk="0" h="1102" w="274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14"/>
            <p:cNvSpPr/>
            <p:nvPr/>
          </p:nvSpPr>
          <p:spPr>
            <a:xfrm>
              <a:off x="4591425" y="2522850"/>
              <a:ext cx="7800" cy="10350"/>
            </a:xfrm>
            <a:custGeom>
              <a:rect b="b" l="l" r="r" t="t"/>
              <a:pathLst>
                <a:path extrusionOk="0" h="414" w="312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14"/>
            <p:cNvSpPr/>
            <p:nvPr/>
          </p:nvSpPr>
          <p:spPr>
            <a:xfrm>
              <a:off x="4586275" y="2545225"/>
              <a:ext cx="4775" cy="14325"/>
            </a:xfrm>
            <a:custGeom>
              <a:rect b="b" l="l" r="r" t="t"/>
              <a:pathLst>
                <a:path extrusionOk="0" h="573" w="191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14"/>
            <p:cNvSpPr/>
            <p:nvPr/>
          </p:nvSpPr>
          <p:spPr>
            <a:xfrm>
              <a:off x="4589325" y="2548875"/>
              <a:ext cx="10975" cy="15950"/>
            </a:xfrm>
            <a:custGeom>
              <a:rect b="b" l="l" r="r" t="t"/>
              <a:pathLst>
                <a:path extrusionOk="0" h="638" w="439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14"/>
            <p:cNvSpPr/>
            <p:nvPr/>
          </p:nvSpPr>
          <p:spPr>
            <a:xfrm>
              <a:off x="4600875" y="2555525"/>
              <a:ext cx="10050" cy="10675"/>
            </a:xfrm>
            <a:custGeom>
              <a:rect b="b" l="l" r="r" t="t"/>
              <a:pathLst>
                <a:path extrusionOk="0" h="427" w="402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14"/>
            <p:cNvSpPr/>
            <p:nvPr/>
          </p:nvSpPr>
          <p:spPr>
            <a:xfrm>
              <a:off x="4611425" y="2554975"/>
              <a:ext cx="7625" cy="11125"/>
            </a:xfrm>
            <a:custGeom>
              <a:rect b="b" l="l" r="r" t="t"/>
              <a:pathLst>
                <a:path extrusionOk="0" h="445" w="305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14"/>
            <p:cNvSpPr/>
            <p:nvPr/>
          </p:nvSpPr>
          <p:spPr>
            <a:xfrm>
              <a:off x="4619900" y="2548700"/>
              <a:ext cx="6825" cy="15650"/>
            </a:xfrm>
            <a:custGeom>
              <a:rect b="b" l="l" r="r" t="t"/>
              <a:pathLst>
                <a:path extrusionOk="0" h="626" w="273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14"/>
            <p:cNvSpPr/>
            <p:nvPr/>
          </p:nvSpPr>
          <p:spPr>
            <a:xfrm>
              <a:off x="4625275" y="2539875"/>
              <a:ext cx="8650" cy="24950"/>
            </a:xfrm>
            <a:custGeom>
              <a:rect b="b" l="l" r="r" t="t"/>
              <a:pathLst>
                <a:path extrusionOk="0" h="998" w="346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14"/>
            <p:cNvSpPr/>
            <p:nvPr/>
          </p:nvSpPr>
          <p:spPr>
            <a:xfrm>
              <a:off x="4635775" y="2543825"/>
              <a:ext cx="14525" cy="23850"/>
            </a:xfrm>
            <a:custGeom>
              <a:rect b="b" l="l" r="r" t="t"/>
              <a:pathLst>
                <a:path extrusionOk="0" h="954" w="581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14"/>
            <p:cNvSpPr/>
            <p:nvPr/>
          </p:nvSpPr>
          <p:spPr>
            <a:xfrm>
              <a:off x="4649075" y="2552725"/>
              <a:ext cx="9550" cy="12925"/>
            </a:xfrm>
            <a:custGeom>
              <a:rect b="b" l="l" r="r" t="t"/>
              <a:pathLst>
                <a:path extrusionOk="0" h="517" w="382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14"/>
            <p:cNvSpPr/>
            <p:nvPr/>
          </p:nvSpPr>
          <p:spPr>
            <a:xfrm>
              <a:off x="4661375" y="2555450"/>
              <a:ext cx="12725" cy="6925"/>
            </a:xfrm>
            <a:custGeom>
              <a:rect b="b" l="l" r="r" t="t"/>
              <a:pathLst>
                <a:path extrusionOk="0" h="277" w="509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14"/>
            <p:cNvSpPr/>
            <p:nvPr/>
          </p:nvSpPr>
          <p:spPr>
            <a:xfrm>
              <a:off x="4676425" y="2558375"/>
              <a:ext cx="6200" cy="4325"/>
            </a:xfrm>
            <a:custGeom>
              <a:rect b="b" l="l" r="r" t="t"/>
              <a:pathLst>
                <a:path extrusionOk="0" h="173" w="248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14"/>
            <p:cNvSpPr/>
            <p:nvPr/>
          </p:nvSpPr>
          <p:spPr>
            <a:xfrm>
              <a:off x="4582100" y="2559150"/>
              <a:ext cx="4800" cy="8725"/>
            </a:xfrm>
            <a:custGeom>
              <a:rect b="b" l="l" r="r" t="t"/>
              <a:pathLst>
                <a:path extrusionOk="0" h="349" w="192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14"/>
            <p:cNvSpPr/>
            <p:nvPr/>
          </p:nvSpPr>
          <p:spPr>
            <a:xfrm>
              <a:off x="4568725" y="2557800"/>
              <a:ext cx="7450" cy="10825"/>
            </a:xfrm>
            <a:custGeom>
              <a:rect b="b" l="l" r="r" t="t"/>
              <a:pathLst>
                <a:path extrusionOk="0" h="433" w="298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14"/>
            <p:cNvSpPr/>
            <p:nvPr/>
          </p:nvSpPr>
          <p:spPr>
            <a:xfrm>
              <a:off x="4558700" y="2564275"/>
              <a:ext cx="4375" cy="6775"/>
            </a:xfrm>
            <a:custGeom>
              <a:rect b="b" l="l" r="r" t="t"/>
              <a:pathLst>
                <a:path extrusionOk="0" h="271" w="175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14"/>
            <p:cNvSpPr/>
            <p:nvPr/>
          </p:nvSpPr>
          <p:spPr>
            <a:xfrm>
              <a:off x="4539250" y="2564475"/>
              <a:ext cx="12225" cy="13600"/>
            </a:xfrm>
            <a:custGeom>
              <a:rect b="b" l="l" r="r" t="t"/>
              <a:pathLst>
                <a:path extrusionOk="0" h="544" w="489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14"/>
            <p:cNvSpPr/>
            <p:nvPr/>
          </p:nvSpPr>
          <p:spPr>
            <a:xfrm>
              <a:off x="4533600" y="2576050"/>
              <a:ext cx="900" cy="325"/>
            </a:xfrm>
            <a:custGeom>
              <a:rect b="b" l="l" r="r" t="t"/>
              <a:pathLst>
                <a:path extrusionOk="0" h="13" w="36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14"/>
            <p:cNvSpPr/>
            <p:nvPr/>
          </p:nvSpPr>
          <p:spPr>
            <a:xfrm>
              <a:off x="4172825" y="2701350"/>
              <a:ext cx="4675" cy="13875"/>
            </a:xfrm>
            <a:custGeom>
              <a:rect b="b" l="l" r="r" t="t"/>
              <a:pathLst>
                <a:path extrusionOk="0" h="555" w="187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14"/>
            <p:cNvSpPr/>
            <p:nvPr/>
          </p:nvSpPr>
          <p:spPr>
            <a:xfrm>
              <a:off x="4176100" y="2705900"/>
              <a:ext cx="7175" cy="18175"/>
            </a:xfrm>
            <a:custGeom>
              <a:rect b="b" l="l" r="r" t="t"/>
              <a:pathLst>
                <a:path extrusionOk="0" h="727" w="287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14"/>
            <p:cNvSpPr/>
            <p:nvPr/>
          </p:nvSpPr>
          <p:spPr>
            <a:xfrm>
              <a:off x="4180575" y="2710150"/>
              <a:ext cx="7750" cy="21850"/>
            </a:xfrm>
            <a:custGeom>
              <a:rect b="b" l="l" r="r" t="t"/>
              <a:pathLst>
                <a:path extrusionOk="0" h="874" w="31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14"/>
            <p:cNvSpPr/>
            <p:nvPr/>
          </p:nvSpPr>
          <p:spPr>
            <a:xfrm>
              <a:off x="4190225" y="2717425"/>
              <a:ext cx="9425" cy="14800"/>
            </a:xfrm>
            <a:custGeom>
              <a:rect b="b" l="l" r="r" t="t"/>
              <a:pathLst>
                <a:path extrusionOk="0" h="592" w="377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14"/>
            <p:cNvSpPr/>
            <p:nvPr/>
          </p:nvSpPr>
          <p:spPr>
            <a:xfrm>
              <a:off x="4198800" y="2722450"/>
              <a:ext cx="6500" cy="6900"/>
            </a:xfrm>
            <a:custGeom>
              <a:rect b="b" l="l" r="r" t="t"/>
              <a:pathLst>
                <a:path extrusionOk="0" h="276" w="26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14"/>
            <p:cNvSpPr/>
            <p:nvPr/>
          </p:nvSpPr>
          <p:spPr>
            <a:xfrm>
              <a:off x="4213025" y="2725025"/>
              <a:ext cx="5975" cy="8800"/>
            </a:xfrm>
            <a:custGeom>
              <a:rect b="b" l="l" r="r" t="t"/>
              <a:pathLst>
                <a:path extrusionOk="0" h="352" w="239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14"/>
            <p:cNvSpPr/>
            <p:nvPr/>
          </p:nvSpPr>
          <p:spPr>
            <a:xfrm>
              <a:off x="4215650" y="2733450"/>
              <a:ext cx="9300" cy="6700"/>
            </a:xfrm>
            <a:custGeom>
              <a:rect b="b" l="l" r="r" t="t"/>
              <a:pathLst>
                <a:path extrusionOk="0" h="268" w="372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14"/>
            <p:cNvSpPr/>
            <p:nvPr/>
          </p:nvSpPr>
          <p:spPr>
            <a:xfrm>
              <a:off x="4227175" y="2737425"/>
              <a:ext cx="8825" cy="6825"/>
            </a:xfrm>
            <a:custGeom>
              <a:rect b="b" l="l" r="r" t="t"/>
              <a:pathLst>
                <a:path extrusionOk="0" h="273" w="353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14"/>
            <p:cNvSpPr/>
            <p:nvPr/>
          </p:nvSpPr>
          <p:spPr>
            <a:xfrm>
              <a:off x="4442500" y="2771625"/>
              <a:ext cx="6875" cy="16675"/>
            </a:xfrm>
            <a:custGeom>
              <a:rect b="b" l="l" r="r" t="t"/>
              <a:pathLst>
                <a:path extrusionOk="0" h="667" w="275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14"/>
            <p:cNvSpPr/>
            <p:nvPr/>
          </p:nvSpPr>
          <p:spPr>
            <a:xfrm>
              <a:off x="4448975" y="2767750"/>
              <a:ext cx="8150" cy="13925"/>
            </a:xfrm>
            <a:custGeom>
              <a:rect b="b" l="l" r="r" t="t"/>
              <a:pathLst>
                <a:path extrusionOk="0" h="557" w="326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14"/>
            <p:cNvSpPr/>
            <p:nvPr/>
          </p:nvSpPr>
          <p:spPr>
            <a:xfrm>
              <a:off x="4456475" y="2765225"/>
              <a:ext cx="8075" cy="21900"/>
            </a:xfrm>
            <a:custGeom>
              <a:rect b="b" l="l" r="r" t="t"/>
              <a:pathLst>
                <a:path extrusionOk="0" h="876" w="323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14"/>
            <p:cNvSpPr/>
            <p:nvPr/>
          </p:nvSpPr>
          <p:spPr>
            <a:xfrm>
              <a:off x="4465125" y="2764450"/>
              <a:ext cx="6575" cy="21575"/>
            </a:xfrm>
            <a:custGeom>
              <a:rect b="b" l="l" r="r" t="t"/>
              <a:pathLst>
                <a:path extrusionOk="0" h="863" w="263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14"/>
            <p:cNvSpPr/>
            <p:nvPr/>
          </p:nvSpPr>
          <p:spPr>
            <a:xfrm>
              <a:off x="4471200" y="2769975"/>
              <a:ext cx="11225" cy="16000"/>
            </a:xfrm>
            <a:custGeom>
              <a:rect b="b" l="l" r="r" t="t"/>
              <a:pathLst>
                <a:path extrusionOk="0" h="640" w="449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14"/>
            <p:cNvSpPr/>
            <p:nvPr/>
          </p:nvSpPr>
          <p:spPr>
            <a:xfrm>
              <a:off x="4484775" y="2773175"/>
              <a:ext cx="11325" cy="9275"/>
            </a:xfrm>
            <a:custGeom>
              <a:rect b="b" l="l" r="r" t="t"/>
              <a:pathLst>
                <a:path extrusionOk="0" h="371" w="453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14"/>
            <p:cNvSpPr/>
            <p:nvPr/>
          </p:nvSpPr>
          <p:spPr>
            <a:xfrm>
              <a:off x="4503525" y="2772800"/>
              <a:ext cx="8650" cy="5100"/>
            </a:xfrm>
            <a:custGeom>
              <a:rect b="b" l="l" r="r" t="t"/>
              <a:pathLst>
                <a:path extrusionOk="0" h="204" w="346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14"/>
            <p:cNvSpPr/>
            <p:nvPr/>
          </p:nvSpPr>
          <p:spPr>
            <a:xfrm>
              <a:off x="4519900" y="2774800"/>
              <a:ext cx="11825" cy="6025"/>
            </a:xfrm>
            <a:custGeom>
              <a:rect b="b" l="l" r="r" t="t"/>
              <a:pathLst>
                <a:path extrusionOk="0" h="241" w="473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14"/>
            <p:cNvSpPr/>
            <p:nvPr/>
          </p:nvSpPr>
          <p:spPr>
            <a:xfrm>
              <a:off x="4259450" y="3113975"/>
              <a:ext cx="4200" cy="8800"/>
            </a:xfrm>
            <a:custGeom>
              <a:rect b="b" l="l" r="r" t="t"/>
              <a:pathLst>
                <a:path extrusionOk="0" h="352" w="168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14"/>
            <p:cNvSpPr/>
            <p:nvPr/>
          </p:nvSpPr>
          <p:spPr>
            <a:xfrm>
              <a:off x="4262275" y="3109400"/>
              <a:ext cx="7325" cy="19050"/>
            </a:xfrm>
            <a:custGeom>
              <a:rect b="b" l="l" r="r" t="t"/>
              <a:pathLst>
                <a:path extrusionOk="0" h="762" w="293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14"/>
            <p:cNvSpPr/>
            <p:nvPr/>
          </p:nvSpPr>
          <p:spPr>
            <a:xfrm>
              <a:off x="4271350" y="3112450"/>
              <a:ext cx="4800" cy="15225"/>
            </a:xfrm>
            <a:custGeom>
              <a:rect b="b" l="l" r="r" t="t"/>
              <a:pathLst>
                <a:path extrusionOk="0" h="609" w="192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14"/>
            <p:cNvSpPr/>
            <p:nvPr/>
          </p:nvSpPr>
          <p:spPr>
            <a:xfrm>
              <a:off x="4279100" y="3104700"/>
              <a:ext cx="4475" cy="20125"/>
            </a:xfrm>
            <a:custGeom>
              <a:rect b="b" l="l" r="r" t="t"/>
              <a:pathLst>
                <a:path extrusionOk="0" h="805" w="179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14"/>
            <p:cNvSpPr/>
            <p:nvPr/>
          </p:nvSpPr>
          <p:spPr>
            <a:xfrm>
              <a:off x="4290100" y="3099500"/>
              <a:ext cx="4500" cy="24400"/>
            </a:xfrm>
            <a:custGeom>
              <a:rect b="b" l="l" r="r" t="t"/>
              <a:pathLst>
                <a:path extrusionOk="0" h="976" w="18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14"/>
            <p:cNvSpPr/>
            <p:nvPr/>
          </p:nvSpPr>
          <p:spPr>
            <a:xfrm>
              <a:off x="4295775" y="3095500"/>
              <a:ext cx="10125" cy="25675"/>
            </a:xfrm>
            <a:custGeom>
              <a:rect b="b" l="l" r="r" t="t"/>
              <a:pathLst>
                <a:path extrusionOk="0" h="1027" w="405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14"/>
            <p:cNvSpPr/>
            <p:nvPr/>
          </p:nvSpPr>
          <p:spPr>
            <a:xfrm>
              <a:off x="4306350" y="3108150"/>
              <a:ext cx="8475" cy="13525"/>
            </a:xfrm>
            <a:custGeom>
              <a:rect b="b" l="l" r="r" t="t"/>
              <a:pathLst>
                <a:path extrusionOk="0" h="541" w="339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14"/>
            <p:cNvSpPr/>
            <p:nvPr/>
          </p:nvSpPr>
          <p:spPr>
            <a:xfrm>
              <a:off x="4323450" y="3116550"/>
              <a:ext cx="4475" cy="2475"/>
            </a:xfrm>
            <a:custGeom>
              <a:rect b="b" l="l" r="r" t="t"/>
              <a:pathLst>
                <a:path extrusionOk="0" h="99" w="179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14"/>
            <p:cNvSpPr/>
            <p:nvPr/>
          </p:nvSpPr>
          <p:spPr>
            <a:xfrm>
              <a:off x="4330600" y="3114400"/>
              <a:ext cx="7750" cy="4600"/>
            </a:xfrm>
            <a:custGeom>
              <a:rect b="b" l="l" r="r" t="t"/>
              <a:pathLst>
                <a:path extrusionOk="0" h="184" w="31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14"/>
            <p:cNvSpPr/>
            <p:nvPr/>
          </p:nvSpPr>
          <p:spPr>
            <a:xfrm>
              <a:off x="4244275" y="3116275"/>
              <a:ext cx="5975" cy="6350"/>
            </a:xfrm>
            <a:custGeom>
              <a:rect b="b" l="l" r="r" t="t"/>
              <a:pathLst>
                <a:path extrusionOk="0" h="254" w="239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14"/>
            <p:cNvSpPr/>
            <p:nvPr/>
          </p:nvSpPr>
          <p:spPr>
            <a:xfrm>
              <a:off x="4241875" y="3118225"/>
              <a:ext cx="6625" cy="5550"/>
            </a:xfrm>
            <a:custGeom>
              <a:rect b="b" l="l" r="r" t="t"/>
              <a:pathLst>
                <a:path extrusionOk="0" h="222" w="265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14"/>
            <p:cNvSpPr/>
            <p:nvPr/>
          </p:nvSpPr>
          <p:spPr>
            <a:xfrm>
              <a:off x="4224925" y="3120125"/>
              <a:ext cx="11100" cy="7800"/>
            </a:xfrm>
            <a:custGeom>
              <a:rect b="b" l="l" r="r" t="t"/>
              <a:pathLst>
                <a:path extrusionOk="0" h="312" w="444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14"/>
            <p:cNvSpPr/>
            <p:nvPr/>
          </p:nvSpPr>
          <p:spPr>
            <a:xfrm>
              <a:off x="4185675" y="1997250"/>
              <a:ext cx="5625" cy="11125"/>
            </a:xfrm>
            <a:custGeom>
              <a:rect b="b" l="l" r="r" t="t"/>
              <a:pathLst>
                <a:path extrusionOk="0" h="445" w="225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14"/>
            <p:cNvSpPr/>
            <p:nvPr/>
          </p:nvSpPr>
          <p:spPr>
            <a:xfrm>
              <a:off x="4191575" y="2002850"/>
              <a:ext cx="4200" cy="13000"/>
            </a:xfrm>
            <a:custGeom>
              <a:rect b="b" l="l" r="r" t="t"/>
              <a:pathLst>
                <a:path extrusionOk="0" h="520" w="168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14"/>
            <p:cNvSpPr/>
            <p:nvPr/>
          </p:nvSpPr>
          <p:spPr>
            <a:xfrm>
              <a:off x="4198425" y="1997150"/>
              <a:ext cx="7175" cy="17675"/>
            </a:xfrm>
            <a:custGeom>
              <a:rect b="b" l="l" r="r" t="t"/>
              <a:pathLst>
                <a:path extrusionOk="0" h="707" w="287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14"/>
            <p:cNvSpPr/>
            <p:nvPr/>
          </p:nvSpPr>
          <p:spPr>
            <a:xfrm>
              <a:off x="4206650" y="1993150"/>
              <a:ext cx="8175" cy="21400"/>
            </a:xfrm>
            <a:custGeom>
              <a:rect b="b" l="l" r="r" t="t"/>
              <a:pathLst>
                <a:path extrusionOk="0" h="856" w="327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14"/>
            <p:cNvSpPr/>
            <p:nvPr/>
          </p:nvSpPr>
          <p:spPr>
            <a:xfrm>
              <a:off x="4219625" y="1979200"/>
              <a:ext cx="9200" cy="36500"/>
            </a:xfrm>
            <a:custGeom>
              <a:rect b="b" l="l" r="r" t="t"/>
              <a:pathLst>
                <a:path extrusionOk="0" h="1460" w="368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14"/>
            <p:cNvSpPr/>
            <p:nvPr/>
          </p:nvSpPr>
          <p:spPr>
            <a:xfrm>
              <a:off x="4228500" y="1975900"/>
              <a:ext cx="10125" cy="42150"/>
            </a:xfrm>
            <a:custGeom>
              <a:rect b="b" l="l" r="r" t="t"/>
              <a:pathLst>
                <a:path extrusionOk="0" h="1686" w="405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14"/>
            <p:cNvSpPr/>
            <p:nvPr/>
          </p:nvSpPr>
          <p:spPr>
            <a:xfrm>
              <a:off x="4240175" y="1979200"/>
              <a:ext cx="12675" cy="37050"/>
            </a:xfrm>
            <a:custGeom>
              <a:rect b="b" l="l" r="r" t="t"/>
              <a:pathLst>
                <a:path extrusionOk="0" h="1482" w="507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14"/>
            <p:cNvSpPr/>
            <p:nvPr/>
          </p:nvSpPr>
          <p:spPr>
            <a:xfrm>
              <a:off x="4251325" y="1987550"/>
              <a:ext cx="15300" cy="28775"/>
            </a:xfrm>
            <a:custGeom>
              <a:rect b="b" l="l" r="r" t="t"/>
              <a:pathLst>
                <a:path extrusionOk="0" h="1151" w="612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14"/>
            <p:cNvSpPr/>
            <p:nvPr/>
          </p:nvSpPr>
          <p:spPr>
            <a:xfrm>
              <a:off x="4266600" y="2002650"/>
              <a:ext cx="8575" cy="7900"/>
            </a:xfrm>
            <a:custGeom>
              <a:rect b="b" l="l" r="r" t="t"/>
              <a:pathLst>
                <a:path extrusionOk="0" h="316" w="343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14"/>
            <p:cNvSpPr/>
            <p:nvPr/>
          </p:nvSpPr>
          <p:spPr>
            <a:xfrm>
              <a:off x="4273750" y="2008850"/>
              <a:ext cx="8650" cy="4350"/>
            </a:xfrm>
            <a:custGeom>
              <a:rect b="b" l="l" r="r" t="t"/>
              <a:pathLst>
                <a:path extrusionOk="0" h="174" w="346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14"/>
            <p:cNvSpPr/>
            <p:nvPr/>
          </p:nvSpPr>
          <p:spPr>
            <a:xfrm>
              <a:off x="4132950" y="2174275"/>
              <a:ext cx="5375" cy="8800"/>
            </a:xfrm>
            <a:custGeom>
              <a:rect b="b" l="l" r="r" t="t"/>
              <a:pathLst>
                <a:path extrusionOk="0" h="352" w="215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14"/>
            <p:cNvSpPr/>
            <p:nvPr/>
          </p:nvSpPr>
          <p:spPr>
            <a:xfrm>
              <a:off x="4142400" y="2163150"/>
              <a:ext cx="5450" cy="14800"/>
            </a:xfrm>
            <a:custGeom>
              <a:rect b="b" l="l" r="r" t="t"/>
              <a:pathLst>
                <a:path extrusionOk="0" h="592" w="218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14"/>
            <p:cNvSpPr/>
            <p:nvPr/>
          </p:nvSpPr>
          <p:spPr>
            <a:xfrm>
              <a:off x="4149025" y="2157675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14"/>
            <p:cNvSpPr/>
            <p:nvPr/>
          </p:nvSpPr>
          <p:spPr>
            <a:xfrm>
              <a:off x="4155275" y="2151450"/>
              <a:ext cx="5975" cy="16225"/>
            </a:xfrm>
            <a:custGeom>
              <a:rect b="b" l="l" r="r" t="t"/>
              <a:pathLst>
                <a:path extrusionOk="0" h="649" w="239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14"/>
            <p:cNvSpPr/>
            <p:nvPr/>
          </p:nvSpPr>
          <p:spPr>
            <a:xfrm>
              <a:off x="4163225" y="2146275"/>
              <a:ext cx="7550" cy="17650"/>
            </a:xfrm>
            <a:custGeom>
              <a:rect b="b" l="l" r="r" t="t"/>
              <a:pathLst>
                <a:path extrusionOk="0" h="706" w="302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14"/>
            <p:cNvSpPr/>
            <p:nvPr/>
          </p:nvSpPr>
          <p:spPr>
            <a:xfrm>
              <a:off x="4172525" y="2144250"/>
              <a:ext cx="5975" cy="15800"/>
            </a:xfrm>
            <a:custGeom>
              <a:rect b="b" l="l" r="r" t="t"/>
              <a:pathLst>
                <a:path extrusionOk="0" h="632" w="239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14"/>
            <p:cNvSpPr/>
            <p:nvPr/>
          </p:nvSpPr>
          <p:spPr>
            <a:xfrm>
              <a:off x="4180875" y="2141175"/>
              <a:ext cx="7150" cy="14600"/>
            </a:xfrm>
            <a:custGeom>
              <a:rect b="b" l="l" r="r" t="t"/>
              <a:pathLst>
                <a:path extrusionOk="0" h="584" w="286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14"/>
            <p:cNvSpPr/>
            <p:nvPr/>
          </p:nvSpPr>
          <p:spPr>
            <a:xfrm>
              <a:off x="4193375" y="2137300"/>
              <a:ext cx="4775" cy="14425"/>
            </a:xfrm>
            <a:custGeom>
              <a:rect b="b" l="l" r="r" t="t"/>
              <a:pathLst>
                <a:path extrusionOk="0" h="577" w="191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14"/>
            <p:cNvSpPr/>
            <p:nvPr/>
          </p:nvSpPr>
          <p:spPr>
            <a:xfrm>
              <a:off x="4203525" y="2135675"/>
              <a:ext cx="5650" cy="13175"/>
            </a:xfrm>
            <a:custGeom>
              <a:rect b="b" l="l" r="r" t="t"/>
              <a:pathLst>
                <a:path extrusionOk="0" h="527" w="226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14"/>
            <p:cNvSpPr/>
            <p:nvPr/>
          </p:nvSpPr>
          <p:spPr>
            <a:xfrm>
              <a:off x="4213725" y="2135275"/>
              <a:ext cx="5575" cy="10600"/>
            </a:xfrm>
            <a:custGeom>
              <a:rect b="b" l="l" r="r" t="t"/>
              <a:pathLst>
                <a:path extrusionOk="0" h="424" w="223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14"/>
            <p:cNvSpPr/>
            <p:nvPr/>
          </p:nvSpPr>
          <p:spPr>
            <a:xfrm>
              <a:off x="4222600" y="2132000"/>
              <a:ext cx="8625" cy="11425"/>
            </a:xfrm>
            <a:custGeom>
              <a:rect b="b" l="l" r="r" t="t"/>
              <a:pathLst>
                <a:path extrusionOk="0" h="457" w="345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14"/>
            <p:cNvSpPr/>
            <p:nvPr/>
          </p:nvSpPr>
          <p:spPr>
            <a:xfrm>
              <a:off x="4232250" y="2127375"/>
              <a:ext cx="8775" cy="14125"/>
            </a:xfrm>
            <a:custGeom>
              <a:rect b="b" l="l" r="r" t="t"/>
              <a:pathLst>
                <a:path extrusionOk="0" h="565" w="351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14"/>
            <p:cNvSpPr/>
            <p:nvPr/>
          </p:nvSpPr>
          <p:spPr>
            <a:xfrm>
              <a:off x="4240100" y="2127675"/>
              <a:ext cx="10450" cy="10850"/>
            </a:xfrm>
            <a:custGeom>
              <a:rect b="b" l="l" r="r" t="t"/>
              <a:pathLst>
                <a:path extrusionOk="0" h="434" w="418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14"/>
            <p:cNvSpPr/>
            <p:nvPr/>
          </p:nvSpPr>
          <p:spPr>
            <a:xfrm>
              <a:off x="4251375" y="2126550"/>
              <a:ext cx="11850" cy="13500"/>
            </a:xfrm>
            <a:custGeom>
              <a:rect b="b" l="l" r="r" t="t"/>
              <a:pathLst>
                <a:path extrusionOk="0" h="540" w="474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14"/>
            <p:cNvSpPr/>
            <p:nvPr/>
          </p:nvSpPr>
          <p:spPr>
            <a:xfrm>
              <a:off x="4265775" y="2127450"/>
              <a:ext cx="7700" cy="15100"/>
            </a:xfrm>
            <a:custGeom>
              <a:rect b="b" l="l" r="r" t="t"/>
              <a:pathLst>
                <a:path extrusionOk="0" h="604" w="308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14"/>
            <p:cNvSpPr/>
            <p:nvPr/>
          </p:nvSpPr>
          <p:spPr>
            <a:xfrm>
              <a:off x="4276325" y="2132525"/>
              <a:ext cx="6950" cy="11450"/>
            </a:xfrm>
            <a:custGeom>
              <a:rect b="b" l="l" r="r" t="t"/>
              <a:pathLst>
                <a:path extrusionOk="0" h="458" w="278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14"/>
            <p:cNvSpPr/>
            <p:nvPr/>
          </p:nvSpPr>
          <p:spPr>
            <a:xfrm>
              <a:off x="4285100" y="2135000"/>
              <a:ext cx="11875" cy="13525"/>
            </a:xfrm>
            <a:custGeom>
              <a:rect b="b" l="l" r="r" t="t"/>
              <a:pathLst>
                <a:path extrusionOk="0" h="541" w="475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14"/>
            <p:cNvSpPr/>
            <p:nvPr/>
          </p:nvSpPr>
          <p:spPr>
            <a:xfrm>
              <a:off x="4297350" y="2144650"/>
              <a:ext cx="5575" cy="6075"/>
            </a:xfrm>
            <a:custGeom>
              <a:rect b="b" l="l" r="r" t="t"/>
              <a:pathLst>
                <a:path extrusionOk="0" h="243" w="223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14"/>
            <p:cNvSpPr/>
            <p:nvPr/>
          </p:nvSpPr>
          <p:spPr>
            <a:xfrm>
              <a:off x="4162425" y="2066400"/>
              <a:ext cx="8650" cy="8675"/>
            </a:xfrm>
            <a:custGeom>
              <a:rect b="b" l="l" r="r" t="t"/>
              <a:pathLst>
                <a:path extrusionOk="0" h="347" w="346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14"/>
            <p:cNvSpPr/>
            <p:nvPr/>
          </p:nvSpPr>
          <p:spPr>
            <a:xfrm>
              <a:off x="4173750" y="2071200"/>
              <a:ext cx="9525" cy="11650"/>
            </a:xfrm>
            <a:custGeom>
              <a:rect b="b" l="l" r="r" t="t"/>
              <a:pathLst>
                <a:path extrusionOk="0" h="466" w="381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14"/>
            <p:cNvSpPr/>
            <p:nvPr/>
          </p:nvSpPr>
          <p:spPr>
            <a:xfrm>
              <a:off x="4184725" y="2078350"/>
              <a:ext cx="4200" cy="10575"/>
            </a:xfrm>
            <a:custGeom>
              <a:rect b="b" l="l" r="r" t="t"/>
              <a:pathLst>
                <a:path extrusionOk="0" h="423" w="168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14"/>
            <p:cNvSpPr/>
            <p:nvPr/>
          </p:nvSpPr>
          <p:spPr>
            <a:xfrm>
              <a:off x="4192425" y="2083375"/>
              <a:ext cx="10200" cy="20425"/>
            </a:xfrm>
            <a:custGeom>
              <a:rect b="b" l="l" r="r" t="t"/>
              <a:pathLst>
                <a:path extrusionOk="0" h="817" w="408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14"/>
            <p:cNvSpPr/>
            <p:nvPr/>
          </p:nvSpPr>
          <p:spPr>
            <a:xfrm>
              <a:off x="4208375" y="2092500"/>
              <a:ext cx="7950" cy="20425"/>
            </a:xfrm>
            <a:custGeom>
              <a:rect b="b" l="l" r="r" t="t"/>
              <a:pathLst>
                <a:path extrusionOk="0" h="817" w="318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14"/>
            <p:cNvSpPr/>
            <p:nvPr/>
          </p:nvSpPr>
          <p:spPr>
            <a:xfrm>
              <a:off x="4216575" y="2105300"/>
              <a:ext cx="7775" cy="19950"/>
            </a:xfrm>
            <a:custGeom>
              <a:rect b="b" l="l" r="r" t="t"/>
              <a:pathLst>
                <a:path extrusionOk="0" h="798" w="311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14"/>
            <p:cNvSpPr/>
            <p:nvPr/>
          </p:nvSpPr>
          <p:spPr>
            <a:xfrm>
              <a:off x="4222050" y="2117175"/>
              <a:ext cx="4975" cy="8150"/>
            </a:xfrm>
            <a:custGeom>
              <a:rect b="b" l="l" r="r" t="t"/>
              <a:pathLst>
                <a:path extrusionOk="0" h="326" w="199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14"/>
            <p:cNvSpPr/>
            <p:nvPr/>
          </p:nvSpPr>
          <p:spPr>
            <a:xfrm>
              <a:off x="4232175" y="2095100"/>
              <a:ext cx="8250" cy="11600"/>
            </a:xfrm>
            <a:custGeom>
              <a:rect b="b" l="l" r="r" t="t"/>
              <a:pathLst>
                <a:path extrusionOk="0" h="464" w="33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14"/>
            <p:cNvSpPr/>
            <p:nvPr/>
          </p:nvSpPr>
          <p:spPr>
            <a:xfrm>
              <a:off x="4237200" y="2093000"/>
              <a:ext cx="7600" cy="10175"/>
            </a:xfrm>
            <a:custGeom>
              <a:rect b="b" l="l" r="r" t="t"/>
              <a:pathLst>
                <a:path extrusionOk="0" h="407" w="304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14"/>
            <p:cNvSpPr/>
            <p:nvPr/>
          </p:nvSpPr>
          <p:spPr>
            <a:xfrm>
              <a:off x="4245750" y="2087000"/>
              <a:ext cx="5100" cy="12350"/>
            </a:xfrm>
            <a:custGeom>
              <a:rect b="b" l="l" r="r" t="t"/>
              <a:pathLst>
                <a:path extrusionOk="0" h="494" w="204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14"/>
            <p:cNvSpPr/>
            <p:nvPr/>
          </p:nvSpPr>
          <p:spPr>
            <a:xfrm>
              <a:off x="4252100" y="2081825"/>
              <a:ext cx="8750" cy="16550"/>
            </a:xfrm>
            <a:custGeom>
              <a:rect b="b" l="l" r="r" t="t"/>
              <a:pathLst>
                <a:path extrusionOk="0" h="662" w="35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14"/>
            <p:cNvSpPr/>
            <p:nvPr/>
          </p:nvSpPr>
          <p:spPr>
            <a:xfrm>
              <a:off x="4261050" y="2080425"/>
              <a:ext cx="8675" cy="11625"/>
            </a:xfrm>
            <a:custGeom>
              <a:rect b="b" l="l" r="r" t="t"/>
              <a:pathLst>
                <a:path extrusionOk="0" h="465" w="347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14"/>
            <p:cNvSpPr/>
            <p:nvPr/>
          </p:nvSpPr>
          <p:spPr>
            <a:xfrm>
              <a:off x="4270000" y="2080225"/>
              <a:ext cx="9825" cy="8150"/>
            </a:xfrm>
            <a:custGeom>
              <a:rect b="b" l="l" r="r" t="t"/>
              <a:pathLst>
                <a:path extrusionOk="0" h="326" w="393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14"/>
            <p:cNvSpPr/>
            <p:nvPr/>
          </p:nvSpPr>
          <p:spPr>
            <a:xfrm>
              <a:off x="4281975" y="2083025"/>
              <a:ext cx="6375" cy="4625"/>
            </a:xfrm>
            <a:custGeom>
              <a:rect b="b" l="l" r="r" t="t"/>
              <a:pathLst>
                <a:path extrusionOk="0" h="185" w="255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14"/>
            <p:cNvSpPr/>
            <p:nvPr/>
          </p:nvSpPr>
          <p:spPr>
            <a:xfrm>
              <a:off x="4224625" y="2142275"/>
              <a:ext cx="7475" cy="19425"/>
            </a:xfrm>
            <a:custGeom>
              <a:rect b="b" l="l" r="r" t="t"/>
              <a:pathLst>
                <a:path extrusionOk="0" h="777" w="299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14"/>
            <p:cNvSpPr/>
            <p:nvPr/>
          </p:nvSpPr>
          <p:spPr>
            <a:xfrm>
              <a:off x="4228125" y="2138575"/>
              <a:ext cx="10500" cy="28800"/>
            </a:xfrm>
            <a:custGeom>
              <a:rect b="b" l="l" r="r" t="t"/>
              <a:pathLst>
                <a:path extrusionOk="0" h="1152" w="42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14"/>
            <p:cNvSpPr/>
            <p:nvPr/>
          </p:nvSpPr>
          <p:spPr>
            <a:xfrm>
              <a:off x="4233550" y="2145925"/>
              <a:ext cx="11050" cy="24975"/>
            </a:xfrm>
            <a:custGeom>
              <a:rect b="b" l="l" r="r" t="t"/>
              <a:pathLst>
                <a:path extrusionOk="0" h="999" w="442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14"/>
            <p:cNvSpPr/>
            <p:nvPr/>
          </p:nvSpPr>
          <p:spPr>
            <a:xfrm>
              <a:off x="4241300" y="2157750"/>
              <a:ext cx="7450" cy="15200"/>
            </a:xfrm>
            <a:custGeom>
              <a:rect b="b" l="l" r="r" t="t"/>
              <a:pathLst>
                <a:path extrusionOk="0" h="608" w="298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14"/>
            <p:cNvSpPr/>
            <p:nvPr/>
          </p:nvSpPr>
          <p:spPr>
            <a:xfrm>
              <a:off x="4248125" y="2172025"/>
              <a:ext cx="7175" cy="14500"/>
            </a:xfrm>
            <a:custGeom>
              <a:rect b="b" l="l" r="r" t="t"/>
              <a:pathLst>
                <a:path extrusionOk="0" h="580" w="287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14"/>
            <p:cNvSpPr/>
            <p:nvPr/>
          </p:nvSpPr>
          <p:spPr>
            <a:xfrm>
              <a:off x="4253875" y="2185675"/>
              <a:ext cx="8575" cy="11025"/>
            </a:xfrm>
            <a:custGeom>
              <a:rect b="b" l="l" r="r" t="t"/>
              <a:pathLst>
                <a:path extrusionOk="0" h="441" w="343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14"/>
            <p:cNvSpPr/>
            <p:nvPr/>
          </p:nvSpPr>
          <p:spPr>
            <a:xfrm>
              <a:off x="4300000" y="2152825"/>
              <a:ext cx="5600" cy="13600"/>
            </a:xfrm>
            <a:custGeom>
              <a:rect b="b" l="l" r="r" t="t"/>
              <a:pathLst>
                <a:path extrusionOk="0" h="544" w="224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14"/>
            <p:cNvSpPr/>
            <p:nvPr/>
          </p:nvSpPr>
          <p:spPr>
            <a:xfrm>
              <a:off x="4298150" y="2103125"/>
              <a:ext cx="5075" cy="16675"/>
            </a:xfrm>
            <a:custGeom>
              <a:rect b="b" l="l" r="r" t="t"/>
              <a:pathLst>
                <a:path extrusionOk="0" h="667" w="203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14"/>
            <p:cNvSpPr/>
            <p:nvPr/>
          </p:nvSpPr>
          <p:spPr>
            <a:xfrm>
              <a:off x="4301425" y="2122400"/>
              <a:ext cx="9550" cy="10025"/>
            </a:xfrm>
            <a:custGeom>
              <a:rect b="b" l="l" r="r" t="t"/>
              <a:pathLst>
                <a:path extrusionOk="0" h="401" w="382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14"/>
            <p:cNvSpPr/>
            <p:nvPr/>
          </p:nvSpPr>
          <p:spPr>
            <a:xfrm>
              <a:off x="4323775" y="2149275"/>
              <a:ext cx="3850" cy="6150"/>
            </a:xfrm>
            <a:custGeom>
              <a:rect b="b" l="l" r="r" t="t"/>
              <a:pathLst>
                <a:path extrusionOk="0" h="246" w="154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14"/>
            <p:cNvSpPr/>
            <p:nvPr/>
          </p:nvSpPr>
          <p:spPr>
            <a:xfrm>
              <a:off x="4329600" y="2146725"/>
              <a:ext cx="6675" cy="9350"/>
            </a:xfrm>
            <a:custGeom>
              <a:rect b="b" l="l" r="r" t="t"/>
              <a:pathLst>
                <a:path extrusionOk="0" h="374" w="267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14"/>
            <p:cNvSpPr/>
            <p:nvPr/>
          </p:nvSpPr>
          <p:spPr>
            <a:xfrm>
              <a:off x="4340125" y="2149725"/>
              <a:ext cx="7750" cy="12000"/>
            </a:xfrm>
            <a:custGeom>
              <a:rect b="b" l="l" r="r" t="t"/>
              <a:pathLst>
                <a:path extrusionOk="0" h="480" w="31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14"/>
            <p:cNvSpPr/>
            <p:nvPr/>
          </p:nvSpPr>
          <p:spPr>
            <a:xfrm>
              <a:off x="4348225" y="2153925"/>
              <a:ext cx="5900" cy="9075"/>
            </a:xfrm>
            <a:custGeom>
              <a:rect b="b" l="l" r="r" t="t"/>
              <a:pathLst>
                <a:path extrusionOk="0" h="363" w="236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14"/>
            <p:cNvSpPr/>
            <p:nvPr/>
          </p:nvSpPr>
          <p:spPr>
            <a:xfrm>
              <a:off x="4357675" y="2156725"/>
              <a:ext cx="4775" cy="10700"/>
            </a:xfrm>
            <a:custGeom>
              <a:rect b="b" l="l" r="r" t="t"/>
              <a:pathLst>
                <a:path extrusionOk="0" h="428" w="191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14"/>
            <p:cNvSpPr/>
            <p:nvPr/>
          </p:nvSpPr>
          <p:spPr>
            <a:xfrm>
              <a:off x="4365650" y="2159225"/>
              <a:ext cx="6625" cy="12250"/>
            </a:xfrm>
            <a:custGeom>
              <a:rect b="b" l="l" r="r" t="t"/>
              <a:pathLst>
                <a:path extrusionOk="0" h="490" w="265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14"/>
            <p:cNvSpPr/>
            <p:nvPr/>
          </p:nvSpPr>
          <p:spPr>
            <a:xfrm>
              <a:off x="4373550" y="2164425"/>
              <a:ext cx="6475" cy="10100"/>
            </a:xfrm>
            <a:custGeom>
              <a:rect b="b" l="l" r="r" t="t"/>
              <a:pathLst>
                <a:path extrusionOk="0" h="404" w="259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14"/>
            <p:cNvSpPr/>
            <p:nvPr/>
          </p:nvSpPr>
          <p:spPr>
            <a:xfrm>
              <a:off x="4381200" y="2169250"/>
              <a:ext cx="4475" cy="9475"/>
            </a:xfrm>
            <a:custGeom>
              <a:rect b="b" l="l" r="r" t="t"/>
              <a:pathLst>
                <a:path extrusionOk="0" h="379" w="179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14"/>
            <p:cNvSpPr/>
            <p:nvPr/>
          </p:nvSpPr>
          <p:spPr>
            <a:xfrm>
              <a:off x="4341400" y="2122625"/>
              <a:ext cx="7075" cy="9675"/>
            </a:xfrm>
            <a:custGeom>
              <a:rect b="b" l="l" r="r" t="t"/>
              <a:pathLst>
                <a:path extrusionOk="0" h="387" w="283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14"/>
            <p:cNvSpPr/>
            <p:nvPr/>
          </p:nvSpPr>
          <p:spPr>
            <a:xfrm>
              <a:off x="4349650" y="2119200"/>
              <a:ext cx="7450" cy="8150"/>
            </a:xfrm>
            <a:custGeom>
              <a:rect b="b" l="l" r="r" t="t"/>
              <a:pathLst>
                <a:path extrusionOk="0" h="326" w="298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14"/>
            <p:cNvSpPr/>
            <p:nvPr/>
          </p:nvSpPr>
          <p:spPr>
            <a:xfrm>
              <a:off x="4309750" y="2132425"/>
              <a:ext cx="9250" cy="13900"/>
            </a:xfrm>
            <a:custGeom>
              <a:rect b="b" l="l" r="r" t="t"/>
              <a:pathLst>
                <a:path extrusionOk="0" h="556" w="37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14"/>
            <p:cNvSpPr/>
            <p:nvPr/>
          </p:nvSpPr>
          <p:spPr>
            <a:xfrm>
              <a:off x="4305675" y="2132100"/>
              <a:ext cx="7075" cy="7625"/>
            </a:xfrm>
            <a:custGeom>
              <a:rect b="b" l="l" r="r" t="t"/>
              <a:pathLst>
                <a:path extrusionOk="0" h="305" w="283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14"/>
            <p:cNvSpPr/>
            <p:nvPr/>
          </p:nvSpPr>
          <p:spPr>
            <a:xfrm>
              <a:off x="4287875" y="2166175"/>
              <a:ext cx="7625" cy="14675"/>
            </a:xfrm>
            <a:custGeom>
              <a:rect b="b" l="l" r="r" t="t"/>
              <a:pathLst>
                <a:path extrusionOk="0" h="587" w="305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14"/>
            <p:cNvSpPr/>
            <p:nvPr/>
          </p:nvSpPr>
          <p:spPr>
            <a:xfrm>
              <a:off x="4296350" y="2158000"/>
              <a:ext cx="6875" cy="17300"/>
            </a:xfrm>
            <a:custGeom>
              <a:rect b="b" l="l" r="r" t="t"/>
              <a:pathLst>
                <a:path extrusionOk="0" h="692" w="275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14"/>
            <p:cNvSpPr/>
            <p:nvPr/>
          </p:nvSpPr>
          <p:spPr>
            <a:xfrm>
              <a:off x="4250225" y="2280050"/>
              <a:ext cx="15800" cy="5650"/>
            </a:xfrm>
            <a:custGeom>
              <a:rect b="b" l="l" r="r" t="t"/>
              <a:pathLst>
                <a:path extrusionOk="0" h="226" w="632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14"/>
            <p:cNvSpPr/>
            <p:nvPr/>
          </p:nvSpPr>
          <p:spPr>
            <a:xfrm>
              <a:off x="4251050" y="2263325"/>
              <a:ext cx="14350" cy="9275"/>
            </a:xfrm>
            <a:custGeom>
              <a:rect b="b" l="l" r="r" t="t"/>
              <a:pathLst>
                <a:path extrusionOk="0" h="371" w="574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14"/>
            <p:cNvSpPr/>
            <p:nvPr/>
          </p:nvSpPr>
          <p:spPr>
            <a:xfrm>
              <a:off x="4252300" y="2252675"/>
              <a:ext cx="14700" cy="9925"/>
            </a:xfrm>
            <a:custGeom>
              <a:rect b="b" l="l" r="r" t="t"/>
              <a:pathLst>
                <a:path extrusionOk="0" h="397" w="588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14"/>
            <p:cNvSpPr/>
            <p:nvPr/>
          </p:nvSpPr>
          <p:spPr>
            <a:xfrm>
              <a:off x="4253800" y="2243200"/>
              <a:ext cx="12450" cy="7700"/>
            </a:xfrm>
            <a:custGeom>
              <a:rect b="b" l="l" r="r" t="t"/>
              <a:pathLst>
                <a:path extrusionOk="0" h="308" w="498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14"/>
            <p:cNvSpPr/>
            <p:nvPr/>
          </p:nvSpPr>
          <p:spPr>
            <a:xfrm>
              <a:off x="4253500" y="2233075"/>
              <a:ext cx="10575" cy="4975"/>
            </a:xfrm>
            <a:custGeom>
              <a:rect b="b" l="l" r="r" t="t"/>
              <a:pathLst>
                <a:path extrusionOk="0" h="199" w="423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14"/>
            <p:cNvSpPr/>
            <p:nvPr/>
          </p:nvSpPr>
          <p:spPr>
            <a:xfrm>
              <a:off x="4252900" y="2222825"/>
              <a:ext cx="11000" cy="5275"/>
            </a:xfrm>
            <a:custGeom>
              <a:rect b="b" l="l" r="r" t="t"/>
              <a:pathLst>
                <a:path extrusionOk="0" h="211" w="44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14"/>
            <p:cNvSpPr/>
            <p:nvPr/>
          </p:nvSpPr>
          <p:spPr>
            <a:xfrm>
              <a:off x="4250825" y="2214325"/>
              <a:ext cx="10225" cy="5225"/>
            </a:xfrm>
            <a:custGeom>
              <a:rect b="b" l="l" r="r" t="t"/>
              <a:pathLst>
                <a:path extrusionOk="0" h="209" w="409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14"/>
            <p:cNvSpPr/>
            <p:nvPr/>
          </p:nvSpPr>
          <p:spPr>
            <a:xfrm>
              <a:off x="4250825" y="2198675"/>
              <a:ext cx="12700" cy="7400"/>
            </a:xfrm>
            <a:custGeom>
              <a:rect b="b" l="l" r="r" t="t"/>
              <a:pathLst>
                <a:path extrusionOk="0" h="296" w="508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14"/>
            <p:cNvSpPr/>
            <p:nvPr/>
          </p:nvSpPr>
          <p:spPr>
            <a:xfrm>
              <a:off x="4250225" y="2193000"/>
              <a:ext cx="8050" cy="3375"/>
            </a:xfrm>
            <a:custGeom>
              <a:rect b="b" l="l" r="r" t="t"/>
              <a:pathLst>
                <a:path extrusionOk="0" h="135" w="322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14"/>
            <p:cNvSpPr/>
            <p:nvPr/>
          </p:nvSpPr>
          <p:spPr>
            <a:xfrm>
              <a:off x="4244275" y="2177250"/>
              <a:ext cx="12225" cy="8600"/>
            </a:xfrm>
            <a:custGeom>
              <a:rect b="b" l="l" r="r" t="t"/>
              <a:pathLst>
                <a:path extrusionOk="0" h="344" w="489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14"/>
            <p:cNvSpPr/>
            <p:nvPr/>
          </p:nvSpPr>
          <p:spPr>
            <a:xfrm>
              <a:off x="4241825" y="2167500"/>
              <a:ext cx="8175" cy="6375"/>
            </a:xfrm>
            <a:custGeom>
              <a:rect b="b" l="l" r="r" t="t"/>
              <a:pathLst>
                <a:path extrusionOk="0" h="255" w="327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14"/>
            <p:cNvSpPr/>
            <p:nvPr/>
          </p:nvSpPr>
          <p:spPr>
            <a:xfrm>
              <a:off x="4281175" y="2273300"/>
              <a:ext cx="13575" cy="13050"/>
            </a:xfrm>
            <a:custGeom>
              <a:rect b="b" l="l" r="r" t="t"/>
              <a:pathLst>
                <a:path extrusionOk="0" h="522" w="543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14"/>
            <p:cNvSpPr/>
            <p:nvPr/>
          </p:nvSpPr>
          <p:spPr>
            <a:xfrm>
              <a:off x="4281175" y="2260750"/>
              <a:ext cx="13025" cy="10225"/>
            </a:xfrm>
            <a:custGeom>
              <a:rect b="b" l="l" r="r" t="t"/>
              <a:pathLst>
                <a:path extrusionOk="0" h="409" w="521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14"/>
            <p:cNvSpPr/>
            <p:nvPr/>
          </p:nvSpPr>
          <p:spPr>
            <a:xfrm>
              <a:off x="4278500" y="2255875"/>
              <a:ext cx="10500" cy="7550"/>
            </a:xfrm>
            <a:custGeom>
              <a:rect b="b" l="l" r="r" t="t"/>
              <a:pathLst>
                <a:path extrusionOk="0" h="302" w="42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14"/>
            <p:cNvSpPr/>
            <p:nvPr/>
          </p:nvSpPr>
          <p:spPr>
            <a:xfrm>
              <a:off x="4277000" y="2245775"/>
              <a:ext cx="11125" cy="5800"/>
            </a:xfrm>
            <a:custGeom>
              <a:rect b="b" l="l" r="r" t="t"/>
              <a:pathLst>
                <a:path extrusionOk="0" h="232" w="445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14"/>
            <p:cNvSpPr/>
            <p:nvPr/>
          </p:nvSpPr>
          <p:spPr>
            <a:xfrm>
              <a:off x="4275525" y="2232275"/>
              <a:ext cx="15650" cy="8900"/>
            </a:xfrm>
            <a:custGeom>
              <a:rect b="b" l="l" r="r" t="t"/>
              <a:pathLst>
                <a:path extrusionOk="0" h="356" w="626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14"/>
            <p:cNvSpPr/>
            <p:nvPr/>
          </p:nvSpPr>
          <p:spPr>
            <a:xfrm>
              <a:off x="4279250" y="2222300"/>
              <a:ext cx="9575" cy="7575"/>
            </a:xfrm>
            <a:custGeom>
              <a:rect b="b" l="l" r="r" t="t"/>
              <a:pathLst>
                <a:path extrusionOk="0" h="303" w="383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14"/>
            <p:cNvSpPr/>
            <p:nvPr/>
          </p:nvSpPr>
          <p:spPr>
            <a:xfrm>
              <a:off x="4278200" y="22111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14"/>
            <p:cNvSpPr/>
            <p:nvPr/>
          </p:nvSpPr>
          <p:spPr>
            <a:xfrm>
              <a:off x="4287300" y="2192075"/>
              <a:ext cx="9375" cy="7850"/>
            </a:xfrm>
            <a:custGeom>
              <a:rect b="b" l="l" r="r" t="t"/>
              <a:pathLst>
                <a:path extrusionOk="0" h="314" w="375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14"/>
            <p:cNvSpPr/>
            <p:nvPr/>
          </p:nvSpPr>
          <p:spPr>
            <a:xfrm>
              <a:off x="4631325" y="2978125"/>
              <a:ext cx="4975" cy="8275"/>
            </a:xfrm>
            <a:custGeom>
              <a:rect b="b" l="l" r="r" t="t"/>
              <a:pathLst>
                <a:path extrusionOk="0" h="331" w="199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14"/>
            <p:cNvSpPr/>
            <p:nvPr/>
          </p:nvSpPr>
          <p:spPr>
            <a:xfrm>
              <a:off x="4631600" y="2978450"/>
              <a:ext cx="8875" cy="4825"/>
            </a:xfrm>
            <a:custGeom>
              <a:rect b="b" l="l" r="r" t="t"/>
              <a:pathLst>
                <a:path extrusionOk="0" h="193" w="355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14"/>
            <p:cNvSpPr/>
            <p:nvPr/>
          </p:nvSpPr>
          <p:spPr>
            <a:xfrm>
              <a:off x="3586275" y="2361425"/>
              <a:ext cx="15675" cy="4225"/>
            </a:xfrm>
            <a:custGeom>
              <a:rect b="b" l="l" r="r" t="t"/>
              <a:pathLst>
                <a:path extrusionOk="0" h="169" w="627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14"/>
            <p:cNvSpPr/>
            <p:nvPr/>
          </p:nvSpPr>
          <p:spPr>
            <a:xfrm>
              <a:off x="3619775" y="2355125"/>
              <a:ext cx="45875" cy="6825"/>
            </a:xfrm>
            <a:custGeom>
              <a:rect b="b" l="l" r="r" t="t"/>
              <a:pathLst>
                <a:path extrusionOk="0" h="273" w="1835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14"/>
            <p:cNvSpPr/>
            <p:nvPr/>
          </p:nvSpPr>
          <p:spPr>
            <a:xfrm>
              <a:off x="3586150" y="2348250"/>
              <a:ext cx="3300" cy="400"/>
            </a:xfrm>
            <a:custGeom>
              <a:rect b="b" l="l" r="r" t="t"/>
              <a:pathLst>
                <a:path extrusionOk="0" h="16" w="132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14"/>
            <p:cNvSpPr/>
            <p:nvPr/>
          </p:nvSpPr>
          <p:spPr>
            <a:xfrm>
              <a:off x="3592100" y="2334175"/>
              <a:ext cx="18025" cy="6750"/>
            </a:xfrm>
            <a:custGeom>
              <a:rect b="b" l="l" r="r" t="t"/>
              <a:pathLst>
                <a:path extrusionOk="0" h="270" w="721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14"/>
            <p:cNvSpPr/>
            <p:nvPr/>
          </p:nvSpPr>
          <p:spPr>
            <a:xfrm>
              <a:off x="3581100" y="2307475"/>
              <a:ext cx="7775" cy="3075"/>
            </a:xfrm>
            <a:custGeom>
              <a:rect b="b" l="l" r="r" t="t"/>
              <a:pathLst>
                <a:path extrusionOk="0" h="123" w="311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14"/>
            <p:cNvSpPr/>
            <p:nvPr/>
          </p:nvSpPr>
          <p:spPr>
            <a:xfrm>
              <a:off x="3573225" y="2284125"/>
              <a:ext cx="11450" cy="4200"/>
            </a:xfrm>
            <a:custGeom>
              <a:rect b="b" l="l" r="r" t="t"/>
              <a:pathLst>
                <a:path extrusionOk="0" h="168" w="458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14"/>
            <p:cNvSpPr/>
            <p:nvPr/>
          </p:nvSpPr>
          <p:spPr>
            <a:xfrm>
              <a:off x="3570450" y="2208500"/>
              <a:ext cx="10375" cy="5550"/>
            </a:xfrm>
            <a:custGeom>
              <a:rect b="b" l="l" r="r" t="t"/>
              <a:pathLst>
                <a:path extrusionOk="0" h="222" w="415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14"/>
            <p:cNvSpPr/>
            <p:nvPr/>
          </p:nvSpPr>
          <p:spPr>
            <a:xfrm>
              <a:off x="3588275" y="2199075"/>
              <a:ext cx="11600" cy="6625"/>
            </a:xfrm>
            <a:custGeom>
              <a:rect b="b" l="l" r="r" t="t"/>
              <a:pathLst>
                <a:path extrusionOk="0" h="265" w="464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14"/>
            <p:cNvSpPr/>
            <p:nvPr/>
          </p:nvSpPr>
          <p:spPr>
            <a:xfrm>
              <a:off x="3578875" y="2170500"/>
              <a:ext cx="12550" cy="5025"/>
            </a:xfrm>
            <a:custGeom>
              <a:rect b="b" l="l" r="r" t="t"/>
              <a:pathLst>
                <a:path extrusionOk="0" h="201" w="502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14"/>
            <p:cNvSpPr/>
            <p:nvPr/>
          </p:nvSpPr>
          <p:spPr>
            <a:xfrm>
              <a:off x="3591225" y="2136200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14"/>
            <p:cNvSpPr/>
            <p:nvPr/>
          </p:nvSpPr>
          <p:spPr>
            <a:xfrm>
              <a:off x="3610750" y="2091150"/>
              <a:ext cx="18575" cy="5175"/>
            </a:xfrm>
            <a:custGeom>
              <a:rect b="b" l="l" r="r" t="t"/>
              <a:pathLst>
                <a:path extrusionOk="0" h="207" w="743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14"/>
            <p:cNvSpPr/>
            <p:nvPr/>
          </p:nvSpPr>
          <p:spPr>
            <a:xfrm>
              <a:off x="3652525" y="2080425"/>
              <a:ext cx="22350" cy="6300"/>
            </a:xfrm>
            <a:custGeom>
              <a:rect b="b" l="l" r="r" t="t"/>
              <a:pathLst>
                <a:path extrusionOk="0" h="252" w="894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14"/>
            <p:cNvSpPr/>
            <p:nvPr/>
          </p:nvSpPr>
          <p:spPr>
            <a:xfrm>
              <a:off x="3679200" y="2055150"/>
              <a:ext cx="34375" cy="7825"/>
            </a:xfrm>
            <a:custGeom>
              <a:rect b="b" l="l" r="r" t="t"/>
              <a:pathLst>
                <a:path extrusionOk="0" h="313" w="1375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14"/>
            <p:cNvSpPr/>
            <p:nvPr/>
          </p:nvSpPr>
          <p:spPr>
            <a:xfrm>
              <a:off x="3702925" y="2036500"/>
              <a:ext cx="19425" cy="4500"/>
            </a:xfrm>
            <a:custGeom>
              <a:rect b="b" l="l" r="r" t="t"/>
              <a:pathLst>
                <a:path extrusionOk="0" h="180" w="777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4"/>
            <p:cNvSpPr/>
            <p:nvPr/>
          </p:nvSpPr>
          <p:spPr>
            <a:xfrm>
              <a:off x="3692700" y="2003950"/>
              <a:ext cx="25325" cy="4050"/>
            </a:xfrm>
            <a:custGeom>
              <a:rect b="b" l="l" r="r" t="t"/>
              <a:pathLst>
                <a:path extrusionOk="0" h="162" w="1013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14"/>
            <p:cNvSpPr/>
            <p:nvPr/>
          </p:nvSpPr>
          <p:spPr>
            <a:xfrm>
              <a:off x="3720550" y="2373050"/>
              <a:ext cx="18625" cy="5450"/>
            </a:xfrm>
            <a:custGeom>
              <a:rect b="b" l="l" r="r" t="t"/>
              <a:pathLst>
                <a:path extrusionOk="0" h="218" w="745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14"/>
            <p:cNvSpPr/>
            <p:nvPr/>
          </p:nvSpPr>
          <p:spPr>
            <a:xfrm>
              <a:off x="3639125" y="2327200"/>
              <a:ext cx="19975" cy="4200"/>
            </a:xfrm>
            <a:custGeom>
              <a:rect b="b" l="l" r="r" t="t"/>
              <a:pathLst>
                <a:path extrusionOk="0" h="168" w="799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14"/>
            <p:cNvSpPr/>
            <p:nvPr/>
          </p:nvSpPr>
          <p:spPr>
            <a:xfrm>
              <a:off x="3657600" y="2298625"/>
              <a:ext cx="1500" cy="325"/>
            </a:xfrm>
            <a:custGeom>
              <a:rect b="b" l="l" r="r" t="t"/>
              <a:pathLst>
                <a:path extrusionOk="0" h="13" w="6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14"/>
            <p:cNvSpPr/>
            <p:nvPr/>
          </p:nvSpPr>
          <p:spPr>
            <a:xfrm>
              <a:off x="3790350" y="2380475"/>
              <a:ext cx="19950" cy="1825"/>
            </a:xfrm>
            <a:custGeom>
              <a:rect b="b" l="l" r="r" t="t"/>
              <a:pathLst>
                <a:path extrusionOk="0" h="73" w="798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4"/>
            <p:cNvSpPr/>
            <p:nvPr/>
          </p:nvSpPr>
          <p:spPr>
            <a:xfrm>
              <a:off x="3806425" y="2378675"/>
              <a:ext cx="25625" cy="4475"/>
            </a:xfrm>
            <a:custGeom>
              <a:rect b="b" l="l" r="r" t="t"/>
              <a:pathLst>
                <a:path extrusionOk="0" h="179" w="1025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4"/>
            <p:cNvSpPr/>
            <p:nvPr/>
          </p:nvSpPr>
          <p:spPr>
            <a:xfrm>
              <a:off x="3816825" y="2386350"/>
              <a:ext cx="21175" cy="7550"/>
            </a:xfrm>
            <a:custGeom>
              <a:rect b="b" l="l" r="r" t="t"/>
              <a:pathLst>
                <a:path extrusionOk="0" h="302" w="847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14"/>
            <p:cNvSpPr/>
            <p:nvPr/>
          </p:nvSpPr>
          <p:spPr>
            <a:xfrm>
              <a:off x="3839450" y="2397100"/>
              <a:ext cx="22950" cy="7625"/>
            </a:xfrm>
            <a:custGeom>
              <a:rect b="b" l="l" r="r" t="t"/>
              <a:pathLst>
                <a:path extrusionOk="0" h="305" w="918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14"/>
            <p:cNvSpPr/>
            <p:nvPr/>
          </p:nvSpPr>
          <p:spPr>
            <a:xfrm>
              <a:off x="3850475" y="2408550"/>
              <a:ext cx="24725" cy="7875"/>
            </a:xfrm>
            <a:custGeom>
              <a:rect b="b" l="l" r="r" t="t"/>
              <a:pathLst>
                <a:path extrusionOk="0" h="315" w="989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14"/>
            <p:cNvSpPr/>
            <p:nvPr/>
          </p:nvSpPr>
          <p:spPr>
            <a:xfrm>
              <a:off x="3862375" y="2434600"/>
              <a:ext cx="16375" cy="6325"/>
            </a:xfrm>
            <a:custGeom>
              <a:rect b="b" l="l" r="r" t="t"/>
              <a:pathLst>
                <a:path extrusionOk="0" h="253" w="655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14"/>
            <p:cNvSpPr/>
            <p:nvPr/>
          </p:nvSpPr>
          <p:spPr>
            <a:xfrm>
              <a:off x="3857925" y="2465900"/>
              <a:ext cx="15775" cy="6350"/>
            </a:xfrm>
            <a:custGeom>
              <a:rect b="b" l="l" r="r" t="t"/>
              <a:pathLst>
                <a:path extrusionOk="0" h="254" w="631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14"/>
            <p:cNvSpPr/>
            <p:nvPr/>
          </p:nvSpPr>
          <p:spPr>
            <a:xfrm>
              <a:off x="3856125" y="2498050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14"/>
            <p:cNvSpPr/>
            <p:nvPr/>
          </p:nvSpPr>
          <p:spPr>
            <a:xfrm>
              <a:off x="3893825" y="2489625"/>
              <a:ext cx="16800" cy="7050"/>
            </a:xfrm>
            <a:custGeom>
              <a:rect b="b" l="l" r="r" t="t"/>
              <a:pathLst>
                <a:path extrusionOk="0" h="282" w="672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14"/>
            <p:cNvSpPr/>
            <p:nvPr/>
          </p:nvSpPr>
          <p:spPr>
            <a:xfrm>
              <a:off x="3892300" y="2453675"/>
              <a:ext cx="21900" cy="8975"/>
            </a:xfrm>
            <a:custGeom>
              <a:rect b="b" l="l" r="r" t="t"/>
              <a:pathLst>
                <a:path extrusionOk="0" h="359" w="876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14"/>
            <p:cNvSpPr/>
            <p:nvPr/>
          </p:nvSpPr>
          <p:spPr>
            <a:xfrm>
              <a:off x="3899575" y="2385500"/>
              <a:ext cx="11275" cy="6025"/>
            </a:xfrm>
            <a:custGeom>
              <a:rect b="b" l="l" r="r" t="t"/>
              <a:pathLst>
                <a:path extrusionOk="0" h="241" w="451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14"/>
            <p:cNvSpPr/>
            <p:nvPr/>
          </p:nvSpPr>
          <p:spPr>
            <a:xfrm>
              <a:off x="3843925" y="2581625"/>
              <a:ext cx="21450" cy="8200"/>
            </a:xfrm>
            <a:custGeom>
              <a:rect b="b" l="l" r="r" t="t"/>
              <a:pathLst>
                <a:path extrusionOk="0" h="328" w="858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14"/>
            <p:cNvSpPr/>
            <p:nvPr/>
          </p:nvSpPr>
          <p:spPr>
            <a:xfrm>
              <a:off x="3865025" y="2572775"/>
              <a:ext cx="21775" cy="8950"/>
            </a:xfrm>
            <a:custGeom>
              <a:rect b="b" l="l" r="r" t="t"/>
              <a:pathLst>
                <a:path extrusionOk="0" h="358" w="871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14"/>
            <p:cNvSpPr/>
            <p:nvPr/>
          </p:nvSpPr>
          <p:spPr>
            <a:xfrm>
              <a:off x="3848375" y="263440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14"/>
            <p:cNvSpPr/>
            <p:nvPr/>
          </p:nvSpPr>
          <p:spPr>
            <a:xfrm>
              <a:off x="3906725" y="2605975"/>
              <a:ext cx="21150" cy="5550"/>
            </a:xfrm>
            <a:custGeom>
              <a:rect b="b" l="l" r="r" t="t"/>
              <a:pathLst>
                <a:path extrusionOk="0" h="222" w="846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14"/>
            <p:cNvSpPr/>
            <p:nvPr/>
          </p:nvSpPr>
          <p:spPr>
            <a:xfrm>
              <a:off x="3848675" y="2687325"/>
              <a:ext cx="22350" cy="3900"/>
            </a:xfrm>
            <a:custGeom>
              <a:rect b="b" l="l" r="r" t="t"/>
              <a:pathLst>
                <a:path extrusionOk="0" h="156" w="894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p14"/>
            <p:cNvSpPr/>
            <p:nvPr/>
          </p:nvSpPr>
          <p:spPr>
            <a:xfrm>
              <a:off x="3906425" y="2683200"/>
              <a:ext cx="21150" cy="7025"/>
            </a:xfrm>
            <a:custGeom>
              <a:rect b="b" l="l" r="r" t="t"/>
              <a:pathLst>
                <a:path extrusionOk="0" h="281" w="846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14"/>
            <p:cNvSpPr/>
            <p:nvPr/>
          </p:nvSpPr>
          <p:spPr>
            <a:xfrm>
              <a:off x="3915650" y="2722125"/>
              <a:ext cx="22050" cy="7300"/>
            </a:xfrm>
            <a:custGeom>
              <a:rect b="b" l="l" r="r" t="t"/>
              <a:pathLst>
                <a:path extrusionOk="0" h="292" w="882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14"/>
            <p:cNvSpPr/>
            <p:nvPr/>
          </p:nvSpPr>
          <p:spPr>
            <a:xfrm>
              <a:off x="3931450" y="2750175"/>
              <a:ext cx="8925" cy="1900"/>
            </a:xfrm>
            <a:custGeom>
              <a:rect b="b" l="l" r="r" t="t"/>
              <a:pathLst>
                <a:path extrusionOk="0" h="76" w="357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14"/>
            <p:cNvSpPr/>
            <p:nvPr/>
          </p:nvSpPr>
          <p:spPr>
            <a:xfrm>
              <a:off x="3949450" y="2750650"/>
              <a:ext cx="21600" cy="5350"/>
            </a:xfrm>
            <a:custGeom>
              <a:rect b="b" l="l" r="r" t="t"/>
              <a:pathLst>
                <a:path extrusionOk="0" h="214" w="864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14"/>
            <p:cNvSpPr/>
            <p:nvPr/>
          </p:nvSpPr>
          <p:spPr>
            <a:xfrm>
              <a:off x="3977575" y="2709650"/>
              <a:ext cx="15200" cy="3075"/>
            </a:xfrm>
            <a:custGeom>
              <a:rect b="b" l="l" r="r" t="t"/>
              <a:pathLst>
                <a:path extrusionOk="0" h="123" w="608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14"/>
            <p:cNvSpPr/>
            <p:nvPr/>
          </p:nvSpPr>
          <p:spPr>
            <a:xfrm>
              <a:off x="3972500" y="2791850"/>
              <a:ext cx="11950" cy="4775"/>
            </a:xfrm>
            <a:custGeom>
              <a:rect b="b" l="l" r="r" t="t"/>
              <a:pathLst>
                <a:path extrusionOk="0" h="191" w="478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14"/>
            <p:cNvSpPr/>
            <p:nvPr/>
          </p:nvSpPr>
          <p:spPr>
            <a:xfrm>
              <a:off x="4025800" y="2793625"/>
              <a:ext cx="5975" cy="2700"/>
            </a:xfrm>
            <a:custGeom>
              <a:rect b="b" l="l" r="r" t="t"/>
              <a:pathLst>
                <a:path extrusionOk="0" h="108" w="239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14"/>
            <p:cNvSpPr/>
            <p:nvPr/>
          </p:nvSpPr>
          <p:spPr>
            <a:xfrm>
              <a:off x="4055375" y="2790050"/>
              <a:ext cx="6450" cy="1900"/>
            </a:xfrm>
            <a:custGeom>
              <a:rect b="b" l="l" r="r" t="t"/>
              <a:pathLst>
                <a:path extrusionOk="0" h="76" w="258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14"/>
            <p:cNvSpPr/>
            <p:nvPr/>
          </p:nvSpPr>
          <p:spPr>
            <a:xfrm>
              <a:off x="4012550" y="2811925"/>
              <a:ext cx="26350" cy="9225"/>
            </a:xfrm>
            <a:custGeom>
              <a:rect b="b" l="l" r="r" t="t"/>
              <a:pathLst>
                <a:path extrusionOk="0" h="369" w="1054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14"/>
            <p:cNvSpPr/>
            <p:nvPr/>
          </p:nvSpPr>
          <p:spPr>
            <a:xfrm>
              <a:off x="4030275" y="2818600"/>
              <a:ext cx="37400" cy="12350"/>
            </a:xfrm>
            <a:custGeom>
              <a:rect b="b" l="l" r="r" t="t"/>
              <a:pathLst>
                <a:path extrusionOk="0" h="494" w="1496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14"/>
            <p:cNvSpPr/>
            <p:nvPr/>
          </p:nvSpPr>
          <p:spPr>
            <a:xfrm>
              <a:off x="4080775" y="2839125"/>
              <a:ext cx="24800" cy="7675"/>
            </a:xfrm>
            <a:custGeom>
              <a:rect b="b" l="l" r="r" t="t"/>
              <a:pathLst>
                <a:path extrusionOk="0" h="307" w="992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14"/>
            <p:cNvSpPr/>
            <p:nvPr/>
          </p:nvSpPr>
          <p:spPr>
            <a:xfrm>
              <a:off x="4121125" y="2865050"/>
              <a:ext cx="8875" cy="3625"/>
            </a:xfrm>
            <a:custGeom>
              <a:rect b="b" l="l" r="r" t="t"/>
              <a:pathLst>
                <a:path extrusionOk="0" h="145" w="355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14"/>
            <p:cNvSpPr/>
            <p:nvPr/>
          </p:nvSpPr>
          <p:spPr>
            <a:xfrm>
              <a:off x="4155575" y="2864475"/>
              <a:ext cx="5975" cy="1800"/>
            </a:xfrm>
            <a:custGeom>
              <a:rect b="b" l="l" r="r" t="t"/>
              <a:pathLst>
                <a:path extrusionOk="0" h="72" w="239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14"/>
            <p:cNvSpPr/>
            <p:nvPr/>
          </p:nvSpPr>
          <p:spPr>
            <a:xfrm>
              <a:off x="4154075" y="2898625"/>
              <a:ext cx="10100" cy="4575"/>
            </a:xfrm>
            <a:custGeom>
              <a:rect b="b" l="l" r="r" t="t"/>
              <a:pathLst>
                <a:path extrusionOk="0" h="183" w="404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14"/>
            <p:cNvSpPr/>
            <p:nvPr/>
          </p:nvSpPr>
          <p:spPr>
            <a:xfrm>
              <a:off x="4163000" y="2910600"/>
              <a:ext cx="14925" cy="3300"/>
            </a:xfrm>
            <a:custGeom>
              <a:rect b="b" l="l" r="r" t="t"/>
              <a:pathLst>
                <a:path extrusionOk="0" h="132" w="597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14"/>
            <p:cNvSpPr/>
            <p:nvPr/>
          </p:nvSpPr>
          <p:spPr>
            <a:xfrm>
              <a:off x="4163100" y="2943300"/>
              <a:ext cx="19800" cy="11700"/>
            </a:xfrm>
            <a:custGeom>
              <a:rect b="b" l="l" r="r" t="t"/>
              <a:pathLst>
                <a:path extrusionOk="0" h="468" w="792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14"/>
            <p:cNvSpPr/>
            <p:nvPr/>
          </p:nvSpPr>
          <p:spPr>
            <a:xfrm>
              <a:off x="4179375" y="2978775"/>
              <a:ext cx="14900" cy="3975"/>
            </a:xfrm>
            <a:custGeom>
              <a:rect b="b" l="l" r="r" t="t"/>
              <a:pathLst>
                <a:path extrusionOk="0" h="159" w="596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14"/>
            <p:cNvSpPr/>
            <p:nvPr/>
          </p:nvSpPr>
          <p:spPr>
            <a:xfrm>
              <a:off x="4209150" y="2988275"/>
              <a:ext cx="8050" cy="4200"/>
            </a:xfrm>
            <a:custGeom>
              <a:rect b="b" l="l" r="r" t="t"/>
              <a:pathLst>
                <a:path extrusionOk="0" h="168" w="322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14"/>
            <p:cNvSpPr/>
            <p:nvPr/>
          </p:nvSpPr>
          <p:spPr>
            <a:xfrm>
              <a:off x="4159425" y="3015975"/>
              <a:ext cx="32175" cy="8950"/>
            </a:xfrm>
            <a:custGeom>
              <a:rect b="b" l="l" r="r" t="t"/>
              <a:pathLst>
                <a:path extrusionOk="0" h="358" w="1287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14"/>
            <p:cNvSpPr/>
            <p:nvPr/>
          </p:nvSpPr>
          <p:spPr>
            <a:xfrm>
              <a:off x="4203775" y="3013725"/>
              <a:ext cx="17000" cy="6325"/>
            </a:xfrm>
            <a:custGeom>
              <a:rect b="b" l="l" r="r" t="t"/>
              <a:pathLst>
                <a:path extrusionOk="0" h="253" w="68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14"/>
            <p:cNvSpPr/>
            <p:nvPr/>
          </p:nvSpPr>
          <p:spPr>
            <a:xfrm>
              <a:off x="4143675" y="3074875"/>
              <a:ext cx="11625" cy="4250"/>
            </a:xfrm>
            <a:custGeom>
              <a:rect b="b" l="l" r="r" t="t"/>
              <a:pathLst>
                <a:path extrusionOk="0" h="170" w="465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14"/>
            <p:cNvSpPr/>
            <p:nvPr/>
          </p:nvSpPr>
          <p:spPr>
            <a:xfrm>
              <a:off x="4126400" y="3106750"/>
              <a:ext cx="16700" cy="6275"/>
            </a:xfrm>
            <a:custGeom>
              <a:rect b="b" l="l" r="r" t="t"/>
              <a:pathLst>
                <a:path extrusionOk="0" h="251" w="668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14"/>
            <p:cNvSpPr/>
            <p:nvPr/>
          </p:nvSpPr>
          <p:spPr>
            <a:xfrm>
              <a:off x="4169850" y="3099975"/>
              <a:ext cx="14900" cy="7275"/>
            </a:xfrm>
            <a:custGeom>
              <a:rect b="b" l="l" r="r" t="t"/>
              <a:pathLst>
                <a:path extrusionOk="0" h="291" w="596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14"/>
            <p:cNvSpPr/>
            <p:nvPr/>
          </p:nvSpPr>
          <p:spPr>
            <a:xfrm>
              <a:off x="4125900" y="3145475"/>
              <a:ext cx="34750" cy="6600"/>
            </a:xfrm>
            <a:custGeom>
              <a:rect b="b" l="l" r="r" t="t"/>
              <a:pathLst>
                <a:path extrusionOk="0" h="264" w="139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14"/>
            <p:cNvSpPr/>
            <p:nvPr/>
          </p:nvSpPr>
          <p:spPr>
            <a:xfrm>
              <a:off x="4154175" y="3159700"/>
              <a:ext cx="21875" cy="8425"/>
            </a:xfrm>
            <a:custGeom>
              <a:rect b="b" l="l" r="r" t="t"/>
              <a:pathLst>
                <a:path extrusionOk="0" h="337" w="875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14"/>
            <p:cNvSpPr/>
            <p:nvPr/>
          </p:nvSpPr>
          <p:spPr>
            <a:xfrm>
              <a:off x="4157650" y="3214225"/>
              <a:ext cx="31275" cy="4475"/>
            </a:xfrm>
            <a:custGeom>
              <a:rect b="b" l="l" r="r" t="t"/>
              <a:pathLst>
                <a:path extrusionOk="0" h="179" w="1251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14"/>
            <p:cNvSpPr/>
            <p:nvPr/>
          </p:nvSpPr>
          <p:spPr>
            <a:xfrm>
              <a:off x="4198450" y="3239825"/>
              <a:ext cx="16075" cy="4825"/>
            </a:xfrm>
            <a:custGeom>
              <a:rect b="b" l="l" r="r" t="t"/>
              <a:pathLst>
                <a:path extrusionOk="0" h="193" w="643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14"/>
            <p:cNvSpPr/>
            <p:nvPr/>
          </p:nvSpPr>
          <p:spPr>
            <a:xfrm>
              <a:off x="4219575" y="3236825"/>
              <a:ext cx="69675" cy="13425"/>
            </a:xfrm>
            <a:custGeom>
              <a:rect b="b" l="l" r="r" t="t"/>
              <a:pathLst>
                <a:path extrusionOk="0" h="537" w="2787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14"/>
            <p:cNvSpPr/>
            <p:nvPr/>
          </p:nvSpPr>
          <p:spPr>
            <a:xfrm>
              <a:off x="4254950" y="3267575"/>
              <a:ext cx="16125" cy="5550"/>
            </a:xfrm>
            <a:custGeom>
              <a:rect b="b" l="l" r="r" t="t"/>
              <a:pathLst>
                <a:path extrusionOk="0" h="222" w="645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14"/>
            <p:cNvSpPr/>
            <p:nvPr/>
          </p:nvSpPr>
          <p:spPr>
            <a:xfrm>
              <a:off x="4301425" y="3278500"/>
              <a:ext cx="900" cy="625"/>
            </a:xfrm>
            <a:custGeom>
              <a:rect b="b" l="l" r="r" t="t"/>
              <a:pathLst>
                <a:path extrusionOk="0" h="25" w="36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14"/>
            <p:cNvSpPr/>
            <p:nvPr/>
          </p:nvSpPr>
          <p:spPr>
            <a:xfrm>
              <a:off x="4299875" y="3277700"/>
              <a:ext cx="11400" cy="5150"/>
            </a:xfrm>
            <a:custGeom>
              <a:rect b="b" l="l" r="r" t="t"/>
              <a:pathLst>
                <a:path extrusionOk="0" h="206" w="456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14"/>
            <p:cNvSpPr/>
            <p:nvPr/>
          </p:nvSpPr>
          <p:spPr>
            <a:xfrm>
              <a:off x="4317800" y="3309775"/>
              <a:ext cx="10425" cy="2700"/>
            </a:xfrm>
            <a:custGeom>
              <a:rect b="b" l="l" r="r" t="t"/>
              <a:pathLst>
                <a:path extrusionOk="0" h="108" w="417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14"/>
            <p:cNvSpPr/>
            <p:nvPr/>
          </p:nvSpPr>
          <p:spPr>
            <a:xfrm>
              <a:off x="4373750" y="3337950"/>
              <a:ext cx="31275" cy="2550"/>
            </a:xfrm>
            <a:custGeom>
              <a:rect b="b" l="l" r="r" t="t"/>
              <a:pathLst>
                <a:path extrusionOk="0" h="102" w="1251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14"/>
            <p:cNvSpPr/>
            <p:nvPr/>
          </p:nvSpPr>
          <p:spPr>
            <a:xfrm>
              <a:off x="4438350" y="33392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14"/>
            <p:cNvSpPr/>
            <p:nvPr/>
          </p:nvSpPr>
          <p:spPr>
            <a:xfrm>
              <a:off x="4455600" y="3335350"/>
              <a:ext cx="12825" cy="5700"/>
            </a:xfrm>
            <a:custGeom>
              <a:rect b="b" l="l" r="r" t="t"/>
              <a:pathLst>
                <a:path extrusionOk="0" h="228" w="513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14"/>
            <p:cNvSpPr/>
            <p:nvPr/>
          </p:nvSpPr>
          <p:spPr>
            <a:xfrm>
              <a:off x="4457775" y="3328975"/>
              <a:ext cx="6300" cy="4075"/>
            </a:xfrm>
            <a:custGeom>
              <a:rect b="b" l="l" r="r" t="t"/>
              <a:pathLst>
                <a:path extrusionOk="0" h="163" w="252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14"/>
            <p:cNvSpPr/>
            <p:nvPr/>
          </p:nvSpPr>
          <p:spPr>
            <a:xfrm>
              <a:off x="4439525" y="3330900"/>
              <a:ext cx="11500" cy="3150"/>
            </a:xfrm>
            <a:custGeom>
              <a:rect b="b" l="l" r="r" t="t"/>
              <a:pathLst>
                <a:path extrusionOk="0" h="126" w="46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14"/>
            <p:cNvSpPr/>
            <p:nvPr/>
          </p:nvSpPr>
          <p:spPr>
            <a:xfrm>
              <a:off x="4536275" y="3281475"/>
              <a:ext cx="32750" cy="1925"/>
            </a:xfrm>
            <a:custGeom>
              <a:rect b="b" l="l" r="r" t="t"/>
              <a:pathLst>
                <a:path extrusionOk="0" h="77" w="131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14"/>
            <p:cNvSpPr/>
            <p:nvPr/>
          </p:nvSpPr>
          <p:spPr>
            <a:xfrm>
              <a:off x="4501450" y="3285950"/>
              <a:ext cx="4475" cy="1800"/>
            </a:xfrm>
            <a:custGeom>
              <a:rect b="b" l="l" r="r" t="t"/>
              <a:pathLst>
                <a:path extrusionOk="0" h="72" w="179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14"/>
            <p:cNvSpPr/>
            <p:nvPr/>
          </p:nvSpPr>
          <p:spPr>
            <a:xfrm>
              <a:off x="4563050" y="3265375"/>
              <a:ext cx="20175" cy="6100"/>
            </a:xfrm>
            <a:custGeom>
              <a:rect b="b" l="l" r="r" t="t"/>
              <a:pathLst>
                <a:path extrusionOk="0" h="244" w="807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14"/>
            <p:cNvSpPr/>
            <p:nvPr/>
          </p:nvSpPr>
          <p:spPr>
            <a:xfrm>
              <a:off x="4587175" y="3247525"/>
              <a:ext cx="17275" cy="3925"/>
            </a:xfrm>
            <a:custGeom>
              <a:rect b="b" l="l" r="r" t="t"/>
              <a:pathLst>
                <a:path extrusionOk="0" h="157" w="691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14"/>
            <p:cNvSpPr/>
            <p:nvPr/>
          </p:nvSpPr>
          <p:spPr>
            <a:xfrm>
              <a:off x="4613075" y="3224600"/>
              <a:ext cx="19950" cy="2150"/>
            </a:xfrm>
            <a:custGeom>
              <a:rect b="b" l="l" r="r" t="t"/>
              <a:pathLst>
                <a:path extrusionOk="0" h="86" w="798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14"/>
            <p:cNvSpPr/>
            <p:nvPr/>
          </p:nvSpPr>
          <p:spPr>
            <a:xfrm>
              <a:off x="4590300" y="3226350"/>
              <a:ext cx="8425" cy="4350"/>
            </a:xfrm>
            <a:custGeom>
              <a:rect b="b" l="l" r="r" t="t"/>
              <a:pathLst>
                <a:path extrusionOk="0" h="174" w="337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14"/>
            <p:cNvSpPr/>
            <p:nvPr/>
          </p:nvSpPr>
          <p:spPr>
            <a:xfrm>
              <a:off x="4572575" y="3233525"/>
              <a:ext cx="9175" cy="2150"/>
            </a:xfrm>
            <a:custGeom>
              <a:rect b="b" l="l" r="r" t="t"/>
              <a:pathLst>
                <a:path extrusionOk="0" h="86" w="367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14"/>
            <p:cNvSpPr/>
            <p:nvPr/>
          </p:nvSpPr>
          <p:spPr>
            <a:xfrm>
              <a:off x="4655925" y="3188525"/>
              <a:ext cx="24575" cy="4150"/>
            </a:xfrm>
            <a:custGeom>
              <a:rect b="b" l="l" r="r" t="t"/>
              <a:pathLst>
                <a:path extrusionOk="0" h="166" w="983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14"/>
            <p:cNvSpPr/>
            <p:nvPr/>
          </p:nvSpPr>
          <p:spPr>
            <a:xfrm>
              <a:off x="4656525" y="3186475"/>
              <a:ext cx="625" cy="675"/>
            </a:xfrm>
            <a:custGeom>
              <a:rect b="b" l="l" r="r" t="t"/>
              <a:pathLst>
                <a:path extrusionOk="0" h="27" w="25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14"/>
            <p:cNvSpPr/>
            <p:nvPr/>
          </p:nvSpPr>
          <p:spPr>
            <a:xfrm>
              <a:off x="4721125" y="3128125"/>
              <a:ext cx="32750" cy="7400"/>
            </a:xfrm>
            <a:custGeom>
              <a:rect b="b" l="l" r="r" t="t"/>
              <a:pathLst>
                <a:path extrusionOk="0" h="296" w="131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14"/>
            <p:cNvSpPr/>
            <p:nvPr/>
          </p:nvSpPr>
          <p:spPr>
            <a:xfrm>
              <a:off x="4765750" y="3105575"/>
              <a:ext cx="18500" cy="2875"/>
            </a:xfrm>
            <a:custGeom>
              <a:rect b="b" l="l" r="r" t="t"/>
              <a:pathLst>
                <a:path extrusionOk="0" h="115" w="74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14"/>
            <p:cNvSpPr/>
            <p:nvPr/>
          </p:nvSpPr>
          <p:spPr>
            <a:xfrm>
              <a:off x="4716650" y="3106900"/>
              <a:ext cx="35750" cy="3900"/>
            </a:xfrm>
            <a:custGeom>
              <a:rect b="b" l="l" r="r" t="t"/>
              <a:pathLst>
                <a:path extrusionOk="0" h="156" w="143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14"/>
            <p:cNvSpPr/>
            <p:nvPr/>
          </p:nvSpPr>
          <p:spPr>
            <a:xfrm>
              <a:off x="4768450" y="3080825"/>
              <a:ext cx="13300" cy="3550"/>
            </a:xfrm>
            <a:custGeom>
              <a:rect b="b" l="l" r="r" t="t"/>
              <a:pathLst>
                <a:path extrusionOk="0" h="142" w="532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14"/>
            <p:cNvSpPr/>
            <p:nvPr/>
          </p:nvSpPr>
          <p:spPr>
            <a:xfrm>
              <a:off x="4750875" y="3053175"/>
              <a:ext cx="8925" cy="5100"/>
            </a:xfrm>
            <a:custGeom>
              <a:rect b="b" l="l" r="r" t="t"/>
              <a:pathLst>
                <a:path extrusionOk="0" h="204" w="357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14"/>
            <p:cNvSpPr/>
            <p:nvPr/>
          </p:nvSpPr>
          <p:spPr>
            <a:xfrm>
              <a:off x="4751775" y="3015000"/>
              <a:ext cx="17725" cy="6725"/>
            </a:xfrm>
            <a:custGeom>
              <a:rect b="b" l="l" r="r" t="t"/>
              <a:pathLst>
                <a:path extrusionOk="0" h="269" w="709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14"/>
            <p:cNvSpPr/>
            <p:nvPr/>
          </p:nvSpPr>
          <p:spPr>
            <a:xfrm>
              <a:off x="4738975" y="2961500"/>
              <a:ext cx="21450" cy="6000"/>
            </a:xfrm>
            <a:custGeom>
              <a:rect b="b" l="l" r="r" t="t"/>
              <a:pathLst>
                <a:path extrusionOk="0" h="240" w="858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14"/>
            <p:cNvSpPr/>
            <p:nvPr/>
          </p:nvSpPr>
          <p:spPr>
            <a:xfrm>
              <a:off x="4718725" y="2961675"/>
              <a:ext cx="6275" cy="4625"/>
            </a:xfrm>
            <a:custGeom>
              <a:rect b="b" l="l" r="r" t="t"/>
              <a:pathLst>
                <a:path extrusionOk="0" h="185" w="251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14"/>
            <p:cNvSpPr/>
            <p:nvPr/>
          </p:nvSpPr>
          <p:spPr>
            <a:xfrm>
              <a:off x="4730050" y="2944250"/>
              <a:ext cx="23225" cy="2150"/>
            </a:xfrm>
            <a:custGeom>
              <a:rect b="b" l="l" r="r" t="t"/>
              <a:pathLst>
                <a:path extrusionOk="0" h="86" w="929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14"/>
            <p:cNvSpPr/>
            <p:nvPr/>
          </p:nvSpPr>
          <p:spPr>
            <a:xfrm>
              <a:off x="4714275" y="2884000"/>
              <a:ext cx="21150" cy="4225"/>
            </a:xfrm>
            <a:custGeom>
              <a:rect b="b" l="l" r="r" t="t"/>
              <a:pathLst>
                <a:path extrusionOk="0" h="169" w="846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14"/>
            <p:cNvSpPr/>
            <p:nvPr/>
          </p:nvSpPr>
          <p:spPr>
            <a:xfrm>
              <a:off x="4683300" y="2882025"/>
              <a:ext cx="17000" cy="3600"/>
            </a:xfrm>
            <a:custGeom>
              <a:rect b="b" l="l" r="r" t="t"/>
              <a:pathLst>
                <a:path extrusionOk="0" h="144" w="68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14"/>
            <p:cNvSpPr/>
            <p:nvPr/>
          </p:nvSpPr>
          <p:spPr>
            <a:xfrm>
              <a:off x="4659800" y="2849375"/>
              <a:ext cx="11950" cy="8575"/>
            </a:xfrm>
            <a:custGeom>
              <a:rect b="b" l="l" r="r" t="t"/>
              <a:pathLst>
                <a:path extrusionOk="0" h="343" w="478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14"/>
            <p:cNvSpPr/>
            <p:nvPr/>
          </p:nvSpPr>
          <p:spPr>
            <a:xfrm>
              <a:off x="4625275" y="2846900"/>
              <a:ext cx="8575" cy="4850"/>
            </a:xfrm>
            <a:custGeom>
              <a:rect b="b" l="l" r="r" t="t"/>
              <a:pathLst>
                <a:path extrusionOk="0" h="194" w="343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14"/>
            <p:cNvSpPr/>
            <p:nvPr/>
          </p:nvSpPr>
          <p:spPr>
            <a:xfrm>
              <a:off x="4604725" y="2823500"/>
              <a:ext cx="19075" cy="3200"/>
            </a:xfrm>
            <a:custGeom>
              <a:rect b="b" l="l" r="r" t="t"/>
              <a:pathLst>
                <a:path extrusionOk="0" h="128" w="763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14"/>
            <p:cNvSpPr/>
            <p:nvPr/>
          </p:nvSpPr>
          <p:spPr>
            <a:xfrm>
              <a:off x="4588650" y="2821550"/>
              <a:ext cx="15575" cy="6025"/>
            </a:xfrm>
            <a:custGeom>
              <a:rect b="b" l="l" r="r" t="t"/>
              <a:pathLst>
                <a:path extrusionOk="0" h="241" w="623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4"/>
            <p:cNvSpPr/>
            <p:nvPr/>
          </p:nvSpPr>
          <p:spPr>
            <a:xfrm>
              <a:off x="4597575" y="2806400"/>
              <a:ext cx="13050" cy="3925"/>
            </a:xfrm>
            <a:custGeom>
              <a:rect b="b" l="l" r="r" t="t"/>
              <a:pathLst>
                <a:path extrusionOk="0" h="157" w="522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14"/>
            <p:cNvSpPr/>
            <p:nvPr/>
          </p:nvSpPr>
          <p:spPr>
            <a:xfrm>
              <a:off x="4591625" y="2790275"/>
              <a:ext cx="9850" cy="7075"/>
            </a:xfrm>
            <a:custGeom>
              <a:rect b="b" l="l" r="r" t="t"/>
              <a:pathLst>
                <a:path extrusionOk="0" h="283" w="394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14"/>
            <p:cNvSpPr/>
            <p:nvPr/>
          </p:nvSpPr>
          <p:spPr>
            <a:xfrm>
              <a:off x="4603550" y="2748650"/>
              <a:ext cx="16325" cy="5000"/>
            </a:xfrm>
            <a:custGeom>
              <a:rect b="b" l="l" r="r" t="t"/>
              <a:pathLst>
                <a:path extrusionOk="0" h="200" w="653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14"/>
            <p:cNvSpPr/>
            <p:nvPr/>
          </p:nvSpPr>
          <p:spPr>
            <a:xfrm>
              <a:off x="4600850" y="2732925"/>
              <a:ext cx="16750" cy="6850"/>
            </a:xfrm>
            <a:custGeom>
              <a:rect b="b" l="l" r="r" t="t"/>
              <a:pathLst>
                <a:path extrusionOk="0" h="274" w="67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14"/>
            <p:cNvSpPr/>
            <p:nvPr/>
          </p:nvSpPr>
          <p:spPr>
            <a:xfrm>
              <a:off x="4633000" y="2683450"/>
              <a:ext cx="12525" cy="3950"/>
            </a:xfrm>
            <a:custGeom>
              <a:rect b="b" l="l" r="r" t="t"/>
              <a:pathLst>
                <a:path extrusionOk="0" h="158" w="501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14"/>
            <p:cNvSpPr/>
            <p:nvPr/>
          </p:nvSpPr>
          <p:spPr>
            <a:xfrm>
              <a:off x="4576750" y="2690350"/>
              <a:ext cx="32475" cy="7325"/>
            </a:xfrm>
            <a:custGeom>
              <a:rect b="b" l="l" r="r" t="t"/>
              <a:pathLst>
                <a:path extrusionOk="0" h="293" w="1299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14"/>
            <p:cNvSpPr/>
            <p:nvPr/>
          </p:nvSpPr>
          <p:spPr>
            <a:xfrm>
              <a:off x="4650575" y="267160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14"/>
            <p:cNvSpPr/>
            <p:nvPr/>
          </p:nvSpPr>
          <p:spPr>
            <a:xfrm>
              <a:off x="4686700" y="2665050"/>
              <a:ext cx="10325" cy="1850"/>
            </a:xfrm>
            <a:custGeom>
              <a:rect b="b" l="l" r="r" t="t"/>
              <a:pathLst>
                <a:path extrusionOk="0" h="74" w="413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14"/>
            <p:cNvSpPr/>
            <p:nvPr/>
          </p:nvSpPr>
          <p:spPr>
            <a:xfrm>
              <a:off x="4708325" y="2660550"/>
              <a:ext cx="8950" cy="3875"/>
            </a:xfrm>
            <a:custGeom>
              <a:rect b="b" l="l" r="r" t="t"/>
              <a:pathLst>
                <a:path extrusionOk="0" h="155" w="358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14"/>
            <p:cNvSpPr/>
            <p:nvPr/>
          </p:nvSpPr>
          <p:spPr>
            <a:xfrm>
              <a:off x="4730050" y="2660475"/>
              <a:ext cx="16325" cy="2950"/>
            </a:xfrm>
            <a:custGeom>
              <a:rect b="b" l="l" r="r" t="t"/>
              <a:pathLst>
                <a:path extrusionOk="0" h="118" w="653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14"/>
            <p:cNvSpPr/>
            <p:nvPr/>
          </p:nvSpPr>
          <p:spPr>
            <a:xfrm>
              <a:off x="4752075" y="2668250"/>
              <a:ext cx="17275" cy="2475"/>
            </a:xfrm>
            <a:custGeom>
              <a:rect b="b" l="l" r="r" t="t"/>
              <a:pathLst>
                <a:path extrusionOk="0" h="99" w="691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14"/>
            <p:cNvSpPr/>
            <p:nvPr/>
          </p:nvSpPr>
          <p:spPr>
            <a:xfrm>
              <a:off x="4804150" y="2684900"/>
              <a:ext cx="11050" cy="3675"/>
            </a:xfrm>
            <a:custGeom>
              <a:rect b="b" l="l" r="r" t="t"/>
              <a:pathLst>
                <a:path extrusionOk="0" h="147" w="442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14"/>
            <p:cNvSpPr/>
            <p:nvPr/>
          </p:nvSpPr>
          <p:spPr>
            <a:xfrm>
              <a:off x="4831250" y="2673175"/>
              <a:ext cx="8650" cy="2600"/>
            </a:xfrm>
            <a:custGeom>
              <a:rect b="b" l="l" r="r" t="t"/>
              <a:pathLst>
                <a:path extrusionOk="0" h="104" w="346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14"/>
            <p:cNvSpPr/>
            <p:nvPr/>
          </p:nvSpPr>
          <p:spPr>
            <a:xfrm>
              <a:off x="4838150" y="2662075"/>
              <a:ext cx="6525" cy="3075"/>
            </a:xfrm>
            <a:custGeom>
              <a:rect b="b" l="l" r="r" t="t"/>
              <a:pathLst>
                <a:path extrusionOk="0" h="123" w="261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14"/>
            <p:cNvSpPr/>
            <p:nvPr/>
          </p:nvSpPr>
          <p:spPr>
            <a:xfrm>
              <a:off x="4836300" y="2623950"/>
              <a:ext cx="13425" cy="4500"/>
            </a:xfrm>
            <a:custGeom>
              <a:rect b="b" l="l" r="r" t="t"/>
              <a:pathLst>
                <a:path extrusionOk="0" h="180" w="537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14"/>
            <p:cNvSpPr/>
            <p:nvPr/>
          </p:nvSpPr>
          <p:spPr>
            <a:xfrm>
              <a:off x="4827075" y="2607600"/>
              <a:ext cx="18475" cy="5625"/>
            </a:xfrm>
            <a:custGeom>
              <a:rect b="b" l="l" r="r" t="t"/>
              <a:pathLst>
                <a:path extrusionOk="0" h="225" w="739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14"/>
            <p:cNvSpPr/>
            <p:nvPr/>
          </p:nvSpPr>
          <p:spPr>
            <a:xfrm>
              <a:off x="4817250" y="2613250"/>
              <a:ext cx="4775" cy="975"/>
            </a:xfrm>
            <a:custGeom>
              <a:rect b="b" l="l" r="r" t="t"/>
              <a:pathLst>
                <a:path extrusionOk="0" h="39" w="191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14"/>
            <p:cNvSpPr/>
            <p:nvPr/>
          </p:nvSpPr>
          <p:spPr>
            <a:xfrm>
              <a:off x="4821725" y="2598375"/>
              <a:ext cx="7750" cy="1575"/>
            </a:xfrm>
            <a:custGeom>
              <a:rect b="b" l="l" r="r" t="t"/>
              <a:pathLst>
                <a:path extrusionOk="0" h="63" w="31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14"/>
            <p:cNvSpPr/>
            <p:nvPr/>
          </p:nvSpPr>
          <p:spPr>
            <a:xfrm>
              <a:off x="4811000" y="2589150"/>
              <a:ext cx="14025" cy="3575"/>
            </a:xfrm>
            <a:custGeom>
              <a:rect b="b" l="l" r="r" t="t"/>
              <a:pathLst>
                <a:path extrusionOk="0" h="143" w="561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14"/>
            <p:cNvSpPr/>
            <p:nvPr/>
          </p:nvSpPr>
          <p:spPr>
            <a:xfrm>
              <a:off x="4798500" y="2584675"/>
              <a:ext cx="12825" cy="3300"/>
            </a:xfrm>
            <a:custGeom>
              <a:rect b="b" l="l" r="r" t="t"/>
              <a:pathLst>
                <a:path extrusionOk="0" h="132" w="513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14"/>
            <p:cNvSpPr/>
            <p:nvPr/>
          </p:nvSpPr>
          <p:spPr>
            <a:xfrm>
              <a:off x="4794050" y="2574150"/>
              <a:ext cx="11025" cy="7325"/>
            </a:xfrm>
            <a:custGeom>
              <a:rect b="b" l="l" r="r" t="t"/>
              <a:pathLst>
                <a:path extrusionOk="0" h="293" w="441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14"/>
            <p:cNvSpPr/>
            <p:nvPr/>
          </p:nvSpPr>
          <p:spPr>
            <a:xfrm>
              <a:off x="4791650" y="2550150"/>
              <a:ext cx="18775" cy="4775"/>
            </a:xfrm>
            <a:custGeom>
              <a:rect b="b" l="l" r="r" t="t"/>
              <a:pathLst>
                <a:path extrusionOk="0" h="191" w="751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4"/>
            <p:cNvSpPr/>
            <p:nvPr/>
          </p:nvSpPr>
          <p:spPr>
            <a:xfrm>
              <a:off x="4797025" y="2533850"/>
              <a:ext cx="11675" cy="4300"/>
            </a:xfrm>
            <a:custGeom>
              <a:rect b="b" l="l" r="r" t="t"/>
              <a:pathLst>
                <a:path extrusionOk="0" h="172" w="467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14"/>
            <p:cNvSpPr/>
            <p:nvPr/>
          </p:nvSpPr>
          <p:spPr>
            <a:xfrm>
              <a:off x="4795000" y="2523950"/>
              <a:ext cx="11875" cy="5500"/>
            </a:xfrm>
            <a:custGeom>
              <a:rect b="b" l="l" r="r" t="t"/>
              <a:pathLst>
                <a:path extrusionOk="0" h="220" w="475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14"/>
            <p:cNvSpPr/>
            <p:nvPr/>
          </p:nvSpPr>
          <p:spPr>
            <a:xfrm>
              <a:off x="4759800" y="2529875"/>
              <a:ext cx="27025" cy="5575"/>
            </a:xfrm>
            <a:custGeom>
              <a:rect b="b" l="l" r="r" t="t"/>
              <a:pathLst>
                <a:path extrusionOk="0" h="223" w="1081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14"/>
            <p:cNvSpPr/>
            <p:nvPr/>
          </p:nvSpPr>
          <p:spPr>
            <a:xfrm>
              <a:off x="4729750" y="2538525"/>
              <a:ext cx="19375" cy="5100"/>
            </a:xfrm>
            <a:custGeom>
              <a:rect b="b" l="l" r="r" t="t"/>
              <a:pathLst>
                <a:path extrusionOk="0" h="204" w="775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14"/>
            <p:cNvSpPr/>
            <p:nvPr/>
          </p:nvSpPr>
          <p:spPr>
            <a:xfrm>
              <a:off x="4728250" y="253020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4"/>
            <p:cNvSpPr/>
            <p:nvPr/>
          </p:nvSpPr>
          <p:spPr>
            <a:xfrm>
              <a:off x="4721775" y="2526925"/>
              <a:ext cx="15150" cy="5425"/>
            </a:xfrm>
            <a:custGeom>
              <a:rect b="b" l="l" r="r" t="t"/>
              <a:pathLst>
                <a:path extrusionOk="0" h="217" w="606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4"/>
            <p:cNvSpPr/>
            <p:nvPr/>
          </p:nvSpPr>
          <p:spPr>
            <a:xfrm>
              <a:off x="4660100" y="2520975"/>
              <a:ext cx="60975" cy="6000"/>
            </a:xfrm>
            <a:custGeom>
              <a:rect b="b" l="l" r="r" t="t"/>
              <a:pathLst>
                <a:path extrusionOk="0" h="240" w="2439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14"/>
            <p:cNvSpPr/>
            <p:nvPr/>
          </p:nvSpPr>
          <p:spPr>
            <a:xfrm>
              <a:off x="4679150" y="2498875"/>
              <a:ext cx="10025" cy="5150"/>
            </a:xfrm>
            <a:custGeom>
              <a:rect b="b" l="l" r="r" t="t"/>
              <a:pathLst>
                <a:path extrusionOk="0" h="206" w="401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14"/>
            <p:cNvSpPr/>
            <p:nvPr/>
          </p:nvSpPr>
          <p:spPr>
            <a:xfrm>
              <a:off x="4670500" y="2501625"/>
              <a:ext cx="2425" cy="2400"/>
            </a:xfrm>
            <a:custGeom>
              <a:rect b="b" l="l" r="r" t="t"/>
              <a:pathLst>
                <a:path extrusionOk="0" h="96" w="97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14"/>
            <p:cNvSpPr/>
            <p:nvPr/>
          </p:nvSpPr>
          <p:spPr>
            <a:xfrm>
              <a:off x="4655625" y="2490475"/>
              <a:ext cx="22850" cy="5250"/>
            </a:xfrm>
            <a:custGeom>
              <a:rect b="b" l="l" r="r" t="t"/>
              <a:pathLst>
                <a:path extrusionOk="0" h="210" w="914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14"/>
            <p:cNvSpPr/>
            <p:nvPr/>
          </p:nvSpPr>
          <p:spPr>
            <a:xfrm>
              <a:off x="4630350" y="2476625"/>
              <a:ext cx="11025" cy="2500"/>
            </a:xfrm>
            <a:custGeom>
              <a:rect b="b" l="l" r="r" t="t"/>
              <a:pathLst>
                <a:path extrusionOk="0" h="100" w="441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14"/>
            <p:cNvSpPr/>
            <p:nvPr/>
          </p:nvSpPr>
          <p:spPr>
            <a:xfrm>
              <a:off x="4612475" y="2457275"/>
              <a:ext cx="20250" cy="5025"/>
            </a:xfrm>
            <a:custGeom>
              <a:rect b="b" l="l" r="r" t="t"/>
              <a:pathLst>
                <a:path extrusionOk="0" h="201" w="81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14"/>
            <p:cNvSpPr/>
            <p:nvPr/>
          </p:nvSpPr>
          <p:spPr>
            <a:xfrm>
              <a:off x="4600850" y="2458000"/>
              <a:ext cx="14000" cy="6275"/>
            </a:xfrm>
            <a:custGeom>
              <a:rect b="b" l="l" r="r" t="t"/>
              <a:pathLst>
                <a:path extrusionOk="0" h="251" w="56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14"/>
            <p:cNvSpPr/>
            <p:nvPr/>
          </p:nvSpPr>
          <p:spPr>
            <a:xfrm>
              <a:off x="4599975" y="2446275"/>
              <a:ext cx="22350" cy="4775"/>
            </a:xfrm>
            <a:custGeom>
              <a:rect b="b" l="l" r="r" t="t"/>
              <a:pathLst>
                <a:path extrusionOk="0" h="191" w="894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14"/>
            <p:cNvSpPr/>
            <p:nvPr/>
          </p:nvSpPr>
          <p:spPr>
            <a:xfrm>
              <a:off x="4589250" y="2433475"/>
              <a:ext cx="2400" cy="675"/>
            </a:xfrm>
            <a:custGeom>
              <a:rect b="b" l="l" r="r" t="t"/>
              <a:pathLst>
                <a:path extrusionOk="0" h="27" w="96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4"/>
            <p:cNvSpPr/>
            <p:nvPr/>
          </p:nvSpPr>
          <p:spPr>
            <a:xfrm>
              <a:off x="4535075" y="2391050"/>
              <a:ext cx="30150" cy="7650"/>
            </a:xfrm>
            <a:custGeom>
              <a:rect b="b" l="l" r="r" t="t"/>
              <a:pathLst>
                <a:path extrusionOk="0" h="306" w="1206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14"/>
            <p:cNvSpPr/>
            <p:nvPr/>
          </p:nvSpPr>
          <p:spPr>
            <a:xfrm>
              <a:off x="4504725" y="2395625"/>
              <a:ext cx="8575" cy="4225"/>
            </a:xfrm>
            <a:custGeom>
              <a:rect b="b" l="l" r="r" t="t"/>
              <a:pathLst>
                <a:path extrusionOk="0" h="169" w="343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14"/>
            <p:cNvSpPr/>
            <p:nvPr/>
          </p:nvSpPr>
          <p:spPr>
            <a:xfrm>
              <a:off x="4518100" y="2370925"/>
              <a:ext cx="12450" cy="4525"/>
            </a:xfrm>
            <a:custGeom>
              <a:rect b="b" l="l" r="r" t="t"/>
              <a:pathLst>
                <a:path extrusionOk="0" h="181" w="498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14"/>
            <p:cNvSpPr/>
            <p:nvPr/>
          </p:nvSpPr>
          <p:spPr>
            <a:xfrm>
              <a:off x="4507400" y="2341550"/>
              <a:ext cx="14925" cy="6625"/>
            </a:xfrm>
            <a:custGeom>
              <a:rect b="b" l="l" r="r" t="t"/>
              <a:pathLst>
                <a:path extrusionOk="0" h="265" w="597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14"/>
            <p:cNvSpPr/>
            <p:nvPr/>
          </p:nvSpPr>
          <p:spPr>
            <a:xfrm>
              <a:off x="4492875" y="2313425"/>
              <a:ext cx="13650" cy="9675"/>
            </a:xfrm>
            <a:custGeom>
              <a:rect b="b" l="l" r="r" t="t"/>
              <a:pathLst>
                <a:path extrusionOk="0" h="387" w="546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14"/>
            <p:cNvSpPr/>
            <p:nvPr/>
          </p:nvSpPr>
          <p:spPr>
            <a:xfrm>
              <a:off x="4466925" y="2292775"/>
              <a:ext cx="20825" cy="7300"/>
            </a:xfrm>
            <a:custGeom>
              <a:rect b="b" l="l" r="r" t="t"/>
              <a:pathLst>
                <a:path extrusionOk="0" h="292" w="833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14"/>
            <p:cNvSpPr/>
            <p:nvPr/>
          </p:nvSpPr>
          <p:spPr>
            <a:xfrm>
              <a:off x="4450850" y="2238850"/>
              <a:ext cx="11025" cy="6550"/>
            </a:xfrm>
            <a:custGeom>
              <a:rect b="b" l="l" r="r" t="t"/>
              <a:pathLst>
                <a:path extrusionOk="0" h="262" w="441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14"/>
            <p:cNvSpPr/>
            <p:nvPr/>
          </p:nvSpPr>
          <p:spPr>
            <a:xfrm>
              <a:off x="4448750" y="2236325"/>
              <a:ext cx="9425" cy="6675"/>
            </a:xfrm>
            <a:custGeom>
              <a:rect b="b" l="l" r="r" t="t"/>
              <a:pathLst>
                <a:path extrusionOk="0" h="267" w="377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14"/>
            <p:cNvSpPr/>
            <p:nvPr/>
          </p:nvSpPr>
          <p:spPr>
            <a:xfrm>
              <a:off x="4426125" y="2173650"/>
              <a:ext cx="17600" cy="7425"/>
            </a:xfrm>
            <a:custGeom>
              <a:rect b="b" l="l" r="r" t="t"/>
              <a:pathLst>
                <a:path extrusionOk="0" h="297" w="704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14"/>
            <p:cNvSpPr/>
            <p:nvPr/>
          </p:nvSpPr>
          <p:spPr>
            <a:xfrm>
              <a:off x="4432375" y="2136400"/>
              <a:ext cx="21775" cy="5050"/>
            </a:xfrm>
            <a:custGeom>
              <a:rect b="b" l="l" r="r" t="t"/>
              <a:pathLst>
                <a:path extrusionOk="0" h="202" w="871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14"/>
            <p:cNvSpPr/>
            <p:nvPr/>
          </p:nvSpPr>
          <p:spPr>
            <a:xfrm>
              <a:off x="4438950" y="2120000"/>
              <a:ext cx="18200" cy="10500"/>
            </a:xfrm>
            <a:custGeom>
              <a:rect b="b" l="l" r="r" t="t"/>
              <a:pathLst>
                <a:path extrusionOk="0" h="420" w="728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14"/>
            <p:cNvSpPr/>
            <p:nvPr/>
          </p:nvSpPr>
          <p:spPr>
            <a:xfrm>
              <a:off x="4460375" y="2102175"/>
              <a:ext cx="4475" cy="4325"/>
            </a:xfrm>
            <a:custGeom>
              <a:rect b="b" l="l" r="r" t="t"/>
              <a:pathLst>
                <a:path extrusionOk="0" h="173" w="179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14"/>
            <p:cNvSpPr/>
            <p:nvPr/>
          </p:nvSpPr>
          <p:spPr>
            <a:xfrm>
              <a:off x="4496375" y="2094625"/>
              <a:ext cx="28750" cy="6125"/>
            </a:xfrm>
            <a:custGeom>
              <a:rect b="b" l="l" r="r" t="t"/>
              <a:pathLst>
                <a:path extrusionOk="0" h="245" w="115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14"/>
            <p:cNvSpPr/>
            <p:nvPr/>
          </p:nvSpPr>
          <p:spPr>
            <a:xfrm>
              <a:off x="4498775" y="2103650"/>
              <a:ext cx="24125" cy="3475"/>
            </a:xfrm>
            <a:custGeom>
              <a:rect b="b" l="l" r="r" t="t"/>
              <a:pathLst>
                <a:path extrusionOk="0" h="139" w="965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14"/>
            <p:cNvSpPr/>
            <p:nvPr/>
          </p:nvSpPr>
          <p:spPr>
            <a:xfrm>
              <a:off x="4510675" y="2110550"/>
              <a:ext cx="12225" cy="2175"/>
            </a:xfrm>
            <a:custGeom>
              <a:rect b="b" l="l" r="r" t="t"/>
              <a:pathLst>
                <a:path extrusionOk="0" h="87" w="489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14"/>
            <p:cNvSpPr/>
            <p:nvPr/>
          </p:nvSpPr>
          <p:spPr>
            <a:xfrm>
              <a:off x="4516325" y="2118375"/>
              <a:ext cx="7225" cy="1975"/>
            </a:xfrm>
            <a:custGeom>
              <a:rect b="b" l="l" r="r" t="t"/>
              <a:pathLst>
                <a:path extrusionOk="0" h="79" w="289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14"/>
            <p:cNvSpPr/>
            <p:nvPr/>
          </p:nvSpPr>
          <p:spPr>
            <a:xfrm>
              <a:off x="4529125" y="2138200"/>
              <a:ext cx="10450" cy="2700"/>
            </a:xfrm>
            <a:custGeom>
              <a:rect b="b" l="l" r="r" t="t"/>
              <a:pathLst>
                <a:path extrusionOk="0" h="108" w="418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14"/>
            <p:cNvSpPr/>
            <p:nvPr/>
          </p:nvSpPr>
          <p:spPr>
            <a:xfrm>
              <a:off x="4534775" y="2146825"/>
              <a:ext cx="2125" cy="1800"/>
            </a:xfrm>
            <a:custGeom>
              <a:rect b="b" l="l" r="r" t="t"/>
              <a:pathLst>
                <a:path extrusionOk="0" h="72" w="85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14"/>
            <p:cNvSpPr/>
            <p:nvPr/>
          </p:nvSpPr>
          <p:spPr>
            <a:xfrm>
              <a:off x="4539250" y="2159250"/>
              <a:ext cx="4350" cy="3375"/>
            </a:xfrm>
            <a:custGeom>
              <a:rect b="b" l="l" r="r" t="t"/>
              <a:pathLst>
                <a:path extrusionOk="0" h="135" w="174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14"/>
            <p:cNvSpPr/>
            <p:nvPr/>
          </p:nvSpPr>
          <p:spPr>
            <a:xfrm>
              <a:off x="4577350" y="2177250"/>
              <a:ext cx="9475" cy="5650"/>
            </a:xfrm>
            <a:custGeom>
              <a:rect b="b" l="l" r="r" t="t"/>
              <a:pathLst>
                <a:path extrusionOk="0" h="226" w="379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14"/>
            <p:cNvSpPr/>
            <p:nvPr/>
          </p:nvSpPr>
          <p:spPr>
            <a:xfrm>
              <a:off x="4577950" y="2153000"/>
              <a:ext cx="7800" cy="5250"/>
            </a:xfrm>
            <a:custGeom>
              <a:rect b="b" l="l" r="r" t="t"/>
              <a:pathLst>
                <a:path extrusionOk="0" h="210" w="312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14"/>
            <p:cNvSpPr/>
            <p:nvPr/>
          </p:nvSpPr>
          <p:spPr>
            <a:xfrm>
              <a:off x="4578525" y="2114225"/>
              <a:ext cx="9675" cy="4650"/>
            </a:xfrm>
            <a:custGeom>
              <a:rect b="b" l="l" r="r" t="t"/>
              <a:pathLst>
                <a:path extrusionOk="0" h="186" w="387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14"/>
            <p:cNvSpPr/>
            <p:nvPr/>
          </p:nvSpPr>
          <p:spPr>
            <a:xfrm>
              <a:off x="4577950" y="2084475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14"/>
            <p:cNvSpPr/>
            <p:nvPr/>
          </p:nvSpPr>
          <p:spPr>
            <a:xfrm>
              <a:off x="4521375" y="2057825"/>
              <a:ext cx="24150" cy="4450"/>
            </a:xfrm>
            <a:custGeom>
              <a:rect b="b" l="l" r="r" t="t"/>
              <a:pathLst>
                <a:path extrusionOk="0" h="178" w="966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14"/>
            <p:cNvSpPr/>
            <p:nvPr/>
          </p:nvSpPr>
          <p:spPr>
            <a:xfrm>
              <a:off x="4510425" y="2055400"/>
              <a:ext cx="5275" cy="4025"/>
            </a:xfrm>
            <a:custGeom>
              <a:rect b="b" l="l" r="r" t="t"/>
              <a:pathLst>
                <a:path extrusionOk="0" h="161" w="211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14"/>
            <p:cNvSpPr/>
            <p:nvPr/>
          </p:nvSpPr>
          <p:spPr>
            <a:xfrm>
              <a:off x="4458400" y="2051575"/>
              <a:ext cx="49325" cy="15950"/>
            </a:xfrm>
            <a:custGeom>
              <a:rect b="b" l="l" r="r" t="t"/>
              <a:pathLst>
                <a:path extrusionOk="0" h="638" w="1973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14"/>
            <p:cNvSpPr/>
            <p:nvPr/>
          </p:nvSpPr>
          <p:spPr>
            <a:xfrm>
              <a:off x="4458575" y="2044825"/>
              <a:ext cx="23075" cy="7875"/>
            </a:xfrm>
            <a:custGeom>
              <a:rect b="b" l="l" r="r" t="t"/>
              <a:pathLst>
                <a:path extrusionOk="0" h="315" w="923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14"/>
            <p:cNvSpPr/>
            <p:nvPr/>
          </p:nvSpPr>
          <p:spPr>
            <a:xfrm>
              <a:off x="4425550" y="2050975"/>
              <a:ext cx="18175" cy="6125"/>
            </a:xfrm>
            <a:custGeom>
              <a:rect b="b" l="l" r="r" t="t"/>
              <a:pathLst>
                <a:path extrusionOk="0" h="245" w="727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14"/>
            <p:cNvSpPr/>
            <p:nvPr/>
          </p:nvSpPr>
          <p:spPr>
            <a:xfrm>
              <a:off x="4423150" y="2038775"/>
              <a:ext cx="18625" cy="3600"/>
            </a:xfrm>
            <a:custGeom>
              <a:rect b="b" l="l" r="r" t="t"/>
              <a:pathLst>
                <a:path extrusionOk="0" h="144" w="745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14"/>
            <p:cNvSpPr/>
            <p:nvPr/>
          </p:nvSpPr>
          <p:spPr>
            <a:xfrm>
              <a:off x="4405000" y="2034875"/>
              <a:ext cx="15425" cy="4275"/>
            </a:xfrm>
            <a:custGeom>
              <a:rect b="b" l="l" r="r" t="t"/>
              <a:pathLst>
                <a:path extrusionOk="0" h="171" w="617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14"/>
            <p:cNvSpPr/>
            <p:nvPr/>
          </p:nvSpPr>
          <p:spPr>
            <a:xfrm>
              <a:off x="4380600" y="2030150"/>
              <a:ext cx="21150" cy="5400"/>
            </a:xfrm>
            <a:custGeom>
              <a:rect b="b" l="l" r="r" t="t"/>
              <a:pathLst>
                <a:path extrusionOk="0" h="216" w="846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14"/>
            <p:cNvSpPr/>
            <p:nvPr/>
          </p:nvSpPr>
          <p:spPr>
            <a:xfrm>
              <a:off x="4372250" y="2011675"/>
              <a:ext cx="12075" cy="6700"/>
            </a:xfrm>
            <a:custGeom>
              <a:rect b="b" l="l" r="r" t="t"/>
              <a:pathLst>
                <a:path extrusionOk="0" h="268" w="483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14"/>
            <p:cNvSpPr/>
            <p:nvPr/>
          </p:nvSpPr>
          <p:spPr>
            <a:xfrm>
              <a:off x="4371975" y="2008700"/>
              <a:ext cx="9250" cy="1225"/>
            </a:xfrm>
            <a:custGeom>
              <a:rect b="b" l="l" r="r" t="t"/>
              <a:pathLst>
                <a:path extrusionOk="0" h="49" w="37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14"/>
            <p:cNvSpPr/>
            <p:nvPr/>
          </p:nvSpPr>
          <p:spPr>
            <a:xfrm>
              <a:off x="4374050" y="1998300"/>
              <a:ext cx="12825" cy="6275"/>
            </a:xfrm>
            <a:custGeom>
              <a:rect b="b" l="l" r="r" t="t"/>
              <a:pathLst>
                <a:path extrusionOk="0" h="251" w="513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14"/>
            <p:cNvSpPr/>
            <p:nvPr/>
          </p:nvSpPr>
          <p:spPr>
            <a:xfrm>
              <a:off x="4366900" y="1981625"/>
              <a:ext cx="16975" cy="4100"/>
            </a:xfrm>
            <a:custGeom>
              <a:rect b="b" l="l" r="r" t="t"/>
              <a:pathLst>
                <a:path extrusionOk="0" h="164" w="679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14"/>
            <p:cNvSpPr/>
            <p:nvPr/>
          </p:nvSpPr>
          <p:spPr>
            <a:xfrm>
              <a:off x="4373750" y="1965675"/>
              <a:ext cx="25425" cy="5600"/>
            </a:xfrm>
            <a:custGeom>
              <a:rect b="b" l="l" r="r" t="t"/>
              <a:pathLst>
                <a:path extrusionOk="0" h="224" w="1017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14"/>
            <p:cNvSpPr/>
            <p:nvPr/>
          </p:nvSpPr>
          <p:spPr>
            <a:xfrm>
              <a:off x="4392800" y="1960275"/>
              <a:ext cx="7625" cy="3025"/>
            </a:xfrm>
            <a:custGeom>
              <a:rect b="b" l="l" r="r" t="t"/>
              <a:pathLst>
                <a:path extrusionOk="0" h="121" w="305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14"/>
            <p:cNvSpPr/>
            <p:nvPr/>
          </p:nvSpPr>
          <p:spPr>
            <a:xfrm>
              <a:off x="4384475" y="1953775"/>
              <a:ext cx="23825" cy="5925"/>
            </a:xfrm>
            <a:custGeom>
              <a:rect b="b" l="l" r="r" t="t"/>
              <a:pathLst>
                <a:path extrusionOk="0" h="237" w="953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14"/>
            <p:cNvSpPr/>
            <p:nvPr/>
          </p:nvSpPr>
          <p:spPr>
            <a:xfrm>
              <a:off x="4315400" y="1948000"/>
              <a:ext cx="102725" cy="9475"/>
            </a:xfrm>
            <a:custGeom>
              <a:rect b="b" l="l" r="r" t="t"/>
              <a:pathLst>
                <a:path extrusionOk="0" h="379" w="4109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14"/>
            <p:cNvSpPr/>
            <p:nvPr/>
          </p:nvSpPr>
          <p:spPr>
            <a:xfrm>
              <a:off x="4398150" y="1943675"/>
              <a:ext cx="25925" cy="3175"/>
            </a:xfrm>
            <a:custGeom>
              <a:rect b="b" l="l" r="r" t="t"/>
              <a:pathLst>
                <a:path extrusionOk="0" h="127" w="1037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14"/>
            <p:cNvSpPr/>
            <p:nvPr/>
          </p:nvSpPr>
          <p:spPr>
            <a:xfrm>
              <a:off x="4389825" y="1937600"/>
              <a:ext cx="30675" cy="3650"/>
            </a:xfrm>
            <a:custGeom>
              <a:rect b="b" l="l" r="r" t="t"/>
              <a:pathLst>
                <a:path extrusionOk="0" h="146" w="1227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14"/>
            <p:cNvSpPr/>
            <p:nvPr/>
          </p:nvSpPr>
          <p:spPr>
            <a:xfrm>
              <a:off x="4270750" y="1935775"/>
              <a:ext cx="137850" cy="12525"/>
            </a:xfrm>
            <a:custGeom>
              <a:rect b="b" l="l" r="r" t="t"/>
              <a:pathLst>
                <a:path extrusionOk="0" h="501" w="5514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14"/>
            <p:cNvSpPr/>
            <p:nvPr/>
          </p:nvSpPr>
          <p:spPr>
            <a:xfrm>
              <a:off x="4777425" y="2607000"/>
              <a:ext cx="3250" cy="1600"/>
            </a:xfrm>
            <a:custGeom>
              <a:rect b="b" l="l" r="r" t="t"/>
              <a:pathLst>
                <a:path extrusionOk="0" h="64" w="13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14"/>
            <p:cNvSpPr/>
            <p:nvPr/>
          </p:nvSpPr>
          <p:spPr>
            <a:xfrm>
              <a:off x="4767550" y="2578725"/>
              <a:ext cx="4175" cy="1250"/>
            </a:xfrm>
            <a:custGeom>
              <a:rect b="b" l="l" r="r" t="t"/>
              <a:pathLst>
                <a:path extrusionOk="0" h="50" w="167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14"/>
            <p:cNvSpPr/>
            <p:nvPr/>
          </p:nvSpPr>
          <p:spPr>
            <a:xfrm>
              <a:off x="4644325" y="2658800"/>
              <a:ext cx="13400" cy="5625"/>
            </a:xfrm>
            <a:custGeom>
              <a:rect b="b" l="l" r="r" t="t"/>
              <a:pathLst>
                <a:path extrusionOk="0" h="225" w="536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14"/>
            <p:cNvSpPr/>
            <p:nvPr/>
          </p:nvSpPr>
          <p:spPr>
            <a:xfrm>
              <a:off x="4566325" y="2744950"/>
              <a:ext cx="10150" cy="3500"/>
            </a:xfrm>
            <a:custGeom>
              <a:rect b="b" l="l" r="r" t="t"/>
              <a:pathLst>
                <a:path extrusionOk="0" h="140" w="406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14"/>
            <p:cNvSpPr/>
            <p:nvPr/>
          </p:nvSpPr>
          <p:spPr>
            <a:xfrm>
              <a:off x="4662175" y="2894500"/>
              <a:ext cx="12425" cy="2800"/>
            </a:xfrm>
            <a:custGeom>
              <a:rect b="b" l="l" r="r" t="t"/>
              <a:pathLst>
                <a:path extrusionOk="0" h="112" w="497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14"/>
            <p:cNvSpPr/>
            <p:nvPr/>
          </p:nvSpPr>
          <p:spPr>
            <a:xfrm>
              <a:off x="4683025" y="2955225"/>
              <a:ext cx="9725" cy="3675"/>
            </a:xfrm>
            <a:custGeom>
              <a:rect b="b" l="l" r="r" t="t"/>
              <a:pathLst>
                <a:path extrusionOk="0" h="147" w="389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14"/>
            <p:cNvSpPr/>
            <p:nvPr/>
          </p:nvSpPr>
          <p:spPr>
            <a:xfrm>
              <a:off x="4663975" y="3007650"/>
              <a:ext cx="13900" cy="8600"/>
            </a:xfrm>
            <a:custGeom>
              <a:rect b="b" l="l" r="r" t="t"/>
              <a:pathLst>
                <a:path extrusionOk="0" h="344" w="556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14"/>
            <p:cNvSpPr/>
            <p:nvPr/>
          </p:nvSpPr>
          <p:spPr>
            <a:xfrm>
              <a:off x="4659800" y="3096100"/>
              <a:ext cx="6650" cy="4775"/>
            </a:xfrm>
            <a:custGeom>
              <a:rect b="b" l="l" r="r" t="t"/>
              <a:pathLst>
                <a:path extrusionOk="0" h="191" w="266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14"/>
            <p:cNvSpPr/>
            <p:nvPr/>
          </p:nvSpPr>
          <p:spPr>
            <a:xfrm>
              <a:off x="4446975" y="3278800"/>
              <a:ext cx="19575" cy="8075"/>
            </a:xfrm>
            <a:custGeom>
              <a:rect b="b" l="l" r="r" t="t"/>
              <a:pathLst>
                <a:path extrusionOk="0" h="323" w="783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14"/>
            <p:cNvSpPr/>
            <p:nvPr/>
          </p:nvSpPr>
          <p:spPr>
            <a:xfrm>
              <a:off x="4351725" y="3275125"/>
              <a:ext cx="13125" cy="12025"/>
            </a:xfrm>
            <a:custGeom>
              <a:rect b="b" l="l" r="r" t="t"/>
              <a:pathLst>
                <a:path extrusionOk="0" h="481" w="525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14"/>
            <p:cNvSpPr/>
            <p:nvPr/>
          </p:nvSpPr>
          <p:spPr>
            <a:xfrm>
              <a:off x="4201100" y="3199000"/>
              <a:ext cx="10650" cy="5475"/>
            </a:xfrm>
            <a:custGeom>
              <a:rect b="b" l="l" r="r" t="t"/>
              <a:pathLst>
                <a:path extrusionOk="0" h="219" w="426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14"/>
            <p:cNvSpPr/>
            <p:nvPr/>
          </p:nvSpPr>
          <p:spPr>
            <a:xfrm>
              <a:off x="4215550" y="2921025"/>
              <a:ext cx="4775" cy="4350"/>
            </a:xfrm>
            <a:custGeom>
              <a:rect b="b" l="l" r="r" t="t"/>
              <a:pathLst>
                <a:path extrusionOk="0" h="174" w="191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14"/>
            <p:cNvSpPr/>
            <p:nvPr/>
          </p:nvSpPr>
          <p:spPr>
            <a:xfrm>
              <a:off x="4128775" y="2815950"/>
              <a:ext cx="2400" cy="925"/>
            </a:xfrm>
            <a:custGeom>
              <a:rect b="b" l="l" r="r" t="t"/>
              <a:pathLst>
                <a:path extrusionOk="0" h="37" w="96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14"/>
            <p:cNvSpPr/>
            <p:nvPr/>
          </p:nvSpPr>
          <p:spPr>
            <a:xfrm>
              <a:off x="4110625" y="2785550"/>
              <a:ext cx="9125" cy="4225"/>
            </a:xfrm>
            <a:custGeom>
              <a:rect b="b" l="l" r="r" t="t"/>
              <a:pathLst>
                <a:path extrusionOk="0" h="169" w="365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14"/>
            <p:cNvSpPr/>
            <p:nvPr/>
          </p:nvSpPr>
          <p:spPr>
            <a:xfrm>
              <a:off x="4038875" y="2754150"/>
              <a:ext cx="11050" cy="6400"/>
            </a:xfrm>
            <a:custGeom>
              <a:rect b="b" l="l" r="r" t="t"/>
              <a:pathLst>
                <a:path extrusionOk="0" h="256" w="442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14"/>
            <p:cNvSpPr/>
            <p:nvPr/>
          </p:nvSpPr>
          <p:spPr>
            <a:xfrm>
              <a:off x="3988275" y="266772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14"/>
            <p:cNvSpPr/>
            <p:nvPr/>
          </p:nvSpPr>
          <p:spPr>
            <a:xfrm>
              <a:off x="3967750" y="2594475"/>
              <a:ext cx="6575" cy="4025"/>
            </a:xfrm>
            <a:custGeom>
              <a:rect b="b" l="l" r="r" t="t"/>
              <a:pathLst>
                <a:path extrusionOk="0" h="161" w="263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14"/>
            <p:cNvSpPr/>
            <p:nvPr/>
          </p:nvSpPr>
          <p:spPr>
            <a:xfrm>
              <a:off x="3952375" y="2444000"/>
              <a:ext cx="6175" cy="5675"/>
            </a:xfrm>
            <a:custGeom>
              <a:rect b="b" l="l" r="r" t="t"/>
              <a:pathLst>
                <a:path extrusionOk="0" h="227" w="247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14"/>
            <p:cNvSpPr/>
            <p:nvPr/>
          </p:nvSpPr>
          <p:spPr>
            <a:xfrm>
              <a:off x="3796300" y="235577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14"/>
            <p:cNvSpPr/>
            <p:nvPr/>
          </p:nvSpPr>
          <p:spPr>
            <a:xfrm>
              <a:off x="3759675" y="2339275"/>
              <a:ext cx="6275" cy="4700"/>
            </a:xfrm>
            <a:custGeom>
              <a:rect b="b" l="l" r="r" t="t"/>
              <a:pathLst>
                <a:path extrusionOk="0" h="188" w="251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14"/>
            <p:cNvSpPr/>
            <p:nvPr/>
          </p:nvSpPr>
          <p:spPr>
            <a:xfrm>
              <a:off x="3643300" y="2285075"/>
              <a:ext cx="10200" cy="4350"/>
            </a:xfrm>
            <a:custGeom>
              <a:rect b="b" l="l" r="r" t="t"/>
              <a:pathLst>
                <a:path extrusionOk="0" h="174" w="408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14"/>
            <p:cNvSpPr/>
            <p:nvPr/>
          </p:nvSpPr>
          <p:spPr>
            <a:xfrm>
              <a:off x="3658475" y="2255625"/>
              <a:ext cx="2500" cy="1950"/>
            </a:xfrm>
            <a:custGeom>
              <a:rect b="b" l="l" r="r" t="t"/>
              <a:pathLst>
                <a:path extrusionOk="0" h="78" w="10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14"/>
            <p:cNvSpPr/>
            <p:nvPr/>
          </p:nvSpPr>
          <p:spPr>
            <a:xfrm>
              <a:off x="3618000" y="2147675"/>
              <a:ext cx="14450" cy="6425"/>
            </a:xfrm>
            <a:custGeom>
              <a:rect b="b" l="l" r="r" t="t"/>
              <a:pathLst>
                <a:path extrusionOk="0" h="257" w="578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14"/>
            <p:cNvSpPr/>
            <p:nvPr/>
          </p:nvSpPr>
          <p:spPr>
            <a:xfrm>
              <a:off x="3706775" y="2109925"/>
              <a:ext cx="3525" cy="1325"/>
            </a:xfrm>
            <a:custGeom>
              <a:rect b="b" l="l" r="r" t="t"/>
              <a:pathLst>
                <a:path extrusionOk="0" h="53" w="141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4"/>
            <p:cNvSpPr/>
            <p:nvPr/>
          </p:nvSpPr>
          <p:spPr>
            <a:xfrm>
              <a:off x="3742725" y="2062350"/>
              <a:ext cx="6275" cy="5900"/>
            </a:xfrm>
            <a:custGeom>
              <a:rect b="b" l="l" r="r" t="t"/>
              <a:pathLst>
                <a:path extrusionOk="0" h="236" w="251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14"/>
            <p:cNvSpPr/>
            <p:nvPr/>
          </p:nvSpPr>
          <p:spPr>
            <a:xfrm>
              <a:off x="3806725" y="1994950"/>
              <a:ext cx="11600" cy="3675"/>
            </a:xfrm>
            <a:custGeom>
              <a:rect b="b" l="l" r="r" t="t"/>
              <a:pathLst>
                <a:path extrusionOk="0" h="147" w="464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14"/>
            <p:cNvSpPr/>
            <p:nvPr/>
          </p:nvSpPr>
          <p:spPr>
            <a:xfrm>
              <a:off x="3872500" y="1977100"/>
              <a:ext cx="23050" cy="6900"/>
            </a:xfrm>
            <a:custGeom>
              <a:rect b="b" l="l" r="r" t="t"/>
              <a:pathLst>
                <a:path extrusionOk="0" h="276" w="922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14"/>
            <p:cNvSpPr/>
            <p:nvPr/>
          </p:nvSpPr>
          <p:spPr>
            <a:xfrm>
              <a:off x="3895125" y="1998600"/>
              <a:ext cx="11425" cy="4850"/>
            </a:xfrm>
            <a:custGeom>
              <a:rect b="b" l="l" r="r" t="t"/>
              <a:pathLst>
                <a:path extrusionOk="0" h="194" w="457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14"/>
            <p:cNvSpPr/>
            <p:nvPr/>
          </p:nvSpPr>
          <p:spPr>
            <a:xfrm>
              <a:off x="4179375" y="2613250"/>
              <a:ext cx="26525" cy="5675"/>
            </a:xfrm>
            <a:custGeom>
              <a:rect b="b" l="l" r="r" t="t"/>
              <a:pathLst>
                <a:path extrusionOk="0" h="227" w="1061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14"/>
            <p:cNvSpPr/>
            <p:nvPr/>
          </p:nvSpPr>
          <p:spPr>
            <a:xfrm>
              <a:off x="4165975" y="2578550"/>
              <a:ext cx="12025" cy="8125"/>
            </a:xfrm>
            <a:custGeom>
              <a:rect b="b" l="l" r="r" t="t"/>
              <a:pathLst>
                <a:path extrusionOk="0" h="325" w="481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14"/>
            <p:cNvSpPr/>
            <p:nvPr/>
          </p:nvSpPr>
          <p:spPr>
            <a:xfrm>
              <a:off x="4470475" y="2623700"/>
              <a:ext cx="16550" cy="7125"/>
            </a:xfrm>
            <a:custGeom>
              <a:rect b="b" l="l" r="r" t="t"/>
              <a:pathLst>
                <a:path extrusionOk="0" h="285" w="662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14"/>
            <p:cNvSpPr/>
            <p:nvPr/>
          </p:nvSpPr>
          <p:spPr>
            <a:xfrm>
              <a:off x="4424650" y="24965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14"/>
            <p:cNvSpPr/>
            <p:nvPr/>
          </p:nvSpPr>
          <p:spPr>
            <a:xfrm>
              <a:off x="4320775" y="2316975"/>
              <a:ext cx="15800" cy="7550"/>
            </a:xfrm>
            <a:custGeom>
              <a:rect b="b" l="l" r="r" t="t"/>
              <a:pathLst>
                <a:path extrusionOk="0" h="302" w="632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14"/>
            <p:cNvSpPr/>
            <p:nvPr/>
          </p:nvSpPr>
          <p:spPr>
            <a:xfrm>
              <a:off x="4063900" y="2105150"/>
              <a:ext cx="4750" cy="675"/>
            </a:xfrm>
            <a:custGeom>
              <a:rect b="b" l="l" r="r" t="t"/>
              <a:pathLst>
                <a:path extrusionOk="0" h="27" w="19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14"/>
            <p:cNvSpPr/>
            <p:nvPr/>
          </p:nvSpPr>
          <p:spPr>
            <a:xfrm>
              <a:off x="4109850" y="2027425"/>
              <a:ext cx="14725" cy="6975"/>
            </a:xfrm>
            <a:custGeom>
              <a:rect b="b" l="l" r="r" t="t"/>
              <a:pathLst>
                <a:path extrusionOk="0" h="279" w="589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14"/>
            <p:cNvSpPr/>
            <p:nvPr/>
          </p:nvSpPr>
          <p:spPr>
            <a:xfrm>
              <a:off x="3919575" y="2238550"/>
              <a:ext cx="8500" cy="8425"/>
            </a:xfrm>
            <a:custGeom>
              <a:rect b="b" l="l" r="r" t="t"/>
              <a:pathLst>
                <a:path extrusionOk="0" h="337" w="34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14"/>
            <p:cNvSpPr/>
            <p:nvPr/>
          </p:nvSpPr>
          <p:spPr>
            <a:xfrm>
              <a:off x="3997500" y="2290600"/>
              <a:ext cx="7175" cy="2100"/>
            </a:xfrm>
            <a:custGeom>
              <a:rect b="b" l="l" r="r" t="t"/>
              <a:pathLst>
                <a:path extrusionOk="0" h="84" w="287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14"/>
            <p:cNvSpPr/>
            <p:nvPr/>
          </p:nvSpPr>
          <p:spPr>
            <a:xfrm>
              <a:off x="4402925" y="2865725"/>
              <a:ext cx="4475" cy="3525"/>
            </a:xfrm>
            <a:custGeom>
              <a:rect b="b" l="l" r="r" t="t"/>
              <a:pathLst>
                <a:path extrusionOk="0" h="141" w="179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14"/>
            <p:cNvSpPr/>
            <p:nvPr/>
          </p:nvSpPr>
          <p:spPr>
            <a:xfrm>
              <a:off x="4486850" y="286595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14"/>
            <p:cNvSpPr/>
            <p:nvPr/>
          </p:nvSpPr>
          <p:spPr>
            <a:xfrm>
              <a:off x="4271350" y="3001975"/>
              <a:ext cx="10650" cy="7500"/>
            </a:xfrm>
            <a:custGeom>
              <a:rect b="b" l="l" r="r" t="t"/>
              <a:pathLst>
                <a:path extrusionOk="0" h="300" w="426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14"/>
            <p:cNvSpPr/>
            <p:nvPr/>
          </p:nvSpPr>
          <p:spPr>
            <a:xfrm>
              <a:off x="4280275" y="2823100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14"/>
            <p:cNvSpPr/>
            <p:nvPr/>
          </p:nvSpPr>
          <p:spPr>
            <a:xfrm>
              <a:off x="4078175" y="2634975"/>
              <a:ext cx="11325" cy="7500"/>
            </a:xfrm>
            <a:custGeom>
              <a:rect b="b" l="l" r="r" t="t"/>
              <a:pathLst>
                <a:path extrusionOk="0" h="300" w="453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14"/>
            <p:cNvSpPr/>
            <p:nvPr/>
          </p:nvSpPr>
          <p:spPr>
            <a:xfrm>
              <a:off x="4098125" y="237542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14"/>
            <p:cNvSpPr/>
            <p:nvPr/>
          </p:nvSpPr>
          <p:spPr>
            <a:xfrm>
              <a:off x="4110925" y="2323950"/>
              <a:ext cx="13075" cy="6750"/>
            </a:xfrm>
            <a:custGeom>
              <a:rect b="b" l="l" r="r" t="t"/>
              <a:pathLst>
                <a:path extrusionOk="0" h="270" w="523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14"/>
            <p:cNvSpPr/>
            <p:nvPr/>
          </p:nvSpPr>
          <p:spPr>
            <a:xfrm>
              <a:off x="4152300" y="2266725"/>
              <a:ext cx="5500" cy="3175"/>
            </a:xfrm>
            <a:custGeom>
              <a:rect b="b" l="l" r="r" t="t"/>
              <a:pathLst>
                <a:path extrusionOk="0" h="127" w="22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14"/>
            <p:cNvSpPr/>
            <p:nvPr/>
          </p:nvSpPr>
          <p:spPr>
            <a:xfrm>
              <a:off x="4304100" y="2038475"/>
              <a:ext cx="22650" cy="4525"/>
            </a:xfrm>
            <a:custGeom>
              <a:rect b="b" l="l" r="r" t="t"/>
              <a:pathLst>
                <a:path extrusionOk="0" h="181" w="906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14"/>
            <p:cNvSpPr/>
            <p:nvPr/>
          </p:nvSpPr>
          <p:spPr>
            <a:xfrm>
              <a:off x="4102875" y="2108425"/>
              <a:ext cx="16100" cy="7475"/>
            </a:xfrm>
            <a:custGeom>
              <a:rect b="b" l="l" r="r" t="t"/>
              <a:pathLst>
                <a:path extrusionOk="0" h="299" w="644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14"/>
            <p:cNvSpPr/>
            <p:nvPr/>
          </p:nvSpPr>
          <p:spPr>
            <a:xfrm>
              <a:off x="4396675" y="24944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14"/>
            <p:cNvSpPr/>
            <p:nvPr/>
          </p:nvSpPr>
          <p:spPr>
            <a:xfrm>
              <a:off x="3745100" y="2567475"/>
              <a:ext cx="14025" cy="6825"/>
            </a:xfrm>
            <a:custGeom>
              <a:rect b="b" l="l" r="r" t="t"/>
              <a:pathLst>
                <a:path extrusionOk="0" h="273" w="561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14"/>
            <p:cNvSpPr/>
            <p:nvPr/>
          </p:nvSpPr>
          <p:spPr>
            <a:xfrm>
              <a:off x="3738850" y="2559650"/>
              <a:ext cx="21650" cy="8675"/>
            </a:xfrm>
            <a:custGeom>
              <a:rect b="b" l="l" r="r" t="t"/>
              <a:pathLst>
                <a:path extrusionOk="0" h="347" w="866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14"/>
            <p:cNvSpPr/>
            <p:nvPr/>
          </p:nvSpPr>
          <p:spPr>
            <a:xfrm>
              <a:off x="3743325" y="2540625"/>
              <a:ext cx="13400" cy="3675"/>
            </a:xfrm>
            <a:custGeom>
              <a:rect b="b" l="l" r="r" t="t"/>
              <a:pathLst>
                <a:path extrusionOk="0" h="147" w="536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14"/>
            <p:cNvSpPr/>
            <p:nvPr/>
          </p:nvSpPr>
          <p:spPr>
            <a:xfrm>
              <a:off x="3721000" y="2542975"/>
              <a:ext cx="11525" cy="2725"/>
            </a:xfrm>
            <a:custGeom>
              <a:rect b="b" l="l" r="r" t="t"/>
              <a:pathLst>
                <a:path extrusionOk="0" h="109" w="461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14"/>
            <p:cNvSpPr/>
            <p:nvPr/>
          </p:nvSpPr>
          <p:spPr>
            <a:xfrm>
              <a:off x="3733200" y="2520100"/>
              <a:ext cx="10825" cy="4050"/>
            </a:xfrm>
            <a:custGeom>
              <a:rect b="b" l="l" r="r" t="t"/>
              <a:pathLst>
                <a:path extrusionOk="0" h="162" w="433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14"/>
            <p:cNvSpPr/>
            <p:nvPr/>
          </p:nvSpPr>
          <p:spPr>
            <a:xfrm>
              <a:off x="3731400" y="2499800"/>
              <a:ext cx="10950" cy="3650"/>
            </a:xfrm>
            <a:custGeom>
              <a:rect b="b" l="l" r="r" t="t"/>
              <a:pathLst>
                <a:path extrusionOk="0" h="146" w="438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14"/>
            <p:cNvSpPr/>
            <p:nvPr/>
          </p:nvSpPr>
          <p:spPr>
            <a:xfrm>
              <a:off x="3710275" y="2490025"/>
              <a:ext cx="22600" cy="5900"/>
            </a:xfrm>
            <a:custGeom>
              <a:rect b="b" l="l" r="r" t="t"/>
              <a:pathLst>
                <a:path extrusionOk="0" h="236" w="904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14"/>
            <p:cNvSpPr/>
            <p:nvPr/>
          </p:nvSpPr>
          <p:spPr>
            <a:xfrm>
              <a:off x="3699350" y="2477450"/>
              <a:ext cx="9025" cy="3800"/>
            </a:xfrm>
            <a:custGeom>
              <a:rect b="b" l="l" r="r" t="t"/>
              <a:pathLst>
                <a:path extrusionOk="0" h="152" w="361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14"/>
            <p:cNvSpPr/>
            <p:nvPr/>
          </p:nvSpPr>
          <p:spPr>
            <a:xfrm>
              <a:off x="3682900" y="2475125"/>
              <a:ext cx="5975" cy="625"/>
            </a:xfrm>
            <a:custGeom>
              <a:rect b="b" l="l" r="r" t="t"/>
              <a:pathLst>
                <a:path extrusionOk="0" h="25" w="239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14"/>
            <p:cNvSpPr/>
            <p:nvPr/>
          </p:nvSpPr>
          <p:spPr>
            <a:xfrm>
              <a:off x="3642100" y="2492075"/>
              <a:ext cx="7850" cy="4825"/>
            </a:xfrm>
            <a:custGeom>
              <a:rect b="b" l="l" r="r" t="t"/>
              <a:pathLst>
                <a:path extrusionOk="0" h="193" w="314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14"/>
            <p:cNvSpPr/>
            <p:nvPr/>
          </p:nvSpPr>
          <p:spPr>
            <a:xfrm>
              <a:off x="3640025" y="2509375"/>
              <a:ext cx="13125" cy="6350"/>
            </a:xfrm>
            <a:custGeom>
              <a:rect b="b" l="l" r="r" t="t"/>
              <a:pathLst>
                <a:path extrusionOk="0" h="254" w="525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14"/>
            <p:cNvSpPr/>
            <p:nvPr/>
          </p:nvSpPr>
          <p:spPr>
            <a:xfrm>
              <a:off x="3623950" y="2560575"/>
              <a:ext cx="22650" cy="7725"/>
            </a:xfrm>
            <a:custGeom>
              <a:rect b="b" l="l" r="r" t="t"/>
              <a:pathLst>
                <a:path extrusionOk="0" h="309" w="906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14"/>
            <p:cNvSpPr/>
            <p:nvPr/>
          </p:nvSpPr>
          <p:spPr>
            <a:xfrm>
              <a:off x="3625450" y="2552975"/>
              <a:ext cx="12900" cy="4475"/>
            </a:xfrm>
            <a:custGeom>
              <a:rect b="b" l="l" r="r" t="t"/>
              <a:pathLst>
                <a:path extrusionOk="0" h="179" w="516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14"/>
            <p:cNvSpPr/>
            <p:nvPr/>
          </p:nvSpPr>
          <p:spPr>
            <a:xfrm>
              <a:off x="3647475" y="2591825"/>
              <a:ext cx="16675" cy="4275"/>
            </a:xfrm>
            <a:custGeom>
              <a:rect b="b" l="l" r="r" t="t"/>
              <a:pathLst>
                <a:path extrusionOk="0" h="171" w="667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14"/>
            <p:cNvSpPr/>
            <p:nvPr/>
          </p:nvSpPr>
          <p:spPr>
            <a:xfrm>
              <a:off x="3656400" y="2597500"/>
              <a:ext cx="8950" cy="4475"/>
            </a:xfrm>
            <a:custGeom>
              <a:rect b="b" l="l" r="r" t="t"/>
              <a:pathLst>
                <a:path extrusionOk="0" h="179" w="358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14"/>
            <p:cNvSpPr/>
            <p:nvPr/>
          </p:nvSpPr>
          <p:spPr>
            <a:xfrm>
              <a:off x="3669800" y="2606825"/>
              <a:ext cx="9025" cy="3625"/>
            </a:xfrm>
            <a:custGeom>
              <a:rect b="b" l="l" r="r" t="t"/>
              <a:pathLst>
                <a:path extrusionOk="0" h="145" w="361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14"/>
            <p:cNvSpPr/>
            <p:nvPr/>
          </p:nvSpPr>
          <p:spPr>
            <a:xfrm>
              <a:off x="3668300" y="2612125"/>
              <a:ext cx="9100" cy="6700"/>
            </a:xfrm>
            <a:custGeom>
              <a:rect b="b" l="l" r="r" t="t"/>
              <a:pathLst>
                <a:path extrusionOk="0" h="268" w="364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14"/>
            <p:cNvSpPr/>
            <p:nvPr/>
          </p:nvSpPr>
          <p:spPr>
            <a:xfrm>
              <a:off x="3660225" y="1994275"/>
              <a:ext cx="17325" cy="31500"/>
            </a:xfrm>
            <a:custGeom>
              <a:rect b="b" l="l" r="r" t="t"/>
              <a:pathLst>
                <a:path extrusionOk="0" h="1260" w="693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14"/>
            <p:cNvSpPr/>
            <p:nvPr/>
          </p:nvSpPr>
          <p:spPr>
            <a:xfrm>
              <a:off x="3596125" y="2029650"/>
              <a:ext cx="70200" cy="46850"/>
            </a:xfrm>
            <a:custGeom>
              <a:rect b="b" l="l" r="r" t="t"/>
              <a:pathLst>
                <a:path extrusionOk="0" h="1874" w="2808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14"/>
            <p:cNvSpPr/>
            <p:nvPr/>
          </p:nvSpPr>
          <p:spPr>
            <a:xfrm>
              <a:off x="3552950" y="2090475"/>
              <a:ext cx="25750" cy="22625"/>
            </a:xfrm>
            <a:custGeom>
              <a:rect b="b" l="l" r="r" t="t"/>
              <a:pathLst>
                <a:path extrusionOk="0" h="905" w="103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14"/>
            <p:cNvSpPr/>
            <p:nvPr/>
          </p:nvSpPr>
          <p:spPr>
            <a:xfrm>
              <a:off x="3538525" y="2131575"/>
              <a:ext cx="10750" cy="139325"/>
            </a:xfrm>
            <a:custGeom>
              <a:rect b="b" l="l" r="r" t="t"/>
              <a:pathLst>
                <a:path extrusionOk="0" h="5573" w="43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14"/>
            <p:cNvSpPr/>
            <p:nvPr/>
          </p:nvSpPr>
          <p:spPr>
            <a:xfrm>
              <a:off x="3543300" y="2286725"/>
              <a:ext cx="300" cy="5300"/>
            </a:xfrm>
            <a:custGeom>
              <a:rect b="b" l="l" r="r" t="t"/>
              <a:pathLst>
                <a:path extrusionOk="0" h="212" w="12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14"/>
            <p:cNvSpPr/>
            <p:nvPr/>
          </p:nvSpPr>
          <p:spPr>
            <a:xfrm>
              <a:off x="3541950" y="2304125"/>
              <a:ext cx="2700" cy="4800"/>
            </a:xfrm>
            <a:custGeom>
              <a:rect b="b" l="l" r="r" t="t"/>
              <a:pathLst>
                <a:path extrusionOk="0" h="192" w="108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14"/>
            <p:cNvSpPr/>
            <p:nvPr/>
          </p:nvSpPr>
          <p:spPr>
            <a:xfrm>
              <a:off x="3542100" y="2325875"/>
              <a:ext cx="40200" cy="61300"/>
            </a:xfrm>
            <a:custGeom>
              <a:rect b="b" l="l" r="r" t="t"/>
              <a:pathLst>
                <a:path extrusionOk="0" h="2452" w="1608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14"/>
            <p:cNvSpPr/>
            <p:nvPr/>
          </p:nvSpPr>
          <p:spPr>
            <a:xfrm>
              <a:off x="3644450" y="1995025"/>
              <a:ext cx="14950" cy="17800"/>
            </a:xfrm>
            <a:custGeom>
              <a:rect b="b" l="l" r="r" t="t"/>
              <a:pathLst>
                <a:path extrusionOk="0" h="712" w="598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14"/>
            <p:cNvSpPr/>
            <p:nvPr/>
          </p:nvSpPr>
          <p:spPr>
            <a:xfrm>
              <a:off x="3628175" y="2035500"/>
              <a:ext cx="15450" cy="11675"/>
            </a:xfrm>
            <a:custGeom>
              <a:rect b="b" l="l" r="r" t="t"/>
              <a:pathLst>
                <a:path extrusionOk="0" h="467" w="618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14"/>
            <p:cNvSpPr/>
            <p:nvPr/>
          </p:nvSpPr>
          <p:spPr>
            <a:xfrm>
              <a:off x="3563900" y="2080700"/>
              <a:ext cx="9750" cy="6675"/>
            </a:xfrm>
            <a:custGeom>
              <a:rect b="b" l="l" r="r" t="t"/>
              <a:pathLst>
                <a:path extrusionOk="0" h="267" w="39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14"/>
            <p:cNvSpPr/>
            <p:nvPr/>
          </p:nvSpPr>
          <p:spPr>
            <a:xfrm>
              <a:off x="3604100" y="2029125"/>
              <a:ext cx="12275" cy="10025"/>
            </a:xfrm>
            <a:custGeom>
              <a:rect b="b" l="l" r="r" t="t"/>
              <a:pathLst>
                <a:path extrusionOk="0" h="401" w="491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14"/>
            <p:cNvSpPr/>
            <p:nvPr/>
          </p:nvSpPr>
          <p:spPr>
            <a:xfrm>
              <a:off x="3510850" y="2126700"/>
              <a:ext cx="8650" cy="56750"/>
            </a:xfrm>
            <a:custGeom>
              <a:rect b="b" l="l" r="r" t="t"/>
              <a:pathLst>
                <a:path extrusionOk="0" h="2270" w="346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14"/>
            <p:cNvSpPr/>
            <p:nvPr/>
          </p:nvSpPr>
          <p:spPr>
            <a:xfrm>
              <a:off x="3509650" y="2260525"/>
              <a:ext cx="5375" cy="17000"/>
            </a:xfrm>
            <a:custGeom>
              <a:rect b="b" l="l" r="r" t="t"/>
              <a:pathLst>
                <a:path extrusionOk="0" h="680" w="215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14"/>
            <p:cNvSpPr/>
            <p:nvPr/>
          </p:nvSpPr>
          <p:spPr>
            <a:xfrm>
              <a:off x="3513525" y="2306675"/>
              <a:ext cx="625" cy="300"/>
            </a:xfrm>
            <a:custGeom>
              <a:rect b="b" l="l" r="r" t="t"/>
              <a:pathLst>
                <a:path extrusionOk="0" h="12" w="25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14"/>
            <p:cNvSpPr/>
            <p:nvPr/>
          </p:nvSpPr>
          <p:spPr>
            <a:xfrm>
              <a:off x="3523950" y="2346600"/>
              <a:ext cx="15400" cy="22950"/>
            </a:xfrm>
            <a:custGeom>
              <a:rect b="b" l="l" r="r" t="t"/>
              <a:pathLst>
                <a:path extrusionOk="0" h="918" w="616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14"/>
            <p:cNvSpPr/>
            <p:nvPr/>
          </p:nvSpPr>
          <p:spPr>
            <a:xfrm>
              <a:off x="3592100" y="2389400"/>
              <a:ext cx="31875" cy="15075"/>
            </a:xfrm>
            <a:custGeom>
              <a:rect b="b" l="l" r="r" t="t"/>
              <a:pathLst>
                <a:path extrusionOk="0" h="603" w="1275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14"/>
            <p:cNvSpPr/>
            <p:nvPr/>
          </p:nvSpPr>
          <p:spPr>
            <a:xfrm>
              <a:off x="3635550" y="2402850"/>
              <a:ext cx="89925" cy="6350"/>
            </a:xfrm>
            <a:custGeom>
              <a:rect b="b" l="l" r="r" t="t"/>
              <a:pathLst>
                <a:path extrusionOk="0" h="254" w="3597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14"/>
            <p:cNvSpPr/>
            <p:nvPr/>
          </p:nvSpPr>
          <p:spPr>
            <a:xfrm>
              <a:off x="3712950" y="2397750"/>
              <a:ext cx="41700" cy="4925"/>
            </a:xfrm>
            <a:custGeom>
              <a:rect b="b" l="l" r="r" t="t"/>
              <a:pathLst>
                <a:path extrusionOk="0" h="197" w="1668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14"/>
            <p:cNvSpPr/>
            <p:nvPr/>
          </p:nvSpPr>
          <p:spPr>
            <a:xfrm>
              <a:off x="3778750" y="2406625"/>
              <a:ext cx="61325" cy="53425"/>
            </a:xfrm>
            <a:custGeom>
              <a:rect b="b" l="l" r="r" t="t"/>
              <a:pathLst>
                <a:path extrusionOk="0" h="2137" w="2453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14"/>
            <p:cNvSpPr/>
            <p:nvPr/>
          </p:nvSpPr>
          <p:spPr>
            <a:xfrm>
              <a:off x="3832950" y="2419150"/>
              <a:ext cx="10700" cy="42175"/>
            </a:xfrm>
            <a:custGeom>
              <a:rect b="b" l="l" r="r" t="t"/>
              <a:pathLst>
                <a:path extrusionOk="0" h="1687" w="42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14"/>
            <p:cNvSpPr/>
            <p:nvPr/>
          </p:nvSpPr>
          <p:spPr>
            <a:xfrm>
              <a:off x="3820700" y="2463050"/>
              <a:ext cx="17875" cy="134750"/>
            </a:xfrm>
            <a:custGeom>
              <a:rect b="b" l="l" r="r" t="t"/>
              <a:pathLst>
                <a:path extrusionOk="0" h="5390" w="715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14"/>
            <p:cNvSpPr/>
            <p:nvPr/>
          </p:nvSpPr>
          <p:spPr>
            <a:xfrm>
              <a:off x="3820400" y="2549900"/>
              <a:ext cx="12225" cy="81375"/>
            </a:xfrm>
            <a:custGeom>
              <a:rect b="b" l="l" r="r" t="t"/>
              <a:pathLst>
                <a:path extrusionOk="0" h="3255" w="489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14"/>
            <p:cNvSpPr/>
            <p:nvPr/>
          </p:nvSpPr>
          <p:spPr>
            <a:xfrm>
              <a:off x="3820400" y="264760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14"/>
            <p:cNvSpPr/>
            <p:nvPr/>
          </p:nvSpPr>
          <p:spPr>
            <a:xfrm>
              <a:off x="3819650" y="2699475"/>
              <a:ext cx="25400" cy="35675"/>
            </a:xfrm>
            <a:custGeom>
              <a:rect b="b" l="l" r="r" t="t"/>
              <a:pathLst>
                <a:path extrusionOk="0" h="1427" w="1016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14"/>
            <p:cNvSpPr/>
            <p:nvPr/>
          </p:nvSpPr>
          <p:spPr>
            <a:xfrm>
              <a:off x="3854300" y="2742900"/>
              <a:ext cx="36325" cy="27875"/>
            </a:xfrm>
            <a:custGeom>
              <a:rect b="b" l="l" r="r" t="t"/>
              <a:pathLst>
                <a:path extrusionOk="0" h="1115" w="1453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14"/>
            <p:cNvSpPr/>
            <p:nvPr/>
          </p:nvSpPr>
          <p:spPr>
            <a:xfrm>
              <a:off x="3900650" y="2769275"/>
              <a:ext cx="48800" cy="47175"/>
            </a:xfrm>
            <a:custGeom>
              <a:rect b="b" l="l" r="r" t="t"/>
              <a:pathLst>
                <a:path extrusionOk="0" h="1887" w="1952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14"/>
            <p:cNvSpPr/>
            <p:nvPr/>
          </p:nvSpPr>
          <p:spPr>
            <a:xfrm>
              <a:off x="3953300" y="2826325"/>
              <a:ext cx="137125" cy="65425"/>
            </a:xfrm>
            <a:custGeom>
              <a:rect b="b" l="l" r="r" t="t"/>
              <a:pathLst>
                <a:path extrusionOk="0" h="2617" w="5485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14"/>
            <p:cNvSpPr/>
            <p:nvPr/>
          </p:nvSpPr>
          <p:spPr>
            <a:xfrm>
              <a:off x="4071750" y="2869100"/>
              <a:ext cx="61425" cy="45775"/>
            </a:xfrm>
            <a:custGeom>
              <a:rect b="b" l="l" r="r" t="t"/>
              <a:pathLst>
                <a:path extrusionOk="0" h="1831" w="2457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14"/>
            <p:cNvSpPr/>
            <p:nvPr/>
          </p:nvSpPr>
          <p:spPr>
            <a:xfrm>
              <a:off x="4137400" y="2926975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14"/>
            <p:cNvSpPr/>
            <p:nvPr/>
          </p:nvSpPr>
          <p:spPr>
            <a:xfrm>
              <a:off x="4140100" y="2935600"/>
              <a:ext cx="11625" cy="43225"/>
            </a:xfrm>
            <a:custGeom>
              <a:rect b="b" l="l" r="r" t="t"/>
              <a:pathLst>
                <a:path extrusionOk="0" h="1729" w="465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14"/>
            <p:cNvSpPr/>
            <p:nvPr/>
          </p:nvSpPr>
          <p:spPr>
            <a:xfrm>
              <a:off x="4124050" y="2921850"/>
              <a:ext cx="17850" cy="68625"/>
            </a:xfrm>
            <a:custGeom>
              <a:rect b="b" l="l" r="r" t="t"/>
              <a:pathLst>
                <a:path extrusionOk="0" h="2745" w="714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14"/>
            <p:cNvSpPr/>
            <p:nvPr/>
          </p:nvSpPr>
          <p:spPr>
            <a:xfrm>
              <a:off x="4114575" y="3025250"/>
              <a:ext cx="11950" cy="30725"/>
            </a:xfrm>
            <a:custGeom>
              <a:rect b="b" l="l" r="r" t="t"/>
              <a:pathLst>
                <a:path extrusionOk="0" h="1229" w="478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14"/>
            <p:cNvSpPr/>
            <p:nvPr/>
          </p:nvSpPr>
          <p:spPr>
            <a:xfrm>
              <a:off x="4112575" y="3022700"/>
              <a:ext cx="29625" cy="44875"/>
            </a:xfrm>
            <a:custGeom>
              <a:rect b="b" l="l" r="r" t="t"/>
              <a:pathLst>
                <a:path extrusionOk="0" h="1795" w="1185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14"/>
            <p:cNvSpPr/>
            <p:nvPr/>
          </p:nvSpPr>
          <p:spPr>
            <a:xfrm>
              <a:off x="4097225" y="3089675"/>
              <a:ext cx="4200" cy="8475"/>
            </a:xfrm>
            <a:custGeom>
              <a:rect b="b" l="l" r="r" t="t"/>
              <a:pathLst>
                <a:path extrusionOk="0" h="339" w="168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14"/>
            <p:cNvSpPr/>
            <p:nvPr/>
          </p:nvSpPr>
          <p:spPr>
            <a:xfrm>
              <a:off x="4096025" y="3111300"/>
              <a:ext cx="775" cy="1300"/>
            </a:xfrm>
            <a:custGeom>
              <a:rect b="b" l="l" r="r" t="t"/>
              <a:pathLst>
                <a:path extrusionOk="0" h="52" w="31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14"/>
            <p:cNvSpPr/>
            <p:nvPr/>
          </p:nvSpPr>
          <p:spPr>
            <a:xfrm>
              <a:off x="4093950" y="3143475"/>
              <a:ext cx="8950" cy="45100"/>
            </a:xfrm>
            <a:custGeom>
              <a:rect b="b" l="l" r="r" t="t"/>
              <a:pathLst>
                <a:path extrusionOk="0" h="1804" w="358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14"/>
            <p:cNvSpPr/>
            <p:nvPr/>
          </p:nvSpPr>
          <p:spPr>
            <a:xfrm>
              <a:off x="4104075" y="3123100"/>
              <a:ext cx="11725" cy="67725"/>
            </a:xfrm>
            <a:custGeom>
              <a:rect b="b" l="l" r="r" t="t"/>
              <a:pathLst>
                <a:path extrusionOk="0" h="2709" w="469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14"/>
            <p:cNvSpPr/>
            <p:nvPr/>
          </p:nvSpPr>
          <p:spPr>
            <a:xfrm>
              <a:off x="4078775" y="3141475"/>
              <a:ext cx="15075" cy="50600"/>
            </a:xfrm>
            <a:custGeom>
              <a:rect b="b" l="l" r="r" t="t"/>
              <a:pathLst>
                <a:path extrusionOk="0" h="2024" w="603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14"/>
            <p:cNvSpPr/>
            <p:nvPr/>
          </p:nvSpPr>
          <p:spPr>
            <a:xfrm>
              <a:off x="4125550" y="3212625"/>
              <a:ext cx="30525" cy="27300"/>
            </a:xfrm>
            <a:custGeom>
              <a:rect b="b" l="l" r="r" t="t"/>
              <a:pathLst>
                <a:path extrusionOk="0" h="1092" w="1221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14"/>
            <p:cNvSpPr/>
            <p:nvPr/>
          </p:nvSpPr>
          <p:spPr>
            <a:xfrm>
              <a:off x="4170525" y="3252000"/>
              <a:ext cx="130075" cy="78850"/>
            </a:xfrm>
            <a:custGeom>
              <a:rect b="b" l="l" r="r" t="t"/>
              <a:pathLst>
                <a:path extrusionOk="0" h="3154" w="5203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14"/>
            <p:cNvSpPr/>
            <p:nvPr/>
          </p:nvSpPr>
          <p:spPr>
            <a:xfrm>
              <a:off x="4118750" y="3217175"/>
              <a:ext cx="40900" cy="40375"/>
            </a:xfrm>
            <a:custGeom>
              <a:rect b="b" l="l" r="r" t="t"/>
              <a:pathLst>
                <a:path extrusionOk="0" h="1615" w="1636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14"/>
            <p:cNvSpPr/>
            <p:nvPr/>
          </p:nvSpPr>
          <p:spPr>
            <a:xfrm>
              <a:off x="4172625" y="3271000"/>
              <a:ext cx="8725" cy="6550"/>
            </a:xfrm>
            <a:custGeom>
              <a:rect b="b" l="l" r="r" t="t"/>
              <a:pathLst>
                <a:path extrusionOk="0" h="262" w="349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14"/>
            <p:cNvSpPr/>
            <p:nvPr/>
          </p:nvSpPr>
          <p:spPr>
            <a:xfrm>
              <a:off x="4207650" y="3293675"/>
              <a:ext cx="6150" cy="3200"/>
            </a:xfrm>
            <a:custGeom>
              <a:rect b="b" l="l" r="r" t="t"/>
              <a:pathLst>
                <a:path extrusionOk="0" h="128" w="246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14"/>
            <p:cNvSpPr/>
            <p:nvPr/>
          </p:nvSpPr>
          <p:spPr>
            <a:xfrm>
              <a:off x="4233850" y="3304425"/>
              <a:ext cx="9550" cy="5075"/>
            </a:xfrm>
            <a:custGeom>
              <a:rect b="b" l="l" r="r" t="t"/>
              <a:pathLst>
                <a:path extrusionOk="0" h="203" w="382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14"/>
            <p:cNvSpPr/>
            <p:nvPr/>
          </p:nvSpPr>
          <p:spPr>
            <a:xfrm>
              <a:off x="4258000" y="3318575"/>
              <a:ext cx="8025" cy="5500"/>
            </a:xfrm>
            <a:custGeom>
              <a:rect b="b" l="l" r="r" t="t"/>
              <a:pathLst>
                <a:path extrusionOk="0" h="220" w="321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14"/>
            <p:cNvSpPr/>
            <p:nvPr/>
          </p:nvSpPr>
          <p:spPr>
            <a:xfrm>
              <a:off x="4283650" y="3334500"/>
              <a:ext cx="9325" cy="5550"/>
            </a:xfrm>
            <a:custGeom>
              <a:rect b="b" l="l" r="r" t="t"/>
              <a:pathLst>
                <a:path extrusionOk="0" h="222" w="373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14"/>
            <p:cNvSpPr/>
            <p:nvPr/>
          </p:nvSpPr>
          <p:spPr>
            <a:xfrm>
              <a:off x="4308375" y="3348125"/>
              <a:ext cx="9150" cy="2150"/>
            </a:xfrm>
            <a:custGeom>
              <a:rect b="b" l="l" r="r" t="t"/>
              <a:pathLst>
                <a:path extrusionOk="0" h="86" w="366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14"/>
            <p:cNvSpPr/>
            <p:nvPr/>
          </p:nvSpPr>
          <p:spPr>
            <a:xfrm>
              <a:off x="4333075" y="3345150"/>
              <a:ext cx="85050" cy="21775"/>
            </a:xfrm>
            <a:custGeom>
              <a:rect b="b" l="l" r="r" t="t"/>
              <a:pathLst>
                <a:path extrusionOk="0" h="871" w="3402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14"/>
            <p:cNvSpPr/>
            <p:nvPr/>
          </p:nvSpPr>
          <p:spPr>
            <a:xfrm>
              <a:off x="4452625" y="3342425"/>
              <a:ext cx="50825" cy="25800"/>
            </a:xfrm>
            <a:custGeom>
              <a:rect b="b" l="l" r="r" t="t"/>
              <a:pathLst>
                <a:path extrusionOk="0" h="1032" w="2033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14"/>
            <p:cNvSpPr/>
            <p:nvPr/>
          </p:nvSpPr>
          <p:spPr>
            <a:xfrm>
              <a:off x="4535725" y="3301100"/>
              <a:ext cx="48725" cy="28850"/>
            </a:xfrm>
            <a:custGeom>
              <a:rect b="b" l="l" r="r" t="t"/>
              <a:pathLst>
                <a:path extrusionOk="0" h="1154" w="1949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14"/>
            <p:cNvSpPr/>
            <p:nvPr/>
          </p:nvSpPr>
          <p:spPr>
            <a:xfrm>
              <a:off x="4589925" y="3294575"/>
              <a:ext cx="3225" cy="2725"/>
            </a:xfrm>
            <a:custGeom>
              <a:rect b="b" l="l" r="r" t="t"/>
              <a:pathLst>
                <a:path extrusionOk="0" h="109" w="129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14"/>
            <p:cNvSpPr/>
            <p:nvPr/>
          </p:nvSpPr>
          <p:spPr>
            <a:xfrm>
              <a:off x="4591050" y="3295775"/>
              <a:ext cx="600" cy="325"/>
            </a:xfrm>
            <a:custGeom>
              <a:rect b="b" l="l" r="r" t="t"/>
              <a:pathLst>
                <a:path extrusionOk="0" h="13" w="24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14"/>
            <p:cNvSpPr/>
            <p:nvPr/>
          </p:nvSpPr>
          <p:spPr>
            <a:xfrm>
              <a:off x="4614575" y="327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14"/>
            <p:cNvSpPr/>
            <p:nvPr/>
          </p:nvSpPr>
          <p:spPr>
            <a:xfrm>
              <a:off x="4629825" y="3179625"/>
              <a:ext cx="102550" cy="82000"/>
            </a:xfrm>
            <a:custGeom>
              <a:rect b="b" l="l" r="r" t="t"/>
              <a:pathLst>
                <a:path extrusionOk="0" h="3280" w="4102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14"/>
            <p:cNvSpPr/>
            <p:nvPr/>
          </p:nvSpPr>
          <p:spPr>
            <a:xfrm>
              <a:off x="4749825" y="3137300"/>
              <a:ext cx="33750" cy="21625"/>
            </a:xfrm>
            <a:custGeom>
              <a:rect b="b" l="l" r="r" t="t"/>
              <a:pathLst>
                <a:path extrusionOk="0" h="865" w="135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14"/>
            <p:cNvSpPr/>
            <p:nvPr/>
          </p:nvSpPr>
          <p:spPr>
            <a:xfrm>
              <a:off x="4788150" y="3131775"/>
              <a:ext cx="5925" cy="4175"/>
            </a:xfrm>
            <a:custGeom>
              <a:rect b="b" l="l" r="r" t="t"/>
              <a:pathLst>
                <a:path extrusionOk="0" h="167" w="237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14"/>
            <p:cNvSpPr/>
            <p:nvPr/>
          </p:nvSpPr>
          <p:spPr>
            <a:xfrm>
              <a:off x="4803950" y="3124375"/>
              <a:ext cx="2825" cy="1825"/>
            </a:xfrm>
            <a:custGeom>
              <a:rect b="b" l="l" r="r" t="t"/>
              <a:pathLst>
                <a:path extrusionOk="0" h="73" w="113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14"/>
            <p:cNvSpPr/>
            <p:nvPr/>
          </p:nvSpPr>
          <p:spPr>
            <a:xfrm>
              <a:off x="4811300" y="3116775"/>
              <a:ext cx="1725" cy="1325"/>
            </a:xfrm>
            <a:custGeom>
              <a:rect b="b" l="l" r="r" t="t"/>
              <a:pathLst>
                <a:path extrusionOk="0" h="53" w="69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14"/>
            <p:cNvSpPr/>
            <p:nvPr/>
          </p:nvSpPr>
          <p:spPr>
            <a:xfrm>
              <a:off x="4813175" y="3080450"/>
              <a:ext cx="8275" cy="19725"/>
            </a:xfrm>
            <a:custGeom>
              <a:rect b="b" l="l" r="r" t="t"/>
              <a:pathLst>
                <a:path extrusionOk="0" h="789" w="331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14"/>
            <p:cNvSpPr/>
            <p:nvPr/>
          </p:nvSpPr>
          <p:spPr>
            <a:xfrm>
              <a:off x="4728500" y="3153550"/>
              <a:ext cx="62125" cy="50500"/>
            </a:xfrm>
            <a:custGeom>
              <a:rect b="b" l="l" r="r" t="t"/>
              <a:pathLst>
                <a:path extrusionOk="0" h="2020" w="2485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14"/>
            <p:cNvSpPr/>
            <p:nvPr/>
          </p:nvSpPr>
          <p:spPr>
            <a:xfrm>
              <a:off x="4652100" y="3250225"/>
              <a:ext cx="14850" cy="11400"/>
            </a:xfrm>
            <a:custGeom>
              <a:rect b="b" l="l" r="r" t="t"/>
              <a:pathLst>
                <a:path extrusionOk="0" h="456" w="594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14"/>
            <p:cNvSpPr/>
            <p:nvPr/>
          </p:nvSpPr>
          <p:spPr>
            <a:xfrm>
              <a:off x="4521525" y="3337700"/>
              <a:ext cx="35825" cy="19450"/>
            </a:xfrm>
            <a:custGeom>
              <a:rect b="b" l="l" r="r" t="t"/>
              <a:pathLst>
                <a:path extrusionOk="0" h="778" w="1433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14"/>
            <p:cNvSpPr/>
            <p:nvPr/>
          </p:nvSpPr>
          <p:spPr>
            <a:xfrm>
              <a:off x="4591750" y="3318325"/>
              <a:ext cx="5825" cy="3400"/>
            </a:xfrm>
            <a:custGeom>
              <a:rect b="b" l="l" r="r" t="t"/>
              <a:pathLst>
                <a:path extrusionOk="0" h="136" w="233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14"/>
            <p:cNvSpPr/>
            <p:nvPr/>
          </p:nvSpPr>
          <p:spPr>
            <a:xfrm>
              <a:off x="4621150" y="3307050"/>
              <a:ext cx="7700" cy="2800"/>
            </a:xfrm>
            <a:custGeom>
              <a:rect b="b" l="l" r="r" t="t"/>
              <a:pathLst>
                <a:path extrusionOk="0" h="112" w="308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14"/>
            <p:cNvSpPr/>
            <p:nvPr/>
          </p:nvSpPr>
          <p:spPr>
            <a:xfrm>
              <a:off x="4663825" y="3274775"/>
              <a:ext cx="16050" cy="10825"/>
            </a:xfrm>
            <a:custGeom>
              <a:rect b="b" l="l" r="r" t="t"/>
              <a:pathLst>
                <a:path extrusionOk="0" h="433" w="642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14"/>
            <p:cNvSpPr/>
            <p:nvPr/>
          </p:nvSpPr>
          <p:spPr>
            <a:xfrm>
              <a:off x="4698600" y="3250825"/>
              <a:ext cx="9125" cy="8500"/>
            </a:xfrm>
            <a:custGeom>
              <a:rect b="b" l="l" r="r" t="t"/>
              <a:pathLst>
                <a:path extrusionOk="0" h="340" w="365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14"/>
            <p:cNvSpPr/>
            <p:nvPr/>
          </p:nvSpPr>
          <p:spPr>
            <a:xfrm>
              <a:off x="4730725" y="3230325"/>
              <a:ext cx="1625" cy="1600"/>
            </a:xfrm>
            <a:custGeom>
              <a:rect b="b" l="l" r="r" t="t"/>
              <a:pathLst>
                <a:path extrusionOk="0" h="64" w="65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14"/>
            <p:cNvSpPr/>
            <p:nvPr/>
          </p:nvSpPr>
          <p:spPr>
            <a:xfrm>
              <a:off x="4731500" y="3196900"/>
              <a:ext cx="25850" cy="16675"/>
            </a:xfrm>
            <a:custGeom>
              <a:rect b="b" l="l" r="r" t="t"/>
              <a:pathLst>
                <a:path extrusionOk="0" h="667" w="1034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14"/>
            <p:cNvSpPr/>
            <p:nvPr/>
          </p:nvSpPr>
          <p:spPr>
            <a:xfrm>
              <a:off x="4806900" y="3054900"/>
              <a:ext cx="5025" cy="6050"/>
            </a:xfrm>
            <a:custGeom>
              <a:rect b="b" l="l" r="r" t="t"/>
              <a:pathLst>
                <a:path extrusionOk="0" h="242" w="201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14"/>
            <p:cNvSpPr/>
            <p:nvPr/>
          </p:nvSpPr>
          <p:spPr>
            <a:xfrm>
              <a:off x="4781825" y="3014600"/>
              <a:ext cx="9850" cy="15950"/>
            </a:xfrm>
            <a:custGeom>
              <a:rect b="b" l="l" r="r" t="t"/>
              <a:pathLst>
                <a:path extrusionOk="0" h="638" w="394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14"/>
            <p:cNvSpPr/>
            <p:nvPr/>
          </p:nvSpPr>
          <p:spPr>
            <a:xfrm>
              <a:off x="4773800" y="2927275"/>
              <a:ext cx="24425" cy="89725"/>
            </a:xfrm>
            <a:custGeom>
              <a:rect b="b" l="l" r="r" t="t"/>
              <a:pathLst>
                <a:path extrusionOk="0" h="3589" w="977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14"/>
            <p:cNvSpPr/>
            <p:nvPr/>
          </p:nvSpPr>
          <p:spPr>
            <a:xfrm>
              <a:off x="4758125" y="2901850"/>
              <a:ext cx="16600" cy="35750"/>
            </a:xfrm>
            <a:custGeom>
              <a:rect b="b" l="l" r="r" t="t"/>
              <a:pathLst>
                <a:path extrusionOk="0" h="1430" w="664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14"/>
            <p:cNvSpPr/>
            <p:nvPr/>
          </p:nvSpPr>
          <p:spPr>
            <a:xfrm>
              <a:off x="4713375" y="2838875"/>
              <a:ext cx="38600" cy="37150"/>
            </a:xfrm>
            <a:custGeom>
              <a:rect b="b" l="l" r="r" t="t"/>
              <a:pathLst>
                <a:path extrusionOk="0" h="1486" w="1544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14"/>
            <p:cNvSpPr/>
            <p:nvPr/>
          </p:nvSpPr>
          <p:spPr>
            <a:xfrm>
              <a:off x="4629725" y="2792375"/>
              <a:ext cx="73400" cy="42975"/>
            </a:xfrm>
            <a:custGeom>
              <a:rect b="b" l="l" r="r" t="t"/>
              <a:pathLst>
                <a:path extrusionOk="0" h="1719" w="2936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14"/>
            <p:cNvSpPr/>
            <p:nvPr/>
          </p:nvSpPr>
          <p:spPr>
            <a:xfrm>
              <a:off x="4634800" y="2762800"/>
              <a:ext cx="2875" cy="8150"/>
            </a:xfrm>
            <a:custGeom>
              <a:rect b="b" l="l" r="r" t="t"/>
              <a:pathLst>
                <a:path extrusionOk="0" h="326" w="115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14"/>
            <p:cNvSpPr/>
            <p:nvPr/>
          </p:nvSpPr>
          <p:spPr>
            <a:xfrm>
              <a:off x="4640750" y="2704025"/>
              <a:ext cx="20850" cy="30475"/>
            </a:xfrm>
            <a:custGeom>
              <a:rect b="b" l="l" r="r" t="t"/>
              <a:pathLst>
                <a:path extrusionOk="0" h="1219" w="834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14"/>
            <p:cNvSpPr/>
            <p:nvPr/>
          </p:nvSpPr>
          <p:spPr>
            <a:xfrm>
              <a:off x="4675575" y="2678875"/>
              <a:ext cx="41100" cy="18075"/>
            </a:xfrm>
            <a:custGeom>
              <a:rect b="b" l="l" r="r" t="t"/>
              <a:pathLst>
                <a:path extrusionOk="0" h="723" w="1644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14"/>
            <p:cNvSpPr/>
            <p:nvPr/>
          </p:nvSpPr>
          <p:spPr>
            <a:xfrm>
              <a:off x="4692000" y="2682900"/>
              <a:ext cx="25275" cy="10525"/>
            </a:xfrm>
            <a:custGeom>
              <a:rect b="b" l="l" r="r" t="t"/>
              <a:pathLst>
                <a:path extrusionOk="0" h="421" w="1011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14"/>
            <p:cNvSpPr/>
            <p:nvPr/>
          </p:nvSpPr>
          <p:spPr>
            <a:xfrm>
              <a:off x="4655925" y="2702850"/>
              <a:ext cx="20275" cy="33225"/>
            </a:xfrm>
            <a:custGeom>
              <a:rect b="b" l="l" r="r" t="t"/>
              <a:pathLst>
                <a:path extrusionOk="0" h="1329" w="811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14"/>
            <p:cNvSpPr/>
            <p:nvPr/>
          </p:nvSpPr>
          <p:spPr>
            <a:xfrm>
              <a:off x="4666475" y="2788200"/>
              <a:ext cx="29075" cy="16175"/>
            </a:xfrm>
            <a:custGeom>
              <a:rect b="b" l="l" r="r" t="t"/>
              <a:pathLst>
                <a:path extrusionOk="0" h="647" w="1163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14"/>
            <p:cNvSpPr/>
            <p:nvPr/>
          </p:nvSpPr>
          <p:spPr>
            <a:xfrm>
              <a:off x="4681200" y="2734900"/>
              <a:ext cx="17275" cy="24050"/>
            </a:xfrm>
            <a:custGeom>
              <a:rect b="b" l="l" r="r" t="t"/>
              <a:pathLst>
                <a:path extrusionOk="0" h="962" w="691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14"/>
            <p:cNvSpPr/>
            <p:nvPr/>
          </p:nvSpPr>
          <p:spPr>
            <a:xfrm>
              <a:off x="4734800" y="2693200"/>
              <a:ext cx="5900" cy="1625"/>
            </a:xfrm>
            <a:custGeom>
              <a:rect b="b" l="l" r="r" t="t"/>
              <a:pathLst>
                <a:path extrusionOk="0" h="65" w="236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14"/>
            <p:cNvSpPr/>
            <p:nvPr/>
          </p:nvSpPr>
          <p:spPr>
            <a:xfrm>
              <a:off x="4729525" y="2678275"/>
              <a:ext cx="22175" cy="10075"/>
            </a:xfrm>
            <a:custGeom>
              <a:rect b="b" l="l" r="r" t="t"/>
              <a:pathLst>
                <a:path extrusionOk="0" h="403" w="887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14"/>
            <p:cNvSpPr/>
            <p:nvPr/>
          </p:nvSpPr>
          <p:spPr>
            <a:xfrm>
              <a:off x="4759075" y="2690875"/>
              <a:ext cx="43925" cy="14525"/>
            </a:xfrm>
            <a:custGeom>
              <a:rect b="b" l="l" r="r" t="t"/>
              <a:pathLst>
                <a:path extrusionOk="0" h="581" w="1757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14"/>
            <p:cNvSpPr/>
            <p:nvPr/>
          </p:nvSpPr>
          <p:spPr>
            <a:xfrm>
              <a:off x="4816975" y="2698025"/>
              <a:ext cx="26800" cy="10300"/>
            </a:xfrm>
            <a:custGeom>
              <a:rect b="b" l="l" r="r" t="t"/>
              <a:pathLst>
                <a:path extrusionOk="0" h="412" w="1072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14"/>
            <p:cNvSpPr/>
            <p:nvPr/>
          </p:nvSpPr>
          <p:spPr>
            <a:xfrm>
              <a:off x="4850125" y="2628725"/>
              <a:ext cx="17750" cy="61175"/>
            </a:xfrm>
            <a:custGeom>
              <a:rect b="b" l="l" r="r" t="t"/>
              <a:pathLst>
                <a:path extrusionOk="0" h="2447" w="71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14"/>
            <p:cNvSpPr/>
            <p:nvPr/>
          </p:nvSpPr>
          <p:spPr>
            <a:xfrm>
              <a:off x="4859525" y="2605875"/>
              <a:ext cx="4050" cy="11050"/>
            </a:xfrm>
            <a:custGeom>
              <a:rect b="b" l="l" r="r" t="t"/>
              <a:pathLst>
                <a:path extrusionOk="0" h="442" w="162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14"/>
            <p:cNvSpPr/>
            <p:nvPr/>
          </p:nvSpPr>
          <p:spPr>
            <a:xfrm>
              <a:off x="4858025" y="2595825"/>
              <a:ext cx="925" cy="2725"/>
            </a:xfrm>
            <a:custGeom>
              <a:rect b="b" l="l" r="r" t="t"/>
              <a:pathLst>
                <a:path extrusionOk="0" h="109" w="37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14"/>
            <p:cNvSpPr/>
            <p:nvPr/>
          </p:nvSpPr>
          <p:spPr>
            <a:xfrm>
              <a:off x="4861700" y="2631825"/>
              <a:ext cx="13325" cy="58775"/>
            </a:xfrm>
            <a:custGeom>
              <a:rect b="b" l="l" r="r" t="t"/>
              <a:pathLst>
                <a:path extrusionOk="0" h="2351" w="533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14"/>
            <p:cNvSpPr/>
            <p:nvPr/>
          </p:nvSpPr>
          <p:spPr>
            <a:xfrm>
              <a:off x="4848500" y="2708675"/>
              <a:ext cx="6450" cy="2825"/>
            </a:xfrm>
            <a:custGeom>
              <a:rect b="b" l="l" r="r" t="t"/>
              <a:pathLst>
                <a:path extrusionOk="0" h="113" w="258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14"/>
            <p:cNvSpPr/>
            <p:nvPr/>
          </p:nvSpPr>
          <p:spPr>
            <a:xfrm>
              <a:off x="4802125" y="2706250"/>
              <a:ext cx="35100" cy="13350"/>
            </a:xfrm>
            <a:custGeom>
              <a:rect b="b" l="l" r="r" t="t"/>
              <a:pathLst>
                <a:path extrusionOk="0" h="534" w="1404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14"/>
            <p:cNvSpPr/>
            <p:nvPr/>
          </p:nvSpPr>
          <p:spPr>
            <a:xfrm>
              <a:off x="4776175" y="2699750"/>
              <a:ext cx="13975" cy="6275"/>
            </a:xfrm>
            <a:custGeom>
              <a:rect b="b" l="l" r="r" t="t"/>
              <a:pathLst>
                <a:path extrusionOk="0" h="251" w="559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14"/>
            <p:cNvSpPr/>
            <p:nvPr/>
          </p:nvSpPr>
          <p:spPr>
            <a:xfrm>
              <a:off x="4755350" y="2704325"/>
              <a:ext cx="14300" cy="5400"/>
            </a:xfrm>
            <a:custGeom>
              <a:rect b="b" l="l" r="r" t="t"/>
              <a:pathLst>
                <a:path extrusionOk="0" h="216" w="572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14"/>
            <p:cNvSpPr/>
            <p:nvPr/>
          </p:nvSpPr>
          <p:spPr>
            <a:xfrm>
              <a:off x="4834825" y="2578725"/>
              <a:ext cx="11900" cy="9800"/>
            </a:xfrm>
            <a:custGeom>
              <a:rect b="b" l="l" r="r" t="t"/>
              <a:pathLst>
                <a:path extrusionOk="0" h="392" w="476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14"/>
            <p:cNvSpPr/>
            <p:nvPr/>
          </p:nvSpPr>
          <p:spPr>
            <a:xfrm>
              <a:off x="4810125" y="2570075"/>
              <a:ext cx="19650" cy="10600"/>
            </a:xfrm>
            <a:custGeom>
              <a:rect b="b" l="l" r="r" t="t"/>
              <a:pathLst>
                <a:path extrusionOk="0" h="424" w="786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14"/>
            <p:cNvSpPr/>
            <p:nvPr/>
          </p:nvSpPr>
          <p:spPr>
            <a:xfrm>
              <a:off x="4777675" y="2503875"/>
              <a:ext cx="50325" cy="42325"/>
            </a:xfrm>
            <a:custGeom>
              <a:rect b="b" l="l" r="r" t="t"/>
              <a:pathLst>
                <a:path extrusionOk="0" h="1693" w="2013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14"/>
            <p:cNvSpPr/>
            <p:nvPr/>
          </p:nvSpPr>
          <p:spPr>
            <a:xfrm>
              <a:off x="4813375" y="2499700"/>
              <a:ext cx="22075" cy="22625"/>
            </a:xfrm>
            <a:custGeom>
              <a:rect b="b" l="l" r="r" t="t"/>
              <a:pathLst>
                <a:path extrusionOk="0" h="905" w="883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14"/>
            <p:cNvSpPr/>
            <p:nvPr/>
          </p:nvSpPr>
          <p:spPr>
            <a:xfrm>
              <a:off x="4835700" y="2532275"/>
              <a:ext cx="2425" cy="12475"/>
            </a:xfrm>
            <a:custGeom>
              <a:rect b="b" l="l" r="r" t="t"/>
              <a:pathLst>
                <a:path extrusionOk="0" h="499" w="97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14"/>
            <p:cNvSpPr/>
            <p:nvPr/>
          </p:nvSpPr>
          <p:spPr>
            <a:xfrm>
              <a:off x="4757425" y="2514150"/>
              <a:ext cx="14125" cy="4100"/>
            </a:xfrm>
            <a:custGeom>
              <a:rect b="b" l="l" r="r" t="t"/>
              <a:pathLst>
                <a:path extrusionOk="0" h="164" w="565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14"/>
            <p:cNvSpPr/>
            <p:nvPr/>
          </p:nvSpPr>
          <p:spPr>
            <a:xfrm>
              <a:off x="4705400" y="2480000"/>
              <a:ext cx="36475" cy="21475"/>
            </a:xfrm>
            <a:custGeom>
              <a:rect b="b" l="l" r="r" t="t"/>
              <a:pathLst>
                <a:path extrusionOk="0" h="859" w="1459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14"/>
            <p:cNvSpPr/>
            <p:nvPr/>
          </p:nvSpPr>
          <p:spPr>
            <a:xfrm>
              <a:off x="4676575" y="2461375"/>
              <a:ext cx="26425" cy="17925"/>
            </a:xfrm>
            <a:custGeom>
              <a:rect b="b" l="l" r="r" t="t"/>
              <a:pathLst>
                <a:path extrusionOk="0" h="717" w="1057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14"/>
            <p:cNvSpPr/>
            <p:nvPr/>
          </p:nvSpPr>
          <p:spPr>
            <a:xfrm>
              <a:off x="4635775" y="2425775"/>
              <a:ext cx="3125" cy="4400"/>
            </a:xfrm>
            <a:custGeom>
              <a:rect b="b" l="l" r="r" t="t"/>
              <a:pathLst>
                <a:path extrusionOk="0" h="176" w="125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14"/>
            <p:cNvSpPr/>
            <p:nvPr/>
          </p:nvSpPr>
          <p:spPr>
            <a:xfrm>
              <a:off x="4638475" y="2420800"/>
              <a:ext cx="27225" cy="19275"/>
            </a:xfrm>
            <a:custGeom>
              <a:rect b="b" l="l" r="r" t="t"/>
              <a:pathLst>
                <a:path extrusionOk="0" h="771" w="1089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14"/>
            <p:cNvSpPr/>
            <p:nvPr/>
          </p:nvSpPr>
          <p:spPr>
            <a:xfrm>
              <a:off x="4741950" y="2484950"/>
              <a:ext cx="3600" cy="1825"/>
            </a:xfrm>
            <a:custGeom>
              <a:rect b="b" l="l" r="r" t="t"/>
              <a:pathLst>
                <a:path extrusionOk="0" h="73" w="144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14"/>
            <p:cNvSpPr/>
            <p:nvPr/>
          </p:nvSpPr>
          <p:spPr>
            <a:xfrm>
              <a:off x="4694775" y="2442850"/>
              <a:ext cx="23850" cy="16150"/>
            </a:xfrm>
            <a:custGeom>
              <a:rect b="b" l="l" r="r" t="t"/>
              <a:pathLst>
                <a:path extrusionOk="0" h="646" w="954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14"/>
            <p:cNvSpPr/>
            <p:nvPr/>
          </p:nvSpPr>
          <p:spPr>
            <a:xfrm>
              <a:off x="4609625" y="2389875"/>
              <a:ext cx="12600" cy="13500"/>
            </a:xfrm>
            <a:custGeom>
              <a:rect b="b" l="l" r="r" t="t"/>
              <a:pathLst>
                <a:path extrusionOk="0" h="540" w="504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14"/>
            <p:cNvSpPr/>
            <p:nvPr/>
          </p:nvSpPr>
          <p:spPr>
            <a:xfrm>
              <a:off x="4491425" y="2260775"/>
              <a:ext cx="58450" cy="72425"/>
            </a:xfrm>
            <a:custGeom>
              <a:rect b="b" l="l" r="r" t="t"/>
              <a:pathLst>
                <a:path extrusionOk="0" h="2897" w="2338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14"/>
            <p:cNvSpPr/>
            <p:nvPr/>
          </p:nvSpPr>
          <p:spPr>
            <a:xfrm>
              <a:off x="4495175" y="2248000"/>
              <a:ext cx="11950" cy="14725"/>
            </a:xfrm>
            <a:custGeom>
              <a:rect b="b" l="l" r="r" t="t"/>
              <a:pathLst>
                <a:path extrusionOk="0" h="589" w="478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14"/>
            <p:cNvSpPr/>
            <p:nvPr/>
          </p:nvSpPr>
          <p:spPr>
            <a:xfrm>
              <a:off x="4517675" y="2277050"/>
              <a:ext cx="29775" cy="33050"/>
            </a:xfrm>
            <a:custGeom>
              <a:rect b="b" l="l" r="r" t="t"/>
              <a:pathLst>
                <a:path extrusionOk="0" h="1322" w="1191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14"/>
            <p:cNvSpPr/>
            <p:nvPr/>
          </p:nvSpPr>
          <p:spPr>
            <a:xfrm>
              <a:off x="4556725" y="2324250"/>
              <a:ext cx="23625" cy="22375"/>
            </a:xfrm>
            <a:custGeom>
              <a:rect b="b" l="l" r="r" t="t"/>
              <a:pathLst>
                <a:path extrusionOk="0" h="895" w="945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14"/>
            <p:cNvSpPr/>
            <p:nvPr/>
          </p:nvSpPr>
          <p:spPr>
            <a:xfrm>
              <a:off x="4588800" y="2357825"/>
              <a:ext cx="10825" cy="9325"/>
            </a:xfrm>
            <a:custGeom>
              <a:rect b="b" l="l" r="r" t="t"/>
              <a:pathLst>
                <a:path extrusionOk="0" h="373" w="433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14"/>
            <p:cNvSpPr/>
            <p:nvPr/>
          </p:nvSpPr>
          <p:spPr>
            <a:xfrm>
              <a:off x="4563400" y="2350925"/>
              <a:ext cx="34075" cy="37500"/>
            </a:xfrm>
            <a:custGeom>
              <a:rect b="b" l="l" r="r" t="t"/>
              <a:pathLst>
                <a:path extrusionOk="0" h="1500" w="1363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14"/>
            <p:cNvSpPr/>
            <p:nvPr/>
          </p:nvSpPr>
          <p:spPr>
            <a:xfrm>
              <a:off x="4479725" y="2226650"/>
              <a:ext cx="6925" cy="10825"/>
            </a:xfrm>
            <a:custGeom>
              <a:rect b="b" l="l" r="r" t="t"/>
              <a:pathLst>
                <a:path extrusionOk="0" h="433" w="277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14"/>
            <p:cNvSpPr/>
            <p:nvPr/>
          </p:nvSpPr>
          <p:spPr>
            <a:xfrm>
              <a:off x="4466025" y="2194850"/>
              <a:ext cx="4675" cy="8975"/>
            </a:xfrm>
            <a:custGeom>
              <a:rect b="b" l="l" r="r" t="t"/>
              <a:pathLst>
                <a:path extrusionOk="0" h="359" w="187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14"/>
            <p:cNvSpPr/>
            <p:nvPr/>
          </p:nvSpPr>
          <p:spPr>
            <a:xfrm>
              <a:off x="4465125" y="2178225"/>
              <a:ext cx="1825" cy="6050"/>
            </a:xfrm>
            <a:custGeom>
              <a:rect b="b" l="l" r="r" t="t"/>
              <a:pathLst>
                <a:path extrusionOk="0" h="242" w="73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14"/>
            <p:cNvSpPr/>
            <p:nvPr/>
          </p:nvSpPr>
          <p:spPr>
            <a:xfrm>
              <a:off x="4465375" y="2130725"/>
              <a:ext cx="6925" cy="38300"/>
            </a:xfrm>
            <a:custGeom>
              <a:rect b="b" l="l" r="r" t="t"/>
              <a:pathLst>
                <a:path extrusionOk="0" h="1532" w="277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14"/>
            <p:cNvSpPr/>
            <p:nvPr/>
          </p:nvSpPr>
          <p:spPr>
            <a:xfrm>
              <a:off x="4475250" y="2125100"/>
              <a:ext cx="1225" cy="1200"/>
            </a:xfrm>
            <a:custGeom>
              <a:rect b="b" l="l" r="r" t="t"/>
              <a:pathLst>
                <a:path extrusionOk="0" h="48" w="49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14"/>
            <p:cNvSpPr/>
            <p:nvPr/>
          </p:nvSpPr>
          <p:spPr>
            <a:xfrm>
              <a:off x="4474450" y="2114675"/>
              <a:ext cx="28500" cy="11750"/>
            </a:xfrm>
            <a:custGeom>
              <a:rect b="b" l="l" r="r" t="t"/>
              <a:pathLst>
                <a:path extrusionOk="0" h="470" w="114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14"/>
            <p:cNvSpPr/>
            <p:nvPr/>
          </p:nvSpPr>
          <p:spPr>
            <a:xfrm>
              <a:off x="4519600" y="2148375"/>
              <a:ext cx="6575" cy="29500"/>
            </a:xfrm>
            <a:custGeom>
              <a:rect b="b" l="l" r="r" t="t"/>
              <a:pathLst>
                <a:path extrusionOk="0" h="1180" w="263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14"/>
            <p:cNvSpPr/>
            <p:nvPr/>
          </p:nvSpPr>
          <p:spPr>
            <a:xfrm>
              <a:off x="4485125" y="2129550"/>
              <a:ext cx="16850" cy="6075"/>
            </a:xfrm>
            <a:custGeom>
              <a:rect b="b" l="l" r="r" t="t"/>
              <a:pathLst>
                <a:path extrusionOk="0" h="243" w="674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14"/>
            <p:cNvSpPr/>
            <p:nvPr/>
          </p:nvSpPr>
          <p:spPr>
            <a:xfrm>
              <a:off x="4479575" y="2145925"/>
              <a:ext cx="3725" cy="5825"/>
            </a:xfrm>
            <a:custGeom>
              <a:rect b="b" l="l" r="r" t="t"/>
              <a:pathLst>
                <a:path extrusionOk="0" h="233" w="149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14"/>
            <p:cNvSpPr/>
            <p:nvPr/>
          </p:nvSpPr>
          <p:spPr>
            <a:xfrm>
              <a:off x="4475550" y="2177600"/>
              <a:ext cx="6200" cy="15625"/>
            </a:xfrm>
            <a:custGeom>
              <a:rect b="b" l="l" r="r" t="t"/>
              <a:pathLst>
                <a:path extrusionOk="0" h="625" w="248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14"/>
            <p:cNvSpPr/>
            <p:nvPr/>
          </p:nvSpPr>
          <p:spPr>
            <a:xfrm>
              <a:off x="4504025" y="2155475"/>
              <a:ext cx="5475" cy="8525"/>
            </a:xfrm>
            <a:custGeom>
              <a:rect b="b" l="l" r="r" t="t"/>
              <a:pathLst>
                <a:path extrusionOk="0" h="341" w="219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14"/>
            <p:cNvSpPr/>
            <p:nvPr/>
          </p:nvSpPr>
          <p:spPr>
            <a:xfrm>
              <a:off x="4527050" y="2176125"/>
              <a:ext cx="3000" cy="16925"/>
            </a:xfrm>
            <a:custGeom>
              <a:rect b="b" l="l" r="r" t="t"/>
              <a:pathLst>
                <a:path extrusionOk="0" h="677" w="12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14"/>
            <p:cNvSpPr/>
            <p:nvPr/>
          </p:nvSpPr>
          <p:spPr>
            <a:xfrm>
              <a:off x="4533300" y="22102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14"/>
            <p:cNvSpPr/>
            <p:nvPr/>
          </p:nvSpPr>
          <p:spPr>
            <a:xfrm>
              <a:off x="4535050" y="2209625"/>
              <a:ext cx="43225" cy="15300"/>
            </a:xfrm>
            <a:custGeom>
              <a:rect b="b" l="l" r="r" t="t"/>
              <a:pathLst>
                <a:path extrusionOk="0" h="612" w="1729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14"/>
            <p:cNvSpPr/>
            <p:nvPr/>
          </p:nvSpPr>
          <p:spPr>
            <a:xfrm>
              <a:off x="4579125" y="2197975"/>
              <a:ext cx="14025" cy="18850"/>
            </a:xfrm>
            <a:custGeom>
              <a:rect b="b" l="l" r="r" t="t"/>
              <a:pathLst>
                <a:path extrusionOk="0" h="754" w="561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14"/>
            <p:cNvSpPr/>
            <p:nvPr/>
          </p:nvSpPr>
          <p:spPr>
            <a:xfrm>
              <a:off x="4581800" y="2168325"/>
              <a:ext cx="13725" cy="33325"/>
            </a:xfrm>
            <a:custGeom>
              <a:rect b="b" l="l" r="r" t="t"/>
              <a:pathLst>
                <a:path extrusionOk="0" h="1333" w="549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14"/>
            <p:cNvSpPr/>
            <p:nvPr/>
          </p:nvSpPr>
          <p:spPr>
            <a:xfrm>
              <a:off x="4597100" y="2147300"/>
              <a:ext cx="3475" cy="6275"/>
            </a:xfrm>
            <a:custGeom>
              <a:rect b="b" l="l" r="r" t="t"/>
              <a:pathLst>
                <a:path extrusionOk="0" h="251" w="139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14"/>
            <p:cNvSpPr/>
            <p:nvPr/>
          </p:nvSpPr>
          <p:spPr>
            <a:xfrm>
              <a:off x="4595100" y="2088700"/>
              <a:ext cx="11150" cy="49425"/>
            </a:xfrm>
            <a:custGeom>
              <a:rect b="b" l="l" r="r" t="t"/>
              <a:pathLst>
                <a:path extrusionOk="0" h="1977" w="446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14"/>
            <p:cNvSpPr/>
            <p:nvPr/>
          </p:nvSpPr>
          <p:spPr>
            <a:xfrm>
              <a:off x="4538050" y="2043250"/>
              <a:ext cx="8075" cy="4175"/>
            </a:xfrm>
            <a:custGeom>
              <a:rect b="b" l="l" r="r" t="t"/>
              <a:pathLst>
                <a:path extrusionOk="0" h="167" w="323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14"/>
            <p:cNvSpPr/>
            <p:nvPr/>
          </p:nvSpPr>
          <p:spPr>
            <a:xfrm>
              <a:off x="4407200" y="2009150"/>
              <a:ext cx="114500" cy="26675"/>
            </a:xfrm>
            <a:custGeom>
              <a:rect b="b" l="l" r="r" t="t"/>
              <a:pathLst>
                <a:path extrusionOk="0" h="1067" w="458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14"/>
            <p:cNvSpPr/>
            <p:nvPr/>
          </p:nvSpPr>
          <p:spPr>
            <a:xfrm>
              <a:off x="4401125" y="1983225"/>
              <a:ext cx="11875" cy="24550"/>
            </a:xfrm>
            <a:custGeom>
              <a:rect b="b" l="l" r="r" t="t"/>
              <a:pathLst>
                <a:path extrusionOk="0" h="982" w="475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14"/>
            <p:cNvSpPr/>
            <p:nvPr/>
          </p:nvSpPr>
          <p:spPr>
            <a:xfrm>
              <a:off x="4415875" y="1969350"/>
              <a:ext cx="11775" cy="8200"/>
            </a:xfrm>
            <a:custGeom>
              <a:rect b="b" l="l" r="r" t="t"/>
              <a:pathLst>
                <a:path extrusionOk="0" h="328" w="471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14"/>
            <p:cNvSpPr/>
            <p:nvPr/>
          </p:nvSpPr>
          <p:spPr>
            <a:xfrm>
              <a:off x="4396375" y="1966600"/>
              <a:ext cx="23300" cy="25875"/>
            </a:xfrm>
            <a:custGeom>
              <a:rect b="b" l="l" r="r" t="t"/>
              <a:pathLst>
                <a:path extrusionOk="0" h="1035" w="932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14"/>
            <p:cNvSpPr/>
            <p:nvPr/>
          </p:nvSpPr>
          <p:spPr>
            <a:xfrm>
              <a:off x="4430675" y="1939800"/>
              <a:ext cx="8875" cy="15125"/>
            </a:xfrm>
            <a:custGeom>
              <a:rect b="b" l="l" r="r" t="t"/>
              <a:pathLst>
                <a:path extrusionOk="0" h="605" w="355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14"/>
            <p:cNvSpPr/>
            <p:nvPr/>
          </p:nvSpPr>
          <p:spPr>
            <a:xfrm>
              <a:off x="4433350" y="1953500"/>
              <a:ext cx="15325" cy="23800"/>
            </a:xfrm>
            <a:custGeom>
              <a:rect b="b" l="l" r="r" t="t"/>
              <a:pathLst>
                <a:path extrusionOk="0" h="952" w="613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14"/>
            <p:cNvSpPr/>
            <p:nvPr/>
          </p:nvSpPr>
          <p:spPr>
            <a:xfrm>
              <a:off x="4421375" y="1981850"/>
              <a:ext cx="7700" cy="16850"/>
            </a:xfrm>
            <a:custGeom>
              <a:rect b="b" l="l" r="r" t="t"/>
              <a:pathLst>
                <a:path extrusionOk="0" h="674" w="308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14"/>
            <p:cNvSpPr/>
            <p:nvPr/>
          </p:nvSpPr>
          <p:spPr>
            <a:xfrm>
              <a:off x="4446125" y="2001350"/>
              <a:ext cx="8025" cy="4100"/>
            </a:xfrm>
            <a:custGeom>
              <a:rect b="b" l="l" r="r" t="t"/>
              <a:pathLst>
                <a:path extrusionOk="0" h="164" w="321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14"/>
            <p:cNvSpPr/>
            <p:nvPr/>
          </p:nvSpPr>
          <p:spPr>
            <a:xfrm>
              <a:off x="4462325" y="2005875"/>
              <a:ext cx="3675" cy="2625"/>
            </a:xfrm>
            <a:custGeom>
              <a:rect b="b" l="l" r="r" t="t"/>
              <a:pathLst>
                <a:path extrusionOk="0" h="105" w="147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14"/>
            <p:cNvSpPr/>
            <p:nvPr/>
          </p:nvSpPr>
          <p:spPr>
            <a:xfrm>
              <a:off x="4472250" y="2010025"/>
              <a:ext cx="61575" cy="19275"/>
            </a:xfrm>
            <a:custGeom>
              <a:rect b="b" l="l" r="r" t="t"/>
              <a:pathLst>
                <a:path extrusionOk="0" h="771" w="2463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14"/>
            <p:cNvSpPr/>
            <p:nvPr/>
          </p:nvSpPr>
          <p:spPr>
            <a:xfrm>
              <a:off x="4546700" y="2034175"/>
              <a:ext cx="1350" cy="1275"/>
            </a:xfrm>
            <a:custGeom>
              <a:rect b="b" l="l" r="r" t="t"/>
              <a:pathLst>
                <a:path extrusionOk="0" h="51" w="54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14"/>
            <p:cNvSpPr/>
            <p:nvPr/>
          </p:nvSpPr>
          <p:spPr>
            <a:xfrm>
              <a:off x="4573350" y="2047600"/>
              <a:ext cx="6400" cy="4300"/>
            </a:xfrm>
            <a:custGeom>
              <a:rect b="b" l="l" r="r" t="t"/>
              <a:pathLst>
                <a:path extrusionOk="0" h="172" w="256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14"/>
            <p:cNvSpPr/>
            <p:nvPr/>
          </p:nvSpPr>
          <p:spPr>
            <a:xfrm>
              <a:off x="4592325" y="2061375"/>
              <a:ext cx="5275" cy="3025"/>
            </a:xfrm>
            <a:custGeom>
              <a:rect b="b" l="l" r="r" t="t"/>
              <a:pathLst>
                <a:path extrusionOk="0" h="121" w="211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14"/>
            <p:cNvSpPr/>
            <p:nvPr/>
          </p:nvSpPr>
          <p:spPr>
            <a:xfrm>
              <a:off x="4603375" y="2072875"/>
              <a:ext cx="10600" cy="13275"/>
            </a:xfrm>
            <a:custGeom>
              <a:rect b="b" l="l" r="r" t="t"/>
              <a:pathLst>
                <a:path extrusionOk="0" h="531" w="424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14"/>
            <p:cNvSpPr/>
            <p:nvPr/>
          </p:nvSpPr>
          <p:spPr>
            <a:xfrm>
              <a:off x="4621400" y="2124050"/>
              <a:ext cx="7025" cy="36925"/>
            </a:xfrm>
            <a:custGeom>
              <a:rect b="b" l="l" r="r" t="t"/>
              <a:pathLst>
                <a:path extrusionOk="0" h="1477" w="281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14"/>
            <p:cNvSpPr/>
            <p:nvPr/>
          </p:nvSpPr>
          <p:spPr>
            <a:xfrm>
              <a:off x="4601550" y="2159550"/>
              <a:ext cx="15100" cy="55225"/>
            </a:xfrm>
            <a:custGeom>
              <a:rect b="b" l="l" r="r" t="t"/>
              <a:pathLst>
                <a:path extrusionOk="0" h="2209" w="604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14"/>
            <p:cNvSpPr/>
            <p:nvPr/>
          </p:nvSpPr>
          <p:spPr>
            <a:xfrm>
              <a:off x="4587825" y="2223575"/>
              <a:ext cx="10950" cy="9200"/>
            </a:xfrm>
            <a:custGeom>
              <a:rect b="b" l="l" r="r" t="t"/>
              <a:pathLst>
                <a:path extrusionOk="0" h="368" w="438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14"/>
            <p:cNvSpPr/>
            <p:nvPr/>
          </p:nvSpPr>
          <p:spPr>
            <a:xfrm>
              <a:off x="4524650" y="2214300"/>
              <a:ext cx="23025" cy="24250"/>
            </a:xfrm>
            <a:custGeom>
              <a:rect b="b" l="l" r="r" t="t"/>
              <a:pathLst>
                <a:path extrusionOk="0" h="970" w="921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14"/>
            <p:cNvSpPr/>
            <p:nvPr/>
          </p:nvSpPr>
          <p:spPr>
            <a:xfrm>
              <a:off x="4497275" y="2197425"/>
              <a:ext cx="14025" cy="15700"/>
            </a:xfrm>
            <a:custGeom>
              <a:rect b="b" l="l" r="r" t="t"/>
              <a:pathLst>
                <a:path extrusionOk="0" h="628" w="561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14"/>
            <p:cNvSpPr/>
            <p:nvPr/>
          </p:nvSpPr>
          <p:spPr>
            <a:xfrm>
              <a:off x="4515225" y="2249775"/>
              <a:ext cx="11375" cy="11450"/>
            </a:xfrm>
            <a:custGeom>
              <a:rect b="b" l="l" r="r" t="t"/>
              <a:pathLst>
                <a:path extrusionOk="0" h="458" w="455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14"/>
            <p:cNvSpPr/>
            <p:nvPr/>
          </p:nvSpPr>
          <p:spPr>
            <a:xfrm>
              <a:off x="4528325" y="2264875"/>
              <a:ext cx="7625" cy="5875"/>
            </a:xfrm>
            <a:custGeom>
              <a:rect b="b" l="l" r="r" t="t"/>
              <a:pathLst>
                <a:path extrusionOk="0" h="235" w="305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14"/>
            <p:cNvSpPr/>
            <p:nvPr/>
          </p:nvSpPr>
          <p:spPr>
            <a:xfrm>
              <a:off x="4629175" y="2357775"/>
              <a:ext cx="8625" cy="9125"/>
            </a:xfrm>
            <a:custGeom>
              <a:rect b="b" l="l" r="r" t="t"/>
              <a:pathLst>
                <a:path extrusionOk="0" h="365" w="345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14"/>
            <p:cNvSpPr/>
            <p:nvPr/>
          </p:nvSpPr>
          <p:spPr>
            <a:xfrm>
              <a:off x="4649525" y="2381225"/>
              <a:ext cx="39650" cy="28225"/>
            </a:xfrm>
            <a:custGeom>
              <a:rect b="b" l="l" r="r" t="t"/>
              <a:pathLst>
                <a:path extrusionOk="0" h="1129" w="1586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14"/>
            <p:cNvSpPr/>
            <p:nvPr/>
          </p:nvSpPr>
          <p:spPr>
            <a:xfrm>
              <a:off x="4600900" y="2310800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14"/>
            <p:cNvSpPr/>
            <p:nvPr/>
          </p:nvSpPr>
          <p:spPr>
            <a:xfrm>
              <a:off x="4739750" y="2445725"/>
              <a:ext cx="9175" cy="5600"/>
            </a:xfrm>
            <a:custGeom>
              <a:rect b="b" l="l" r="r" t="t"/>
              <a:pathLst>
                <a:path extrusionOk="0" h="224" w="367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14"/>
            <p:cNvSpPr/>
            <p:nvPr/>
          </p:nvSpPr>
          <p:spPr>
            <a:xfrm>
              <a:off x="4785125" y="2465225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14"/>
            <p:cNvSpPr/>
            <p:nvPr/>
          </p:nvSpPr>
          <p:spPr>
            <a:xfrm>
              <a:off x="4801475" y="2463225"/>
              <a:ext cx="5675" cy="2150"/>
            </a:xfrm>
            <a:custGeom>
              <a:rect b="b" l="l" r="r" t="t"/>
              <a:pathLst>
                <a:path extrusionOk="0" h="86" w="227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14"/>
            <p:cNvSpPr/>
            <p:nvPr/>
          </p:nvSpPr>
          <p:spPr>
            <a:xfrm>
              <a:off x="4843875" y="2481525"/>
              <a:ext cx="6350" cy="7400"/>
            </a:xfrm>
            <a:custGeom>
              <a:rect b="b" l="l" r="r" t="t"/>
              <a:pathLst>
                <a:path extrusionOk="0" h="296" w="254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14"/>
            <p:cNvSpPr/>
            <p:nvPr/>
          </p:nvSpPr>
          <p:spPr>
            <a:xfrm>
              <a:off x="4875000" y="2528725"/>
              <a:ext cx="1950" cy="7825"/>
            </a:xfrm>
            <a:custGeom>
              <a:rect b="b" l="l" r="r" t="t"/>
              <a:pathLst>
                <a:path extrusionOk="0" h="313" w="78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14"/>
            <p:cNvSpPr/>
            <p:nvPr/>
          </p:nvSpPr>
          <p:spPr>
            <a:xfrm>
              <a:off x="4868025" y="2552375"/>
              <a:ext cx="5625" cy="4000"/>
            </a:xfrm>
            <a:custGeom>
              <a:rect b="b" l="l" r="r" t="t"/>
              <a:pathLst>
                <a:path extrusionOk="0" h="160" w="225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14"/>
            <p:cNvSpPr/>
            <p:nvPr/>
          </p:nvSpPr>
          <p:spPr>
            <a:xfrm>
              <a:off x="4864200" y="2565425"/>
              <a:ext cx="13150" cy="16050"/>
            </a:xfrm>
            <a:custGeom>
              <a:rect b="b" l="l" r="r" t="t"/>
              <a:pathLst>
                <a:path extrusionOk="0" h="642" w="526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14"/>
            <p:cNvSpPr/>
            <p:nvPr/>
          </p:nvSpPr>
          <p:spPr>
            <a:xfrm>
              <a:off x="4887575" y="2593400"/>
              <a:ext cx="9825" cy="18275"/>
            </a:xfrm>
            <a:custGeom>
              <a:rect b="b" l="l" r="r" t="t"/>
              <a:pathLst>
                <a:path extrusionOk="0" h="731" w="393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14"/>
            <p:cNvSpPr/>
            <p:nvPr/>
          </p:nvSpPr>
          <p:spPr>
            <a:xfrm>
              <a:off x="4900600" y="2663925"/>
              <a:ext cx="5675" cy="15500"/>
            </a:xfrm>
            <a:custGeom>
              <a:rect b="b" l="l" r="r" t="t"/>
              <a:pathLst>
                <a:path extrusionOk="0" h="620" w="227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14"/>
            <p:cNvSpPr/>
            <p:nvPr/>
          </p:nvSpPr>
          <p:spPr>
            <a:xfrm>
              <a:off x="4857150" y="2723075"/>
              <a:ext cx="29025" cy="13850"/>
            </a:xfrm>
            <a:custGeom>
              <a:rect b="b" l="l" r="r" t="t"/>
              <a:pathLst>
                <a:path extrusionOk="0" h="554" w="1161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14"/>
            <p:cNvSpPr/>
            <p:nvPr/>
          </p:nvSpPr>
          <p:spPr>
            <a:xfrm>
              <a:off x="4807425" y="2738425"/>
              <a:ext cx="9850" cy="3150"/>
            </a:xfrm>
            <a:custGeom>
              <a:rect b="b" l="l" r="r" t="t"/>
              <a:pathLst>
                <a:path extrusionOk="0" h="126" w="394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14"/>
            <p:cNvSpPr/>
            <p:nvPr/>
          </p:nvSpPr>
          <p:spPr>
            <a:xfrm>
              <a:off x="4751825" y="2728075"/>
              <a:ext cx="23475" cy="5525"/>
            </a:xfrm>
            <a:custGeom>
              <a:rect b="b" l="l" r="r" t="t"/>
              <a:pathLst>
                <a:path extrusionOk="0" h="221" w="939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14"/>
            <p:cNvSpPr/>
            <p:nvPr/>
          </p:nvSpPr>
          <p:spPr>
            <a:xfrm>
              <a:off x="4735400" y="2762775"/>
              <a:ext cx="6500" cy="10575"/>
            </a:xfrm>
            <a:custGeom>
              <a:rect b="b" l="l" r="r" t="t"/>
              <a:pathLst>
                <a:path extrusionOk="0" h="423" w="26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14"/>
            <p:cNvSpPr/>
            <p:nvPr/>
          </p:nvSpPr>
          <p:spPr>
            <a:xfrm>
              <a:off x="4753275" y="279600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14"/>
            <p:cNvSpPr/>
            <p:nvPr/>
          </p:nvSpPr>
          <p:spPr>
            <a:xfrm>
              <a:off x="4786600" y="2818600"/>
              <a:ext cx="6425" cy="2800"/>
            </a:xfrm>
            <a:custGeom>
              <a:rect b="b" l="l" r="r" t="t"/>
              <a:pathLst>
                <a:path extrusionOk="0" h="112" w="257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14"/>
            <p:cNvSpPr/>
            <p:nvPr/>
          </p:nvSpPr>
          <p:spPr>
            <a:xfrm>
              <a:off x="4805925" y="2839975"/>
              <a:ext cx="5100" cy="3725"/>
            </a:xfrm>
            <a:custGeom>
              <a:rect b="b" l="l" r="r" t="t"/>
              <a:pathLst>
                <a:path extrusionOk="0" h="149" w="204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14"/>
            <p:cNvSpPr/>
            <p:nvPr/>
          </p:nvSpPr>
          <p:spPr>
            <a:xfrm>
              <a:off x="4816650" y="2894425"/>
              <a:ext cx="13125" cy="41650"/>
            </a:xfrm>
            <a:custGeom>
              <a:rect b="b" l="l" r="r" t="t"/>
              <a:pathLst>
                <a:path extrusionOk="0" h="1666" w="525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14"/>
            <p:cNvSpPr/>
            <p:nvPr/>
          </p:nvSpPr>
          <p:spPr>
            <a:xfrm>
              <a:off x="4828275" y="2960675"/>
              <a:ext cx="2700" cy="4950"/>
            </a:xfrm>
            <a:custGeom>
              <a:rect b="b" l="l" r="r" t="t"/>
              <a:pathLst>
                <a:path extrusionOk="0" h="198" w="108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14"/>
            <p:cNvSpPr/>
            <p:nvPr/>
          </p:nvSpPr>
          <p:spPr>
            <a:xfrm>
              <a:off x="4831850" y="2990450"/>
              <a:ext cx="11225" cy="16925"/>
            </a:xfrm>
            <a:custGeom>
              <a:rect b="b" l="l" r="r" t="t"/>
              <a:pathLst>
                <a:path extrusionOk="0" h="677" w="449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14"/>
            <p:cNvSpPr/>
            <p:nvPr/>
          </p:nvSpPr>
          <p:spPr>
            <a:xfrm>
              <a:off x="4824800" y="3012400"/>
              <a:ext cx="6850" cy="16125"/>
            </a:xfrm>
            <a:custGeom>
              <a:rect b="b" l="l" r="r" t="t"/>
              <a:pathLst>
                <a:path extrusionOk="0" h="645" w="274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14"/>
            <p:cNvSpPr/>
            <p:nvPr/>
          </p:nvSpPr>
          <p:spPr>
            <a:xfrm>
              <a:off x="4840025" y="3047925"/>
              <a:ext cx="15875" cy="48325"/>
            </a:xfrm>
            <a:custGeom>
              <a:rect b="b" l="l" r="r" t="t"/>
              <a:pathLst>
                <a:path extrusionOk="0" h="1933" w="635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14"/>
            <p:cNvSpPr/>
            <p:nvPr/>
          </p:nvSpPr>
          <p:spPr>
            <a:xfrm>
              <a:off x="4819125" y="3143875"/>
              <a:ext cx="13975" cy="29675"/>
            </a:xfrm>
            <a:custGeom>
              <a:rect b="b" l="l" r="r" t="t"/>
              <a:pathLst>
                <a:path extrusionOk="0" h="1187" w="559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14"/>
            <p:cNvSpPr/>
            <p:nvPr/>
          </p:nvSpPr>
          <p:spPr>
            <a:xfrm>
              <a:off x="4765550" y="3203900"/>
              <a:ext cx="33375" cy="29725"/>
            </a:xfrm>
            <a:custGeom>
              <a:rect b="b" l="l" r="r" t="t"/>
              <a:pathLst>
                <a:path extrusionOk="0" h="1189" w="1335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14"/>
            <p:cNvSpPr/>
            <p:nvPr/>
          </p:nvSpPr>
          <p:spPr>
            <a:xfrm>
              <a:off x="4694925" y="3317450"/>
              <a:ext cx="24725" cy="14450"/>
            </a:xfrm>
            <a:custGeom>
              <a:rect b="b" l="l" r="r" t="t"/>
              <a:pathLst>
                <a:path extrusionOk="0" h="578" w="989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14"/>
            <p:cNvSpPr/>
            <p:nvPr/>
          </p:nvSpPr>
          <p:spPr>
            <a:xfrm>
              <a:off x="4655375" y="3341025"/>
              <a:ext cx="11875" cy="7250"/>
            </a:xfrm>
            <a:custGeom>
              <a:rect b="b" l="l" r="r" t="t"/>
              <a:pathLst>
                <a:path extrusionOk="0" h="290" w="475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14"/>
            <p:cNvSpPr/>
            <p:nvPr/>
          </p:nvSpPr>
          <p:spPr>
            <a:xfrm>
              <a:off x="4609500" y="3353975"/>
              <a:ext cx="33625" cy="18325"/>
            </a:xfrm>
            <a:custGeom>
              <a:rect b="b" l="l" r="r" t="t"/>
              <a:pathLst>
                <a:path extrusionOk="0" h="733" w="1345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14"/>
            <p:cNvSpPr/>
            <p:nvPr/>
          </p:nvSpPr>
          <p:spPr>
            <a:xfrm>
              <a:off x="4599175" y="3345425"/>
              <a:ext cx="18950" cy="14750"/>
            </a:xfrm>
            <a:custGeom>
              <a:rect b="b" l="l" r="r" t="t"/>
              <a:pathLst>
                <a:path extrusionOk="0" h="590" w="758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14"/>
            <p:cNvSpPr/>
            <p:nvPr/>
          </p:nvSpPr>
          <p:spPr>
            <a:xfrm>
              <a:off x="4547875" y="3375950"/>
              <a:ext cx="14650" cy="8250"/>
            </a:xfrm>
            <a:custGeom>
              <a:rect b="b" l="l" r="r" t="t"/>
              <a:pathLst>
                <a:path extrusionOk="0" h="330" w="586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14"/>
            <p:cNvSpPr/>
            <p:nvPr/>
          </p:nvSpPr>
          <p:spPr>
            <a:xfrm>
              <a:off x="4506800" y="3400550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14"/>
            <p:cNvSpPr/>
            <p:nvPr/>
          </p:nvSpPr>
          <p:spPr>
            <a:xfrm>
              <a:off x="4437525" y="3408575"/>
              <a:ext cx="18400" cy="4200"/>
            </a:xfrm>
            <a:custGeom>
              <a:rect b="b" l="l" r="r" t="t"/>
              <a:pathLst>
                <a:path extrusionOk="0" h="168" w="736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14"/>
            <p:cNvSpPr/>
            <p:nvPr/>
          </p:nvSpPr>
          <p:spPr>
            <a:xfrm>
              <a:off x="4418400" y="3415425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14"/>
            <p:cNvSpPr/>
            <p:nvPr/>
          </p:nvSpPr>
          <p:spPr>
            <a:xfrm>
              <a:off x="4394875" y="3387250"/>
              <a:ext cx="44850" cy="10275"/>
            </a:xfrm>
            <a:custGeom>
              <a:rect b="b" l="l" r="r" t="t"/>
              <a:pathLst>
                <a:path extrusionOk="0" h="411" w="1794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14"/>
            <p:cNvSpPr/>
            <p:nvPr/>
          </p:nvSpPr>
          <p:spPr>
            <a:xfrm>
              <a:off x="4375525" y="3388050"/>
              <a:ext cx="3000" cy="925"/>
            </a:xfrm>
            <a:custGeom>
              <a:rect b="b" l="l" r="r" t="t"/>
              <a:pathLst>
                <a:path extrusionOk="0" h="37" w="12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14"/>
            <p:cNvSpPr/>
            <p:nvPr/>
          </p:nvSpPr>
          <p:spPr>
            <a:xfrm>
              <a:off x="4351900" y="3381325"/>
              <a:ext cx="3050" cy="2825"/>
            </a:xfrm>
            <a:custGeom>
              <a:rect b="b" l="l" r="r" t="t"/>
              <a:pathLst>
                <a:path extrusionOk="0" h="113" w="122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14"/>
            <p:cNvSpPr/>
            <p:nvPr/>
          </p:nvSpPr>
          <p:spPr>
            <a:xfrm>
              <a:off x="4268375" y="3383575"/>
              <a:ext cx="28300" cy="14925"/>
            </a:xfrm>
            <a:custGeom>
              <a:rect b="b" l="l" r="r" t="t"/>
              <a:pathLst>
                <a:path extrusionOk="0" h="597" w="1132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14"/>
            <p:cNvSpPr/>
            <p:nvPr/>
          </p:nvSpPr>
          <p:spPr>
            <a:xfrm>
              <a:off x="4165450" y="3317150"/>
              <a:ext cx="64475" cy="48200"/>
            </a:xfrm>
            <a:custGeom>
              <a:rect b="b" l="l" r="r" t="t"/>
              <a:pathLst>
                <a:path extrusionOk="0" h="1928" w="2579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14"/>
            <p:cNvSpPr/>
            <p:nvPr/>
          </p:nvSpPr>
          <p:spPr>
            <a:xfrm>
              <a:off x="4213600" y="3325550"/>
              <a:ext cx="17500" cy="10100"/>
            </a:xfrm>
            <a:custGeom>
              <a:rect b="b" l="l" r="r" t="t"/>
              <a:pathLst>
                <a:path extrusionOk="0" h="404" w="70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14"/>
            <p:cNvSpPr/>
            <p:nvPr/>
          </p:nvSpPr>
          <p:spPr>
            <a:xfrm>
              <a:off x="4100650" y="3251350"/>
              <a:ext cx="15950" cy="10225"/>
            </a:xfrm>
            <a:custGeom>
              <a:rect b="b" l="l" r="r" t="t"/>
              <a:pathLst>
                <a:path extrusionOk="0" h="409" w="638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14"/>
            <p:cNvSpPr/>
            <p:nvPr/>
          </p:nvSpPr>
          <p:spPr>
            <a:xfrm>
              <a:off x="4107450" y="3238250"/>
              <a:ext cx="13525" cy="8575"/>
            </a:xfrm>
            <a:custGeom>
              <a:rect b="b" l="l" r="r" t="t"/>
              <a:pathLst>
                <a:path extrusionOk="0" h="343" w="541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14"/>
            <p:cNvSpPr/>
            <p:nvPr/>
          </p:nvSpPr>
          <p:spPr>
            <a:xfrm>
              <a:off x="4040975" y="3144125"/>
              <a:ext cx="22975" cy="83000"/>
            </a:xfrm>
            <a:custGeom>
              <a:rect b="b" l="l" r="r" t="t"/>
              <a:pathLst>
                <a:path extrusionOk="0" h="3320" w="919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14"/>
            <p:cNvSpPr/>
            <p:nvPr/>
          </p:nvSpPr>
          <p:spPr>
            <a:xfrm>
              <a:off x="4061800" y="3144125"/>
              <a:ext cx="2700" cy="16750"/>
            </a:xfrm>
            <a:custGeom>
              <a:rect b="b" l="l" r="r" t="t"/>
              <a:pathLst>
                <a:path extrusionOk="0" h="670" w="108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14"/>
            <p:cNvSpPr/>
            <p:nvPr/>
          </p:nvSpPr>
          <p:spPr>
            <a:xfrm>
              <a:off x="4072400" y="3076900"/>
              <a:ext cx="7000" cy="9500"/>
            </a:xfrm>
            <a:custGeom>
              <a:rect b="b" l="l" r="r" t="t"/>
              <a:pathLst>
                <a:path extrusionOk="0" h="380" w="28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14"/>
            <p:cNvSpPr/>
            <p:nvPr/>
          </p:nvSpPr>
          <p:spPr>
            <a:xfrm>
              <a:off x="4095750" y="3007325"/>
              <a:ext cx="2700" cy="22275"/>
            </a:xfrm>
            <a:custGeom>
              <a:rect b="b" l="l" r="r" t="t"/>
              <a:pathLst>
                <a:path extrusionOk="0" h="891" w="108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14"/>
            <p:cNvSpPr/>
            <p:nvPr/>
          </p:nvSpPr>
          <p:spPr>
            <a:xfrm>
              <a:off x="4087750" y="2945050"/>
              <a:ext cx="11100" cy="13625"/>
            </a:xfrm>
            <a:custGeom>
              <a:rect b="b" l="l" r="r" t="t"/>
              <a:pathLst>
                <a:path extrusionOk="0" h="545" w="444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14"/>
            <p:cNvSpPr/>
            <p:nvPr/>
          </p:nvSpPr>
          <p:spPr>
            <a:xfrm>
              <a:off x="4073525" y="2919500"/>
              <a:ext cx="11725" cy="5775"/>
            </a:xfrm>
            <a:custGeom>
              <a:rect b="b" l="l" r="r" t="t"/>
              <a:pathLst>
                <a:path extrusionOk="0" h="231" w="469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14"/>
            <p:cNvSpPr/>
            <p:nvPr/>
          </p:nvSpPr>
          <p:spPr>
            <a:xfrm>
              <a:off x="4058225" y="2978950"/>
              <a:ext cx="3600" cy="26625"/>
            </a:xfrm>
            <a:custGeom>
              <a:rect b="b" l="l" r="r" t="t"/>
              <a:pathLst>
                <a:path extrusionOk="0" h="1065" w="144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14"/>
            <p:cNvSpPr/>
            <p:nvPr/>
          </p:nvSpPr>
          <p:spPr>
            <a:xfrm>
              <a:off x="4018350" y="2943050"/>
              <a:ext cx="4700" cy="3125"/>
            </a:xfrm>
            <a:custGeom>
              <a:rect b="b" l="l" r="r" t="t"/>
              <a:pathLst>
                <a:path extrusionOk="0" h="125" w="18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14"/>
            <p:cNvSpPr/>
            <p:nvPr/>
          </p:nvSpPr>
          <p:spPr>
            <a:xfrm>
              <a:off x="4023050" y="2911475"/>
              <a:ext cx="8550" cy="8150"/>
            </a:xfrm>
            <a:custGeom>
              <a:rect b="b" l="l" r="r" t="t"/>
              <a:pathLst>
                <a:path extrusionOk="0" h="326" w="342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14"/>
            <p:cNvSpPr/>
            <p:nvPr/>
          </p:nvSpPr>
          <p:spPr>
            <a:xfrm>
              <a:off x="3988650" y="2870975"/>
              <a:ext cx="27050" cy="12875"/>
            </a:xfrm>
            <a:custGeom>
              <a:rect b="b" l="l" r="r" t="t"/>
              <a:pathLst>
                <a:path extrusionOk="0" h="515" w="1082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14"/>
            <p:cNvSpPr/>
            <p:nvPr/>
          </p:nvSpPr>
          <p:spPr>
            <a:xfrm>
              <a:off x="3916925" y="2824525"/>
              <a:ext cx="43000" cy="28925"/>
            </a:xfrm>
            <a:custGeom>
              <a:rect b="b" l="l" r="r" t="t"/>
              <a:pathLst>
                <a:path extrusionOk="0" h="1157" w="172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14"/>
            <p:cNvSpPr/>
            <p:nvPr/>
          </p:nvSpPr>
          <p:spPr>
            <a:xfrm>
              <a:off x="3923250" y="2857475"/>
              <a:ext cx="29300" cy="15200"/>
            </a:xfrm>
            <a:custGeom>
              <a:rect b="b" l="l" r="r" t="t"/>
              <a:pathLst>
                <a:path extrusionOk="0" h="608" w="1172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14"/>
            <p:cNvSpPr/>
            <p:nvPr/>
          </p:nvSpPr>
          <p:spPr>
            <a:xfrm>
              <a:off x="3970575" y="2927975"/>
              <a:ext cx="19225" cy="9450"/>
            </a:xfrm>
            <a:custGeom>
              <a:rect b="b" l="l" r="r" t="t"/>
              <a:pathLst>
                <a:path extrusionOk="0" h="378" w="769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14"/>
            <p:cNvSpPr/>
            <p:nvPr/>
          </p:nvSpPr>
          <p:spPr>
            <a:xfrm>
              <a:off x="3861850" y="2805475"/>
              <a:ext cx="18725" cy="18500"/>
            </a:xfrm>
            <a:custGeom>
              <a:rect b="b" l="l" r="r" t="t"/>
              <a:pathLst>
                <a:path extrusionOk="0" h="740" w="749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14"/>
            <p:cNvSpPr/>
            <p:nvPr/>
          </p:nvSpPr>
          <p:spPr>
            <a:xfrm>
              <a:off x="3830925" y="2766550"/>
              <a:ext cx="5275" cy="12750"/>
            </a:xfrm>
            <a:custGeom>
              <a:rect b="b" l="l" r="r" t="t"/>
              <a:pathLst>
                <a:path extrusionOk="0" h="510" w="211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14"/>
            <p:cNvSpPr/>
            <p:nvPr/>
          </p:nvSpPr>
          <p:spPr>
            <a:xfrm>
              <a:off x="3879675" y="2795050"/>
              <a:ext cx="12425" cy="9650"/>
            </a:xfrm>
            <a:custGeom>
              <a:rect b="b" l="l" r="r" t="t"/>
              <a:pathLst>
                <a:path extrusionOk="0" h="386" w="497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14"/>
            <p:cNvSpPr/>
            <p:nvPr/>
          </p:nvSpPr>
          <p:spPr>
            <a:xfrm>
              <a:off x="3844275" y="2852775"/>
              <a:ext cx="20100" cy="16525"/>
            </a:xfrm>
            <a:custGeom>
              <a:rect b="b" l="l" r="r" t="t"/>
              <a:pathLst>
                <a:path extrusionOk="0" h="661" w="804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14"/>
            <p:cNvSpPr/>
            <p:nvPr/>
          </p:nvSpPr>
          <p:spPr>
            <a:xfrm>
              <a:off x="3787950" y="2718575"/>
              <a:ext cx="6875" cy="50600"/>
            </a:xfrm>
            <a:custGeom>
              <a:rect b="b" l="l" r="r" t="t"/>
              <a:pathLst>
                <a:path extrusionOk="0" h="2024" w="275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14"/>
            <p:cNvSpPr/>
            <p:nvPr/>
          </p:nvSpPr>
          <p:spPr>
            <a:xfrm>
              <a:off x="3800750" y="2676275"/>
              <a:ext cx="6000" cy="40750"/>
            </a:xfrm>
            <a:custGeom>
              <a:rect b="b" l="l" r="r" t="t"/>
              <a:pathLst>
                <a:path extrusionOk="0" h="1630" w="24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14"/>
            <p:cNvSpPr/>
            <p:nvPr/>
          </p:nvSpPr>
          <p:spPr>
            <a:xfrm>
              <a:off x="3794800" y="2580050"/>
              <a:ext cx="4375" cy="18800"/>
            </a:xfrm>
            <a:custGeom>
              <a:rect b="b" l="l" r="r" t="t"/>
              <a:pathLst>
                <a:path extrusionOk="0" h="752" w="175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14"/>
            <p:cNvSpPr/>
            <p:nvPr/>
          </p:nvSpPr>
          <p:spPr>
            <a:xfrm>
              <a:off x="3801050" y="2485025"/>
              <a:ext cx="2700" cy="24375"/>
            </a:xfrm>
            <a:custGeom>
              <a:rect b="b" l="l" r="r" t="t"/>
              <a:pathLst>
                <a:path extrusionOk="0" h="975" w="108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14"/>
            <p:cNvSpPr/>
            <p:nvPr/>
          </p:nvSpPr>
          <p:spPr>
            <a:xfrm>
              <a:off x="3810875" y="2480825"/>
              <a:ext cx="6875" cy="41025"/>
            </a:xfrm>
            <a:custGeom>
              <a:rect b="b" l="l" r="r" t="t"/>
              <a:pathLst>
                <a:path extrusionOk="0" h="1641" w="275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14"/>
            <p:cNvSpPr/>
            <p:nvPr/>
          </p:nvSpPr>
          <p:spPr>
            <a:xfrm>
              <a:off x="3806725" y="2611000"/>
              <a:ext cx="3275" cy="17300"/>
            </a:xfrm>
            <a:custGeom>
              <a:rect b="b" l="l" r="r" t="t"/>
              <a:pathLst>
                <a:path extrusionOk="0" h="692" w="131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14"/>
            <p:cNvSpPr/>
            <p:nvPr/>
          </p:nvSpPr>
          <p:spPr>
            <a:xfrm>
              <a:off x="3784100" y="2434950"/>
              <a:ext cx="25850" cy="20350"/>
            </a:xfrm>
            <a:custGeom>
              <a:rect b="b" l="l" r="r" t="t"/>
              <a:pathLst>
                <a:path extrusionOk="0" h="814" w="1034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14"/>
            <p:cNvSpPr/>
            <p:nvPr/>
          </p:nvSpPr>
          <p:spPr>
            <a:xfrm>
              <a:off x="3761225" y="2425650"/>
              <a:ext cx="14225" cy="5275"/>
            </a:xfrm>
            <a:custGeom>
              <a:rect b="b" l="l" r="r" t="t"/>
              <a:pathLst>
                <a:path extrusionOk="0" h="211" w="569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14"/>
            <p:cNvSpPr/>
            <p:nvPr/>
          </p:nvSpPr>
          <p:spPr>
            <a:xfrm>
              <a:off x="3742725" y="2442525"/>
              <a:ext cx="26275" cy="7575"/>
            </a:xfrm>
            <a:custGeom>
              <a:rect b="b" l="l" r="r" t="t"/>
              <a:pathLst>
                <a:path extrusionOk="0" h="303" w="1051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14"/>
            <p:cNvSpPr/>
            <p:nvPr/>
          </p:nvSpPr>
          <p:spPr>
            <a:xfrm>
              <a:off x="3634975" y="2420025"/>
              <a:ext cx="38300" cy="4575"/>
            </a:xfrm>
            <a:custGeom>
              <a:rect b="b" l="l" r="r" t="t"/>
              <a:pathLst>
                <a:path extrusionOk="0" h="183" w="1532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14"/>
            <p:cNvSpPr/>
            <p:nvPr/>
          </p:nvSpPr>
          <p:spPr>
            <a:xfrm>
              <a:off x="3586750" y="2415000"/>
              <a:ext cx="35150" cy="7775"/>
            </a:xfrm>
            <a:custGeom>
              <a:rect b="b" l="l" r="r" t="t"/>
              <a:pathLst>
                <a:path extrusionOk="0" h="311" w="1406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14"/>
            <p:cNvSpPr/>
            <p:nvPr/>
          </p:nvSpPr>
          <p:spPr>
            <a:xfrm>
              <a:off x="3601025" y="2438825"/>
              <a:ext cx="17300" cy="5225"/>
            </a:xfrm>
            <a:custGeom>
              <a:rect b="b" l="l" r="r" t="t"/>
              <a:pathLst>
                <a:path extrusionOk="0" h="209" w="692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14"/>
            <p:cNvSpPr/>
            <p:nvPr/>
          </p:nvSpPr>
          <p:spPr>
            <a:xfrm>
              <a:off x="3551525" y="2429400"/>
              <a:ext cx="21525" cy="7150"/>
            </a:xfrm>
            <a:custGeom>
              <a:rect b="b" l="l" r="r" t="t"/>
              <a:pathLst>
                <a:path extrusionOk="0" h="286" w="861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14"/>
            <p:cNvSpPr/>
            <p:nvPr/>
          </p:nvSpPr>
          <p:spPr>
            <a:xfrm>
              <a:off x="3549600" y="2401825"/>
              <a:ext cx="6075" cy="4500"/>
            </a:xfrm>
            <a:custGeom>
              <a:rect b="b" l="l" r="r" t="t"/>
              <a:pathLst>
                <a:path extrusionOk="0" h="180" w="243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14"/>
            <p:cNvSpPr/>
            <p:nvPr/>
          </p:nvSpPr>
          <p:spPr>
            <a:xfrm>
              <a:off x="3482025" y="2389625"/>
              <a:ext cx="8750" cy="7925"/>
            </a:xfrm>
            <a:custGeom>
              <a:rect b="b" l="l" r="r" t="t"/>
              <a:pathLst>
                <a:path extrusionOk="0" h="317" w="35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14"/>
            <p:cNvSpPr/>
            <p:nvPr/>
          </p:nvSpPr>
          <p:spPr>
            <a:xfrm>
              <a:off x="3462625" y="2291550"/>
              <a:ext cx="6275" cy="35675"/>
            </a:xfrm>
            <a:custGeom>
              <a:rect b="b" l="l" r="r" t="t"/>
              <a:pathLst>
                <a:path extrusionOk="0" h="1427" w="251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14"/>
            <p:cNvSpPr/>
            <p:nvPr/>
          </p:nvSpPr>
          <p:spPr>
            <a:xfrm>
              <a:off x="3472150" y="2218550"/>
              <a:ext cx="1500" cy="5100"/>
            </a:xfrm>
            <a:custGeom>
              <a:rect b="b" l="l" r="r" t="t"/>
              <a:pathLst>
                <a:path extrusionOk="0" h="204" w="6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14"/>
            <p:cNvSpPr/>
            <p:nvPr/>
          </p:nvSpPr>
          <p:spPr>
            <a:xfrm>
              <a:off x="3472450" y="2149425"/>
              <a:ext cx="2100" cy="6650"/>
            </a:xfrm>
            <a:custGeom>
              <a:rect b="b" l="l" r="r" t="t"/>
              <a:pathLst>
                <a:path extrusionOk="0" h="266" w="84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14"/>
            <p:cNvSpPr/>
            <p:nvPr/>
          </p:nvSpPr>
          <p:spPr>
            <a:xfrm>
              <a:off x="3492975" y="2157400"/>
              <a:ext cx="2700" cy="18475"/>
            </a:xfrm>
            <a:custGeom>
              <a:rect b="b" l="l" r="r" t="t"/>
              <a:pathLst>
                <a:path extrusionOk="0" h="739" w="108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14"/>
            <p:cNvSpPr/>
            <p:nvPr/>
          </p:nvSpPr>
          <p:spPr>
            <a:xfrm>
              <a:off x="3494700" y="2077175"/>
              <a:ext cx="19750" cy="17875"/>
            </a:xfrm>
            <a:custGeom>
              <a:rect b="b" l="l" r="r" t="t"/>
              <a:pathLst>
                <a:path extrusionOk="0" h="715" w="79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14"/>
            <p:cNvSpPr/>
            <p:nvPr/>
          </p:nvSpPr>
          <p:spPr>
            <a:xfrm>
              <a:off x="3544100" y="2024100"/>
              <a:ext cx="22975" cy="20850"/>
            </a:xfrm>
            <a:custGeom>
              <a:rect b="b" l="l" r="r" t="t"/>
              <a:pathLst>
                <a:path extrusionOk="0" h="834" w="919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14"/>
            <p:cNvSpPr/>
            <p:nvPr/>
          </p:nvSpPr>
          <p:spPr>
            <a:xfrm>
              <a:off x="3433150" y="2083175"/>
              <a:ext cx="15925" cy="21100"/>
            </a:xfrm>
            <a:custGeom>
              <a:rect b="b" l="l" r="r" t="t"/>
              <a:pathLst>
                <a:path extrusionOk="0" h="844" w="637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14"/>
            <p:cNvSpPr/>
            <p:nvPr/>
          </p:nvSpPr>
          <p:spPr>
            <a:xfrm>
              <a:off x="3423325" y="2275700"/>
              <a:ext cx="925" cy="625"/>
            </a:xfrm>
            <a:custGeom>
              <a:rect b="b" l="l" r="r" t="t"/>
              <a:pathLst>
                <a:path extrusionOk="0" h="25" w="37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14"/>
            <p:cNvSpPr/>
            <p:nvPr/>
          </p:nvSpPr>
          <p:spPr>
            <a:xfrm>
              <a:off x="3596425" y="24788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14"/>
            <p:cNvSpPr/>
            <p:nvPr/>
          </p:nvSpPr>
          <p:spPr>
            <a:xfrm>
              <a:off x="3735300" y="2583175"/>
              <a:ext cx="18450" cy="16450"/>
            </a:xfrm>
            <a:custGeom>
              <a:rect b="b" l="l" r="r" t="t"/>
              <a:pathLst>
                <a:path extrusionOk="0" h="658" w="738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14"/>
            <p:cNvSpPr/>
            <p:nvPr/>
          </p:nvSpPr>
          <p:spPr>
            <a:xfrm>
              <a:off x="3699925" y="2607125"/>
              <a:ext cx="26275" cy="21075"/>
            </a:xfrm>
            <a:custGeom>
              <a:rect b="b" l="l" r="r" t="t"/>
              <a:pathLst>
                <a:path extrusionOk="0" h="843" w="1051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14"/>
            <p:cNvSpPr/>
            <p:nvPr/>
          </p:nvSpPr>
          <p:spPr>
            <a:xfrm>
              <a:off x="3691100" y="2604250"/>
              <a:ext cx="33675" cy="20200"/>
            </a:xfrm>
            <a:custGeom>
              <a:rect b="b" l="l" r="r" t="t"/>
              <a:pathLst>
                <a:path extrusionOk="0" h="808" w="1347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14"/>
            <p:cNvSpPr/>
            <p:nvPr/>
          </p:nvSpPr>
          <p:spPr>
            <a:xfrm>
              <a:off x="3677000" y="2623925"/>
              <a:ext cx="10250" cy="7000"/>
            </a:xfrm>
            <a:custGeom>
              <a:rect b="b" l="l" r="r" t="t"/>
              <a:pathLst>
                <a:path extrusionOk="0" h="280" w="41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14"/>
            <p:cNvSpPr/>
            <p:nvPr/>
          </p:nvSpPr>
          <p:spPr>
            <a:xfrm>
              <a:off x="3651925" y="2631050"/>
              <a:ext cx="22650" cy="6175"/>
            </a:xfrm>
            <a:custGeom>
              <a:rect b="b" l="l" r="r" t="t"/>
              <a:pathLst>
                <a:path extrusionOk="0" h="247" w="906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14"/>
            <p:cNvSpPr/>
            <p:nvPr/>
          </p:nvSpPr>
          <p:spPr>
            <a:xfrm>
              <a:off x="3637650" y="2607325"/>
              <a:ext cx="10150" cy="19900"/>
            </a:xfrm>
            <a:custGeom>
              <a:rect b="b" l="l" r="r" t="t"/>
              <a:pathLst>
                <a:path extrusionOk="0" h="796" w="406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14"/>
            <p:cNvSpPr/>
            <p:nvPr/>
          </p:nvSpPr>
          <p:spPr>
            <a:xfrm>
              <a:off x="3630200" y="2586175"/>
              <a:ext cx="16400" cy="18050"/>
            </a:xfrm>
            <a:custGeom>
              <a:rect b="b" l="l" r="r" t="t"/>
              <a:pathLst>
                <a:path extrusionOk="0" h="722" w="656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14"/>
            <p:cNvSpPr/>
            <p:nvPr/>
          </p:nvSpPr>
          <p:spPr>
            <a:xfrm>
              <a:off x="3615100" y="2573750"/>
              <a:ext cx="18625" cy="15150"/>
            </a:xfrm>
            <a:custGeom>
              <a:rect b="b" l="l" r="r" t="t"/>
              <a:pathLst>
                <a:path extrusionOk="0" h="606" w="745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14"/>
            <p:cNvSpPr/>
            <p:nvPr/>
          </p:nvSpPr>
          <p:spPr>
            <a:xfrm>
              <a:off x="3613525" y="2545825"/>
              <a:ext cx="7775" cy="18050"/>
            </a:xfrm>
            <a:custGeom>
              <a:rect b="b" l="l" r="r" t="t"/>
              <a:pathLst>
                <a:path extrusionOk="0" h="722" w="311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14"/>
            <p:cNvSpPr/>
            <p:nvPr/>
          </p:nvSpPr>
          <p:spPr>
            <a:xfrm>
              <a:off x="3617700" y="2528000"/>
              <a:ext cx="1425" cy="3350"/>
            </a:xfrm>
            <a:custGeom>
              <a:rect b="b" l="l" r="r" t="t"/>
              <a:pathLst>
                <a:path extrusionOk="0" h="134" w="57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14"/>
            <p:cNvSpPr/>
            <p:nvPr/>
          </p:nvSpPr>
          <p:spPr>
            <a:xfrm>
              <a:off x="3618425" y="2505675"/>
              <a:ext cx="2575" cy="7900"/>
            </a:xfrm>
            <a:custGeom>
              <a:rect b="b" l="l" r="r" t="t"/>
              <a:pathLst>
                <a:path extrusionOk="0" h="316" w="103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14"/>
            <p:cNvSpPr/>
            <p:nvPr/>
          </p:nvSpPr>
          <p:spPr>
            <a:xfrm>
              <a:off x="3625950" y="2480775"/>
              <a:ext cx="4175" cy="7950"/>
            </a:xfrm>
            <a:custGeom>
              <a:rect b="b" l="l" r="r" t="t"/>
              <a:pathLst>
                <a:path extrusionOk="0" h="318" w="167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14"/>
            <p:cNvSpPr/>
            <p:nvPr/>
          </p:nvSpPr>
          <p:spPr>
            <a:xfrm>
              <a:off x="3639325" y="2459950"/>
              <a:ext cx="8175" cy="7725"/>
            </a:xfrm>
            <a:custGeom>
              <a:rect b="b" l="l" r="r" t="t"/>
              <a:pathLst>
                <a:path extrusionOk="0" h="309" w="327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14"/>
            <p:cNvSpPr/>
            <p:nvPr/>
          </p:nvSpPr>
          <p:spPr>
            <a:xfrm>
              <a:off x="3667125" y="2452800"/>
              <a:ext cx="15800" cy="6875"/>
            </a:xfrm>
            <a:custGeom>
              <a:rect b="b" l="l" r="r" t="t"/>
              <a:pathLst>
                <a:path extrusionOk="0" h="275" w="632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14"/>
            <p:cNvSpPr/>
            <p:nvPr/>
          </p:nvSpPr>
          <p:spPr>
            <a:xfrm>
              <a:off x="3697850" y="2466150"/>
              <a:ext cx="62275" cy="20425"/>
            </a:xfrm>
            <a:custGeom>
              <a:rect b="b" l="l" r="r" t="t"/>
              <a:pathLst>
                <a:path extrusionOk="0" h="817" w="2491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14"/>
            <p:cNvSpPr/>
            <p:nvPr/>
          </p:nvSpPr>
          <p:spPr>
            <a:xfrm>
              <a:off x="3745025" y="2484475"/>
              <a:ext cx="13800" cy="15125"/>
            </a:xfrm>
            <a:custGeom>
              <a:rect b="b" l="l" r="r" t="t"/>
              <a:pathLst>
                <a:path extrusionOk="0" h="605" w="552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14"/>
            <p:cNvSpPr/>
            <p:nvPr/>
          </p:nvSpPr>
          <p:spPr>
            <a:xfrm>
              <a:off x="3747775" y="2511425"/>
              <a:ext cx="10450" cy="21775"/>
            </a:xfrm>
            <a:custGeom>
              <a:rect b="b" l="l" r="r" t="t"/>
              <a:pathLst>
                <a:path extrusionOk="0" h="871" w="418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14"/>
            <p:cNvSpPr/>
            <p:nvPr/>
          </p:nvSpPr>
          <p:spPr>
            <a:xfrm>
              <a:off x="3758200" y="2531400"/>
              <a:ext cx="11325" cy="14425"/>
            </a:xfrm>
            <a:custGeom>
              <a:rect b="b" l="l" r="r" t="t"/>
              <a:pathLst>
                <a:path extrusionOk="0" h="577" w="453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14"/>
            <p:cNvSpPr/>
            <p:nvPr/>
          </p:nvSpPr>
          <p:spPr>
            <a:xfrm>
              <a:off x="3759800" y="2551475"/>
              <a:ext cx="15375" cy="26125"/>
            </a:xfrm>
            <a:custGeom>
              <a:rect b="b" l="l" r="r" t="t"/>
              <a:pathLst>
                <a:path extrusionOk="0" h="1045" w="615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14"/>
            <p:cNvSpPr/>
            <p:nvPr/>
          </p:nvSpPr>
          <p:spPr>
            <a:xfrm>
              <a:off x="3756175" y="2560275"/>
              <a:ext cx="23775" cy="36400"/>
            </a:xfrm>
            <a:custGeom>
              <a:rect b="b" l="l" r="r" t="t"/>
              <a:pathLst>
                <a:path extrusionOk="0" h="1456" w="951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14"/>
            <p:cNvSpPr/>
            <p:nvPr/>
          </p:nvSpPr>
          <p:spPr>
            <a:xfrm>
              <a:off x="3740450" y="2606075"/>
              <a:ext cx="6350" cy="4300"/>
            </a:xfrm>
            <a:custGeom>
              <a:rect b="b" l="l" r="r" t="t"/>
              <a:pathLst>
                <a:path extrusionOk="0" h="172" w="254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14"/>
            <p:cNvSpPr/>
            <p:nvPr/>
          </p:nvSpPr>
          <p:spPr>
            <a:xfrm>
              <a:off x="3737050" y="2599300"/>
              <a:ext cx="8775" cy="9200"/>
            </a:xfrm>
            <a:custGeom>
              <a:rect b="b" l="l" r="r" t="t"/>
              <a:pathLst>
                <a:path extrusionOk="0" h="368" w="351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14"/>
            <p:cNvSpPr/>
            <p:nvPr/>
          </p:nvSpPr>
          <p:spPr>
            <a:xfrm>
              <a:off x="3668000" y="2638550"/>
              <a:ext cx="24725" cy="9875"/>
            </a:xfrm>
            <a:custGeom>
              <a:rect b="b" l="l" r="r" t="t"/>
              <a:pathLst>
                <a:path extrusionOk="0" h="395" w="989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14"/>
            <p:cNvSpPr/>
            <p:nvPr/>
          </p:nvSpPr>
          <p:spPr>
            <a:xfrm>
              <a:off x="3613825" y="2546725"/>
              <a:ext cx="5100" cy="16800"/>
            </a:xfrm>
            <a:custGeom>
              <a:rect b="b" l="l" r="r" t="t"/>
              <a:pathLst>
                <a:path extrusionOk="0" h="672" w="204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14"/>
            <p:cNvSpPr/>
            <p:nvPr/>
          </p:nvSpPr>
          <p:spPr>
            <a:xfrm>
              <a:off x="3619775" y="2463525"/>
              <a:ext cx="26000" cy="61850"/>
            </a:xfrm>
            <a:custGeom>
              <a:rect b="b" l="l" r="r" t="t"/>
              <a:pathLst>
                <a:path extrusionOk="0" h="2474" w="104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14"/>
            <p:cNvSpPr/>
            <p:nvPr/>
          </p:nvSpPr>
          <p:spPr>
            <a:xfrm>
              <a:off x="3657625" y="2459875"/>
              <a:ext cx="3500" cy="2550"/>
            </a:xfrm>
            <a:custGeom>
              <a:rect b="b" l="l" r="r" t="t"/>
              <a:pathLst>
                <a:path extrusionOk="0" h="102" w="14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14"/>
            <p:cNvSpPr/>
            <p:nvPr/>
          </p:nvSpPr>
          <p:spPr>
            <a:xfrm>
              <a:off x="3671625" y="2452425"/>
              <a:ext cx="3850" cy="400"/>
            </a:xfrm>
            <a:custGeom>
              <a:rect b="b" l="l" r="r" t="t"/>
              <a:pathLst>
                <a:path extrusionOk="0" h="16" w="154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14"/>
            <p:cNvSpPr/>
            <p:nvPr/>
          </p:nvSpPr>
          <p:spPr>
            <a:xfrm>
              <a:off x="3705325" y="2458150"/>
              <a:ext cx="18675" cy="6300"/>
            </a:xfrm>
            <a:custGeom>
              <a:rect b="b" l="l" r="r" t="t"/>
              <a:pathLst>
                <a:path extrusionOk="0" h="252" w="747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14"/>
            <p:cNvSpPr/>
            <p:nvPr/>
          </p:nvSpPr>
          <p:spPr>
            <a:xfrm>
              <a:off x="3761275" y="2475125"/>
              <a:ext cx="9750" cy="7000"/>
            </a:xfrm>
            <a:custGeom>
              <a:rect b="b" l="l" r="r" t="t"/>
              <a:pathLst>
                <a:path extrusionOk="0" h="280" w="39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14"/>
            <p:cNvSpPr/>
            <p:nvPr/>
          </p:nvSpPr>
          <p:spPr>
            <a:xfrm>
              <a:off x="3773975" y="2518600"/>
              <a:ext cx="1800" cy="5525"/>
            </a:xfrm>
            <a:custGeom>
              <a:rect b="b" l="l" r="r" t="t"/>
              <a:pathLst>
                <a:path extrusionOk="0" h="221" w="72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14"/>
            <p:cNvSpPr/>
            <p:nvPr/>
          </p:nvSpPr>
          <p:spPr>
            <a:xfrm>
              <a:off x="3786225" y="2539575"/>
              <a:ext cx="6825" cy="13425"/>
            </a:xfrm>
            <a:custGeom>
              <a:rect b="b" l="l" r="r" t="t"/>
              <a:pathLst>
                <a:path extrusionOk="0" h="537" w="273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14"/>
            <p:cNvSpPr/>
            <p:nvPr/>
          </p:nvSpPr>
          <p:spPr>
            <a:xfrm>
              <a:off x="3780275" y="2575725"/>
              <a:ext cx="11475" cy="26600"/>
            </a:xfrm>
            <a:custGeom>
              <a:rect b="b" l="l" r="r" t="t"/>
              <a:pathLst>
                <a:path extrusionOk="0" h="1064" w="459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14"/>
            <p:cNvSpPr/>
            <p:nvPr/>
          </p:nvSpPr>
          <p:spPr>
            <a:xfrm>
              <a:off x="3731575" y="2626450"/>
              <a:ext cx="15350" cy="12200"/>
            </a:xfrm>
            <a:custGeom>
              <a:rect b="b" l="l" r="r" t="t"/>
              <a:pathLst>
                <a:path extrusionOk="0" h="488" w="614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14"/>
            <p:cNvSpPr/>
            <p:nvPr/>
          </p:nvSpPr>
          <p:spPr>
            <a:xfrm>
              <a:off x="3691825" y="2663225"/>
              <a:ext cx="9675" cy="5975"/>
            </a:xfrm>
            <a:custGeom>
              <a:rect b="b" l="l" r="r" t="t"/>
              <a:pathLst>
                <a:path extrusionOk="0" h="239" w="387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14"/>
            <p:cNvSpPr/>
            <p:nvPr/>
          </p:nvSpPr>
          <p:spPr>
            <a:xfrm>
              <a:off x="3626925" y="2637650"/>
              <a:ext cx="11875" cy="10350"/>
            </a:xfrm>
            <a:custGeom>
              <a:rect b="b" l="l" r="r" t="t"/>
              <a:pathLst>
                <a:path extrusionOk="0" h="414" w="475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14"/>
            <p:cNvSpPr/>
            <p:nvPr/>
          </p:nvSpPr>
          <p:spPr>
            <a:xfrm>
              <a:off x="3615025" y="2606325"/>
              <a:ext cx="4350" cy="5025"/>
            </a:xfrm>
            <a:custGeom>
              <a:rect b="b" l="l" r="r" t="t"/>
              <a:pathLst>
                <a:path extrusionOk="0" h="201" w="174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14"/>
            <p:cNvSpPr/>
            <p:nvPr/>
          </p:nvSpPr>
          <p:spPr>
            <a:xfrm>
              <a:off x="3589800" y="2586950"/>
              <a:ext cx="14525" cy="9950"/>
            </a:xfrm>
            <a:custGeom>
              <a:rect b="b" l="l" r="r" t="t"/>
              <a:pathLst>
                <a:path extrusionOk="0" h="398" w="581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14"/>
            <p:cNvSpPr/>
            <p:nvPr/>
          </p:nvSpPr>
          <p:spPr>
            <a:xfrm>
              <a:off x="3584775" y="2520775"/>
              <a:ext cx="12125" cy="27725"/>
            </a:xfrm>
            <a:custGeom>
              <a:rect b="b" l="l" r="r" t="t"/>
              <a:pathLst>
                <a:path extrusionOk="0" h="1109" w="485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14"/>
            <p:cNvSpPr/>
            <p:nvPr/>
          </p:nvSpPr>
          <p:spPr>
            <a:xfrm>
              <a:off x="3620425" y="2441775"/>
              <a:ext cx="18425" cy="15300"/>
            </a:xfrm>
            <a:custGeom>
              <a:rect b="b" l="l" r="r" t="t"/>
              <a:pathLst>
                <a:path extrusionOk="0" h="612" w="737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14"/>
            <p:cNvSpPr/>
            <p:nvPr/>
          </p:nvSpPr>
          <p:spPr>
            <a:xfrm>
              <a:off x="3654975" y="2434550"/>
              <a:ext cx="23475" cy="5250"/>
            </a:xfrm>
            <a:custGeom>
              <a:rect b="b" l="l" r="r" t="t"/>
              <a:pathLst>
                <a:path extrusionOk="0" h="210" w="939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14"/>
            <p:cNvSpPr/>
            <p:nvPr/>
          </p:nvSpPr>
          <p:spPr>
            <a:xfrm>
              <a:off x="3705600" y="2439525"/>
              <a:ext cx="10350" cy="2625"/>
            </a:xfrm>
            <a:custGeom>
              <a:rect b="b" l="l" r="r" t="t"/>
              <a:pathLst>
                <a:path extrusionOk="0" h="105" w="414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14"/>
            <p:cNvSpPr/>
            <p:nvPr/>
          </p:nvSpPr>
          <p:spPr>
            <a:xfrm>
              <a:off x="3848675" y="2921625"/>
              <a:ext cx="12825" cy="3000"/>
            </a:xfrm>
            <a:custGeom>
              <a:rect b="b" l="l" r="r" t="t"/>
              <a:pathLst>
                <a:path extrusionOk="0" h="120" w="513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14"/>
            <p:cNvSpPr/>
            <p:nvPr/>
          </p:nvSpPr>
          <p:spPr>
            <a:xfrm>
              <a:off x="3881875" y="2925425"/>
              <a:ext cx="22200" cy="3050"/>
            </a:xfrm>
            <a:custGeom>
              <a:rect b="b" l="l" r="r" t="t"/>
              <a:pathLst>
                <a:path extrusionOk="0" h="122" w="888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14"/>
            <p:cNvSpPr/>
            <p:nvPr/>
          </p:nvSpPr>
          <p:spPr>
            <a:xfrm>
              <a:off x="3889750" y="2998425"/>
              <a:ext cx="3900" cy="300"/>
            </a:xfrm>
            <a:custGeom>
              <a:rect b="b" l="l" r="r" t="t"/>
              <a:pathLst>
                <a:path extrusionOk="0" h="12" w="156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14"/>
            <p:cNvSpPr/>
            <p:nvPr/>
          </p:nvSpPr>
          <p:spPr>
            <a:xfrm>
              <a:off x="3720825" y="3139800"/>
              <a:ext cx="46025" cy="10775"/>
            </a:xfrm>
            <a:custGeom>
              <a:rect b="b" l="l" r="r" t="t"/>
              <a:pathLst>
                <a:path extrusionOk="0" h="431" w="1841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14"/>
            <p:cNvSpPr/>
            <p:nvPr/>
          </p:nvSpPr>
          <p:spPr>
            <a:xfrm>
              <a:off x="3775750" y="3144300"/>
              <a:ext cx="11650" cy="4925"/>
            </a:xfrm>
            <a:custGeom>
              <a:rect b="b" l="l" r="r" t="t"/>
              <a:pathLst>
                <a:path extrusionOk="0" h="197" w="466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14"/>
            <p:cNvSpPr/>
            <p:nvPr/>
          </p:nvSpPr>
          <p:spPr>
            <a:xfrm>
              <a:off x="3809400" y="3146050"/>
              <a:ext cx="20250" cy="4500"/>
            </a:xfrm>
            <a:custGeom>
              <a:rect b="b" l="l" r="r" t="t"/>
              <a:pathLst>
                <a:path extrusionOk="0" h="180" w="81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14"/>
            <p:cNvSpPr/>
            <p:nvPr/>
          </p:nvSpPr>
          <p:spPr>
            <a:xfrm>
              <a:off x="3847200" y="3141650"/>
              <a:ext cx="92000" cy="7675"/>
            </a:xfrm>
            <a:custGeom>
              <a:rect b="b" l="l" r="r" t="t"/>
              <a:pathLst>
                <a:path extrusionOk="0" h="307" w="368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14"/>
            <p:cNvSpPr/>
            <p:nvPr/>
          </p:nvSpPr>
          <p:spPr>
            <a:xfrm>
              <a:off x="3862375" y="3220175"/>
              <a:ext cx="40800" cy="5325"/>
            </a:xfrm>
            <a:custGeom>
              <a:rect b="b" l="l" r="r" t="t"/>
              <a:pathLst>
                <a:path extrusionOk="0" h="213" w="1632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14"/>
            <p:cNvSpPr/>
            <p:nvPr/>
          </p:nvSpPr>
          <p:spPr>
            <a:xfrm>
              <a:off x="3783425" y="3337650"/>
              <a:ext cx="19150" cy="8750"/>
            </a:xfrm>
            <a:custGeom>
              <a:rect b="b" l="l" r="r" t="t"/>
              <a:pathLst>
                <a:path extrusionOk="0" h="350" w="766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14"/>
            <p:cNvSpPr/>
            <p:nvPr/>
          </p:nvSpPr>
          <p:spPr>
            <a:xfrm>
              <a:off x="5112225" y="3154325"/>
              <a:ext cx="30825" cy="4925"/>
            </a:xfrm>
            <a:custGeom>
              <a:rect b="b" l="l" r="r" t="t"/>
              <a:pathLst>
                <a:path extrusionOk="0" h="197" w="1233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14"/>
            <p:cNvSpPr/>
            <p:nvPr/>
          </p:nvSpPr>
          <p:spPr>
            <a:xfrm>
              <a:off x="5035150" y="3153775"/>
              <a:ext cx="23825" cy="5400"/>
            </a:xfrm>
            <a:custGeom>
              <a:rect b="b" l="l" r="r" t="t"/>
              <a:pathLst>
                <a:path extrusionOk="0" h="216" w="953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14"/>
            <p:cNvSpPr/>
            <p:nvPr/>
          </p:nvSpPr>
          <p:spPr>
            <a:xfrm>
              <a:off x="5013700" y="2981425"/>
              <a:ext cx="18425" cy="3725"/>
            </a:xfrm>
            <a:custGeom>
              <a:rect b="b" l="l" r="r" t="t"/>
              <a:pathLst>
                <a:path extrusionOk="0" h="149" w="737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14"/>
            <p:cNvSpPr/>
            <p:nvPr/>
          </p:nvSpPr>
          <p:spPr>
            <a:xfrm>
              <a:off x="4899700" y="2929200"/>
              <a:ext cx="30025" cy="7750"/>
            </a:xfrm>
            <a:custGeom>
              <a:rect b="b" l="l" r="r" t="t"/>
              <a:pathLst>
                <a:path extrusionOk="0" h="310" w="1201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14"/>
            <p:cNvSpPr/>
            <p:nvPr/>
          </p:nvSpPr>
          <p:spPr>
            <a:xfrm>
              <a:off x="4910125" y="2800575"/>
              <a:ext cx="17000" cy="2750"/>
            </a:xfrm>
            <a:custGeom>
              <a:rect b="b" l="l" r="r" t="t"/>
              <a:pathLst>
                <a:path extrusionOk="0" h="110" w="68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14"/>
            <p:cNvSpPr/>
            <p:nvPr/>
          </p:nvSpPr>
          <p:spPr>
            <a:xfrm>
              <a:off x="3406150" y="2342975"/>
              <a:ext cx="15125" cy="4800"/>
            </a:xfrm>
            <a:custGeom>
              <a:rect b="b" l="l" r="r" t="t"/>
              <a:pathLst>
                <a:path extrusionOk="0" h="192" w="605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14"/>
            <p:cNvSpPr/>
            <p:nvPr/>
          </p:nvSpPr>
          <p:spPr>
            <a:xfrm>
              <a:off x="3343550" y="2230475"/>
              <a:ext cx="25325" cy="7775"/>
            </a:xfrm>
            <a:custGeom>
              <a:rect b="b" l="l" r="r" t="t"/>
              <a:pathLst>
                <a:path extrusionOk="0" h="311" w="1013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14"/>
            <p:cNvSpPr/>
            <p:nvPr/>
          </p:nvSpPr>
          <p:spPr>
            <a:xfrm>
              <a:off x="4651750" y="2220350"/>
              <a:ext cx="22650" cy="5675"/>
            </a:xfrm>
            <a:custGeom>
              <a:rect b="b" l="l" r="r" t="t"/>
              <a:pathLst>
                <a:path extrusionOk="0" h="227" w="906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14"/>
            <p:cNvSpPr/>
            <p:nvPr/>
          </p:nvSpPr>
          <p:spPr>
            <a:xfrm>
              <a:off x="4694025" y="2306375"/>
              <a:ext cx="19375" cy="6275"/>
            </a:xfrm>
            <a:custGeom>
              <a:rect b="b" l="l" r="r" t="t"/>
              <a:pathLst>
                <a:path extrusionOk="0" h="251" w="775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14"/>
            <p:cNvSpPr/>
            <p:nvPr/>
          </p:nvSpPr>
          <p:spPr>
            <a:xfrm>
              <a:off x="4844125" y="2489100"/>
              <a:ext cx="17200" cy="6300"/>
            </a:xfrm>
            <a:custGeom>
              <a:rect b="b" l="l" r="r" t="t"/>
              <a:pathLst>
                <a:path extrusionOk="0" h="252" w="688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14"/>
            <p:cNvSpPr/>
            <p:nvPr/>
          </p:nvSpPr>
          <p:spPr>
            <a:xfrm>
              <a:off x="3695400" y="2919700"/>
              <a:ext cx="32450" cy="11600"/>
            </a:xfrm>
            <a:custGeom>
              <a:rect b="b" l="l" r="r" t="t"/>
              <a:pathLst>
                <a:path extrusionOk="0" h="464" w="1298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accent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28" name="Google Shape;11928;p1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Alcance del proyecto</a:t>
            </a:r>
            <a:endParaRPr/>
          </a:p>
        </p:txBody>
      </p:sp>
      <p:sp>
        <p:nvSpPr>
          <p:cNvPr id="11929" name="Google Shape;11929;p14"/>
          <p:cNvSpPr txBox="1"/>
          <p:nvPr>
            <p:ph idx="1" type="subTitle"/>
          </p:nvPr>
        </p:nvSpPr>
        <p:spPr>
          <a:xfrm>
            <a:off x="2523874" y="1425000"/>
            <a:ext cx="3157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 sz="1600"/>
              <a:t>Lenguajes</a:t>
            </a:r>
            <a:endParaRPr sz="1600"/>
          </a:p>
        </p:txBody>
      </p:sp>
      <p:sp>
        <p:nvSpPr>
          <p:cNvPr id="11930" name="Google Shape;11930;p14"/>
          <p:cNvSpPr txBox="1"/>
          <p:nvPr>
            <p:ph idx="2" type="subTitle"/>
          </p:nvPr>
        </p:nvSpPr>
        <p:spPr>
          <a:xfrm>
            <a:off x="2977475" y="1814975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JavaScript, TypeScript, Python, HTML, CSS</a:t>
            </a:r>
            <a:endParaRPr/>
          </a:p>
        </p:txBody>
      </p:sp>
      <p:sp>
        <p:nvSpPr>
          <p:cNvPr id="11931" name="Google Shape;11931;p14"/>
          <p:cNvSpPr txBox="1"/>
          <p:nvPr>
            <p:ph idx="3" type="subTitle"/>
          </p:nvPr>
        </p:nvSpPr>
        <p:spPr>
          <a:xfrm>
            <a:off x="5726828" y="1425000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Framework</a:t>
            </a:r>
            <a:endParaRPr/>
          </a:p>
        </p:txBody>
      </p:sp>
      <p:sp>
        <p:nvSpPr>
          <p:cNvPr id="11932" name="Google Shape;11932;p14"/>
          <p:cNvSpPr txBox="1"/>
          <p:nvPr>
            <p:ph idx="4" type="subTitle"/>
          </p:nvPr>
        </p:nvSpPr>
        <p:spPr>
          <a:xfrm>
            <a:off x="5726825" y="1814977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Marco Angular como herramienta principal Front-End</a:t>
            </a:r>
            <a:endParaRPr/>
          </a:p>
        </p:txBody>
      </p:sp>
      <p:sp>
        <p:nvSpPr>
          <p:cNvPr id="11933" name="Google Shape;11933;p14"/>
          <p:cNvSpPr txBox="1"/>
          <p:nvPr>
            <p:ph idx="5" type="subTitle"/>
          </p:nvPr>
        </p:nvSpPr>
        <p:spPr>
          <a:xfrm>
            <a:off x="2977428" y="2867075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Inteligencia Artificial</a:t>
            </a:r>
            <a:endParaRPr/>
          </a:p>
        </p:txBody>
      </p:sp>
      <p:sp>
        <p:nvSpPr>
          <p:cNvPr id="11934" name="Google Shape;11934;p14"/>
          <p:cNvSpPr txBox="1"/>
          <p:nvPr>
            <p:ph idx="6" type="subTitle"/>
          </p:nvPr>
        </p:nvSpPr>
        <p:spPr>
          <a:xfrm>
            <a:off x="2977425" y="3257050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Herramienta Or-tools</a:t>
            </a:r>
            <a:endParaRPr/>
          </a:p>
        </p:txBody>
      </p:sp>
      <p:sp>
        <p:nvSpPr>
          <p:cNvPr id="11935" name="Google Shape;11935;p14"/>
          <p:cNvSpPr txBox="1"/>
          <p:nvPr>
            <p:ph idx="7" type="subTitle"/>
          </p:nvPr>
        </p:nvSpPr>
        <p:spPr>
          <a:xfrm>
            <a:off x="5726828" y="2867083"/>
            <a:ext cx="27039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User Experience</a:t>
            </a:r>
            <a:endParaRPr/>
          </a:p>
        </p:txBody>
      </p:sp>
      <p:sp>
        <p:nvSpPr>
          <p:cNvPr id="11936" name="Google Shape;11936;p14"/>
          <p:cNvSpPr txBox="1"/>
          <p:nvPr>
            <p:ph idx="8" type="subTitle"/>
          </p:nvPr>
        </p:nvSpPr>
        <p:spPr>
          <a:xfrm>
            <a:off x="5726825" y="3257056"/>
            <a:ext cx="2703900" cy="83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Interfaz amigable para el usuario.</a:t>
            </a:r>
            <a:endParaRPr/>
          </a:p>
        </p:txBody>
      </p:sp>
      <p:grpSp>
        <p:nvGrpSpPr>
          <p:cNvPr id="11937" name="Google Shape;11937;p14"/>
          <p:cNvGrpSpPr/>
          <p:nvPr/>
        </p:nvGrpSpPr>
        <p:grpSpPr>
          <a:xfrm>
            <a:off x="156470" y="1368186"/>
            <a:ext cx="2794622" cy="2862914"/>
            <a:chOff x="3119125" y="1476475"/>
            <a:chExt cx="2063975" cy="2114100"/>
          </a:xfrm>
        </p:grpSpPr>
        <p:sp>
          <p:nvSpPr>
            <p:cNvPr id="11938" name="Google Shape;11938;p14"/>
            <p:cNvSpPr/>
            <p:nvPr/>
          </p:nvSpPr>
          <p:spPr>
            <a:xfrm>
              <a:off x="3247200" y="1557975"/>
              <a:ext cx="251175" cy="456400"/>
            </a:xfrm>
            <a:custGeom>
              <a:rect b="b" l="l" r="r" t="t"/>
              <a:pathLst>
                <a:path extrusionOk="0" h="18256" w="10047">
                  <a:moveTo>
                    <a:pt x="2306" y="1"/>
                  </a:moveTo>
                  <a:cubicBezTo>
                    <a:pt x="1500" y="1"/>
                    <a:pt x="717" y="171"/>
                    <a:pt x="57" y="575"/>
                  </a:cubicBezTo>
                  <a:cubicBezTo>
                    <a:pt x="1" y="609"/>
                    <a:pt x="40" y="695"/>
                    <a:pt x="104" y="695"/>
                  </a:cubicBezTo>
                  <a:cubicBezTo>
                    <a:pt x="108" y="695"/>
                    <a:pt x="112" y="695"/>
                    <a:pt x="116" y="694"/>
                  </a:cubicBezTo>
                  <a:cubicBezTo>
                    <a:pt x="940" y="544"/>
                    <a:pt x="1700" y="373"/>
                    <a:pt x="2485" y="373"/>
                  </a:cubicBezTo>
                  <a:cubicBezTo>
                    <a:pt x="2880" y="373"/>
                    <a:pt x="3281" y="416"/>
                    <a:pt x="3700" y="528"/>
                  </a:cubicBezTo>
                  <a:cubicBezTo>
                    <a:pt x="4760" y="790"/>
                    <a:pt x="5724" y="1373"/>
                    <a:pt x="6498" y="2135"/>
                  </a:cubicBezTo>
                  <a:cubicBezTo>
                    <a:pt x="8117" y="3731"/>
                    <a:pt x="8701" y="5957"/>
                    <a:pt x="8867" y="8172"/>
                  </a:cubicBezTo>
                  <a:cubicBezTo>
                    <a:pt x="9034" y="10410"/>
                    <a:pt x="8748" y="12791"/>
                    <a:pt x="7570" y="14744"/>
                  </a:cubicBezTo>
                  <a:cubicBezTo>
                    <a:pt x="6986" y="15720"/>
                    <a:pt x="6189" y="16554"/>
                    <a:pt x="5153" y="17077"/>
                  </a:cubicBezTo>
                  <a:cubicBezTo>
                    <a:pt x="4188" y="17566"/>
                    <a:pt x="3105" y="17637"/>
                    <a:pt x="2045" y="17804"/>
                  </a:cubicBezTo>
                  <a:cubicBezTo>
                    <a:pt x="1878" y="17839"/>
                    <a:pt x="1902" y="18089"/>
                    <a:pt x="2045" y="18113"/>
                  </a:cubicBezTo>
                  <a:cubicBezTo>
                    <a:pt x="2488" y="18208"/>
                    <a:pt x="2924" y="18255"/>
                    <a:pt x="3349" y="18255"/>
                  </a:cubicBezTo>
                  <a:cubicBezTo>
                    <a:pt x="4695" y="18255"/>
                    <a:pt x="5937" y="17778"/>
                    <a:pt x="6986" y="16792"/>
                  </a:cubicBezTo>
                  <a:cubicBezTo>
                    <a:pt x="8463" y="15422"/>
                    <a:pt x="9260" y="13434"/>
                    <a:pt x="9534" y="11481"/>
                  </a:cubicBezTo>
                  <a:cubicBezTo>
                    <a:pt x="10046" y="7802"/>
                    <a:pt x="9284" y="3076"/>
                    <a:pt x="5855" y="1004"/>
                  </a:cubicBezTo>
                  <a:cubicBezTo>
                    <a:pt x="4875" y="416"/>
                    <a:pt x="3564" y="1"/>
                    <a:pt x="23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14"/>
            <p:cNvSpPr/>
            <p:nvPr/>
          </p:nvSpPr>
          <p:spPr>
            <a:xfrm>
              <a:off x="3320350" y="1915375"/>
              <a:ext cx="1397250" cy="94025"/>
            </a:xfrm>
            <a:custGeom>
              <a:rect b="b" l="l" r="r" t="t"/>
              <a:pathLst>
                <a:path extrusionOk="0" h="3761" w="55890">
                  <a:moveTo>
                    <a:pt x="45780" y="1"/>
                  </a:moveTo>
                  <a:cubicBezTo>
                    <a:pt x="45129" y="1"/>
                    <a:pt x="44478" y="7"/>
                    <a:pt x="43827" y="19"/>
                  </a:cubicBezTo>
                  <a:cubicBezTo>
                    <a:pt x="39338" y="103"/>
                    <a:pt x="34838" y="269"/>
                    <a:pt x="30349" y="460"/>
                  </a:cubicBezTo>
                  <a:cubicBezTo>
                    <a:pt x="23920" y="734"/>
                    <a:pt x="17491" y="1186"/>
                    <a:pt x="11085" y="1841"/>
                  </a:cubicBezTo>
                  <a:cubicBezTo>
                    <a:pt x="9120" y="2031"/>
                    <a:pt x="7156" y="2258"/>
                    <a:pt x="5191" y="2531"/>
                  </a:cubicBezTo>
                  <a:cubicBezTo>
                    <a:pt x="3501" y="2770"/>
                    <a:pt x="1703" y="3031"/>
                    <a:pt x="72" y="3579"/>
                  </a:cubicBezTo>
                  <a:cubicBezTo>
                    <a:pt x="5" y="3612"/>
                    <a:pt x="1" y="3760"/>
                    <a:pt x="88" y="3760"/>
                  </a:cubicBezTo>
                  <a:cubicBezTo>
                    <a:pt x="94" y="3760"/>
                    <a:pt x="100" y="3759"/>
                    <a:pt x="107" y="3758"/>
                  </a:cubicBezTo>
                  <a:cubicBezTo>
                    <a:pt x="3334" y="3543"/>
                    <a:pt x="6549" y="2984"/>
                    <a:pt x="9763" y="2662"/>
                  </a:cubicBezTo>
                  <a:cubicBezTo>
                    <a:pt x="13466" y="2293"/>
                    <a:pt x="17181" y="2008"/>
                    <a:pt x="20884" y="1757"/>
                  </a:cubicBezTo>
                  <a:cubicBezTo>
                    <a:pt x="27980" y="1281"/>
                    <a:pt x="35076" y="984"/>
                    <a:pt x="42196" y="817"/>
                  </a:cubicBezTo>
                  <a:cubicBezTo>
                    <a:pt x="43355" y="788"/>
                    <a:pt x="44513" y="770"/>
                    <a:pt x="45670" y="770"/>
                  </a:cubicBezTo>
                  <a:cubicBezTo>
                    <a:pt x="48864" y="770"/>
                    <a:pt x="52052" y="910"/>
                    <a:pt x="55233" y="1365"/>
                  </a:cubicBezTo>
                  <a:cubicBezTo>
                    <a:pt x="55256" y="1368"/>
                    <a:pt x="55277" y="1370"/>
                    <a:pt x="55298" y="1370"/>
                  </a:cubicBezTo>
                  <a:cubicBezTo>
                    <a:pt x="55727" y="1370"/>
                    <a:pt x="55889" y="706"/>
                    <a:pt x="55424" y="638"/>
                  </a:cubicBezTo>
                  <a:cubicBezTo>
                    <a:pt x="52234" y="163"/>
                    <a:pt x="49004" y="1"/>
                    <a:pt x="457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14"/>
            <p:cNvSpPr/>
            <p:nvPr/>
          </p:nvSpPr>
          <p:spPr>
            <a:xfrm>
              <a:off x="4637775" y="1480075"/>
              <a:ext cx="200650" cy="468000"/>
            </a:xfrm>
            <a:custGeom>
              <a:rect b="b" l="l" r="r" t="t"/>
              <a:pathLst>
                <a:path extrusionOk="0" h="18720" w="8026">
                  <a:moveTo>
                    <a:pt x="107" y="0"/>
                  </a:moveTo>
                  <a:cubicBezTo>
                    <a:pt x="12" y="0"/>
                    <a:pt x="0" y="155"/>
                    <a:pt x="96" y="179"/>
                  </a:cubicBezTo>
                  <a:cubicBezTo>
                    <a:pt x="5656" y="1941"/>
                    <a:pt x="8025" y="9323"/>
                    <a:pt x="6001" y="14490"/>
                  </a:cubicBezTo>
                  <a:cubicBezTo>
                    <a:pt x="5739" y="15193"/>
                    <a:pt x="5346" y="15860"/>
                    <a:pt x="4870" y="16443"/>
                  </a:cubicBezTo>
                  <a:cubicBezTo>
                    <a:pt x="4501" y="16883"/>
                    <a:pt x="4072" y="17300"/>
                    <a:pt x="3572" y="17622"/>
                  </a:cubicBezTo>
                  <a:cubicBezTo>
                    <a:pt x="3144" y="17896"/>
                    <a:pt x="2536" y="18015"/>
                    <a:pt x="2203" y="18431"/>
                  </a:cubicBezTo>
                  <a:cubicBezTo>
                    <a:pt x="2179" y="18479"/>
                    <a:pt x="2179" y="18538"/>
                    <a:pt x="2215" y="18574"/>
                  </a:cubicBezTo>
                  <a:cubicBezTo>
                    <a:pt x="2373" y="18676"/>
                    <a:pt x="2547" y="18719"/>
                    <a:pt x="2728" y="18719"/>
                  </a:cubicBezTo>
                  <a:cubicBezTo>
                    <a:pt x="3393" y="18719"/>
                    <a:pt x="4154" y="18141"/>
                    <a:pt x="4584" y="17776"/>
                  </a:cubicBezTo>
                  <a:cubicBezTo>
                    <a:pt x="5263" y="17217"/>
                    <a:pt x="5811" y="16502"/>
                    <a:pt x="6227" y="15740"/>
                  </a:cubicBezTo>
                  <a:cubicBezTo>
                    <a:pt x="6954" y="14371"/>
                    <a:pt x="7299" y="12823"/>
                    <a:pt x="7370" y="11276"/>
                  </a:cubicBezTo>
                  <a:cubicBezTo>
                    <a:pt x="7525" y="8109"/>
                    <a:pt x="6549" y="4668"/>
                    <a:pt x="4394" y="2286"/>
                  </a:cubicBezTo>
                  <a:cubicBezTo>
                    <a:pt x="3263" y="1036"/>
                    <a:pt x="1822" y="143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14"/>
            <p:cNvSpPr/>
            <p:nvPr/>
          </p:nvSpPr>
          <p:spPr>
            <a:xfrm>
              <a:off x="3298625" y="1476475"/>
              <a:ext cx="1348500" cy="96500"/>
            </a:xfrm>
            <a:custGeom>
              <a:rect b="b" l="l" r="r" t="t"/>
              <a:pathLst>
                <a:path extrusionOk="0" h="3860" w="53940">
                  <a:moveTo>
                    <a:pt x="53010" y="1"/>
                  </a:moveTo>
                  <a:cubicBezTo>
                    <a:pt x="52572" y="1"/>
                    <a:pt x="52114" y="67"/>
                    <a:pt x="51721" y="97"/>
                  </a:cubicBezTo>
                  <a:cubicBezTo>
                    <a:pt x="50459" y="204"/>
                    <a:pt x="49197" y="394"/>
                    <a:pt x="47947" y="585"/>
                  </a:cubicBezTo>
                  <a:cubicBezTo>
                    <a:pt x="45458" y="978"/>
                    <a:pt x="42970" y="1430"/>
                    <a:pt x="40481" y="1764"/>
                  </a:cubicBezTo>
                  <a:cubicBezTo>
                    <a:pt x="36981" y="2228"/>
                    <a:pt x="33433" y="2430"/>
                    <a:pt x="29885" y="2609"/>
                  </a:cubicBezTo>
                  <a:cubicBezTo>
                    <a:pt x="25348" y="2835"/>
                    <a:pt x="20824" y="3121"/>
                    <a:pt x="16288" y="3264"/>
                  </a:cubicBezTo>
                  <a:cubicBezTo>
                    <a:pt x="13949" y="3347"/>
                    <a:pt x="11629" y="3385"/>
                    <a:pt x="9295" y="3385"/>
                  </a:cubicBezTo>
                  <a:cubicBezTo>
                    <a:pt x="8967" y="3385"/>
                    <a:pt x="8639" y="3384"/>
                    <a:pt x="8311" y="3383"/>
                  </a:cubicBezTo>
                  <a:cubicBezTo>
                    <a:pt x="5823" y="3372"/>
                    <a:pt x="3334" y="3238"/>
                    <a:pt x="846" y="3238"/>
                  </a:cubicBezTo>
                  <a:cubicBezTo>
                    <a:pt x="656" y="3238"/>
                    <a:pt x="465" y="3238"/>
                    <a:pt x="274" y="3240"/>
                  </a:cubicBezTo>
                  <a:cubicBezTo>
                    <a:pt x="0" y="3240"/>
                    <a:pt x="24" y="3621"/>
                    <a:pt x="274" y="3657"/>
                  </a:cubicBezTo>
                  <a:cubicBezTo>
                    <a:pt x="2655" y="3859"/>
                    <a:pt x="5084" y="3835"/>
                    <a:pt x="7465" y="3847"/>
                  </a:cubicBezTo>
                  <a:cubicBezTo>
                    <a:pt x="7976" y="3850"/>
                    <a:pt x="8487" y="3851"/>
                    <a:pt x="8999" y="3851"/>
                  </a:cubicBezTo>
                  <a:cubicBezTo>
                    <a:pt x="10762" y="3851"/>
                    <a:pt x="12525" y="3834"/>
                    <a:pt x="14288" y="3788"/>
                  </a:cubicBezTo>
                  <a:cubicBezTo>
                    <a:pt x="18931" y="3669"/>
                    <a:pt x="23563" y="3335"/>
                    <a:pt x="28206" y="3061"/>
                  </a:cubicBezTo>
                  <a:cubicBezTo>
                    <a:pt x="31849" y="2847"/>
                    <a:pt x="35528" y="2680"/>
                    <a:pt x="39160" y="2311"/>
                  </a:cubicBezTo>
                  <a:cubicBezTo>
                    <a:pt x="41612" y="2061"/>
                    <a:pt x="44077" y="1645"/>
                    <a:pt x="46518" y="1287"/>
                  </a:cubicBezTo>
                  <a:cubicBezTo>
                    <a:pt x="48030" y="1061"/>
                    <a:pt x="49530" y="823"/>
                    <a:pt x="51054" y="633"/>
                  </a:cubicBezTo>
                  <a:cubicBezTo>
                    <a:pt x="51657" y="549"/>
                    <a:pt x="52441" y="335"/>
                    <a:pt x="53130" y="335"/>
                  </a:cubicBezTo>
                  <a:cubicBezTo>
                    <a:pt x="53325" y="335"/>
                    <a:pt x="53512" y="352"/>
                    <a:pt x="53685" y="394"/>
                  </a:cubicBezTo>
                  <a:cubicBezTo>
                    <a:pt x="53693" y="396"/>
                    <a:pt x="53701" y="396"/>
                    <a:pt x="53708" y="396"/>
                  </a:cubicBezTo>
                  <a:cubicBezTo>
                    <a:pt x="53871" y="396"/>
                    <a:pt x="53940" y="154"/>
                    <a:pt x="53769" y="97"/>
                  </a:cubicBezTo>
                  <a:cubicBezTo>
                    <a:pt x="53535" y="25"/>
                    <a:pt x="53276" y="1"/>
                    <a:pt x="530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14"/>
            <p:cNvSpPr/>
            <p:nvPr/>
          </p:nvSpPr>
          <p:spPr>
            <a:xfrm>
              <a:off x="3119125" y="1566175"/>
              <a:ext cx="544450" cy="2024400"/>
            </a:xfrm>
            <a:custGeom>
              <a:rect b="b" l="l" r="r" t="t"/>
              <a:pathLst>
                <a:path extrusionOk="0" h="80976" w="21778">
                  <a:moveTo>
                    <a:pt x="6856" y="0"/>
                  </a:moveTo>
                  <a:cubicBezTo>
                    <a:pt x="4179" y="0"/>
                    <a:pt x="2406" y="2144"/>
                    <a:pt x="1441" y="4486"/>
                  </a:cubicBezTo>
                  <a:cubicBezTo>
                    <a:pt x="322" y="7224"/>
                    <a:pt x="1" y="10391"/>
                    <a:pt x="405" y="13309"/>
                  </a:cubicBezTo>
                  <a:cubicBezTo>
                    <a:pt x="655" y="15202"/>
                    <a:pt x="1441" y="16988"/>
                    <a:pt x="2215" y="18714"/>
                  </a:cubicBezTo>
                  <a:cubicBezTo>
                    <a:pt x="3287" y="21083"/>
                    <a:pt x="4585" y="23345"/>
                    <a:pt x="5954" y="25524"/>
                  </a:cubicBezTo>
                  <a:cubicBezTo>
                    <a:pt x="8621" y="29787"/>
                    <a:pt x="11633" y="33823"/>
                    <a:pt x="14050" y="38240"/>
                  </a:cubicBezTo>
                  <a:cubicBezTo>
                    <a:pt x="18634" y="46622"/>
                    <a:pt x="21777" y="56576"/>
                    <a:pt x="20265" y="66208"/>
                  </a:cubicBezTo>
                  <a:cubicBezTo>
                    <a:pt x="19694" y="69911"/>
                    <a:pt x="18562" y="73590"/>
                    <a:pt x="16038" y="76447"/>
                  </a:cubicBezTo>
                  <a:cubicBezTo>
                    <a:pt x="14656" y="78030"/>
                    <a:pt x="12356" y="80128"/>
                    <a:pt x="10044" y="80128"/>
                  </a:cubicBezTo>
                  <a:cubicBezTo>
                    <a:pt x="9748" y="80128"/>
                    <a:pt x="9451" y="80093"/>
                    <a:pt x="9157" y="80019"/>
                  </a:cubicBezTo>
                  <a:cubicBezTo>
                    <a:pt x="7787" y="79674"/>
                    <a:pt x="6990" y="78424"/>
                    <a:pt x="6549" y="77174"/>
                  </a:cubicBezTo>
                  <a:cubicBezTo>
                    <a:pt x="5823" y="75114"/>
                    <a:pt x="5644" y="72816"/>
                    <a:pt x="5858" y="70649"/>
                  </a:cubicBezTo>
                  <a:cubicBezTo>
                    <a:pt x="5978" y="69434"/>
                    <a:pt x="6251" y="68208"/>
                    <a:pt x="6692" y="67065"/>
                  </a:cubicBezTo>
                  <a:cubicBezTo>
                    <a:pt x="7049" y="66136"/>
                    <a:pt x="7585" y="64803"/>
                    <a:pt x="8561" y="64350"/>
                  </a:cubicBezTo>
                  <a:cubicBezTo>
                    <a:pt x="8751" y="64264"/>
                    <a:pt x="8927" y="64225"/>
                    <a:pt x="9089" y="64225"/>
                  </a:cubicBezTo>
                  <a:cubicBezTo>
                    <a:pt x="10423" y="64225"/>
                    <a:pt x="10855" y="66882"/>
                    <a:pt x="10823" y="67827"/>
                  </a:cubicBezTo>
                  <a:cubicBezTo>
                    <a:pt x="10764" y="69149"/>
                    <a:pt x="10300" y="70339"/>
                    <a:pt x="9657" y="71482"/>
                  </a:cubicBezTo>
                  <a:cubicBezTo>
                    <a:pt x="9476" y="71803"/>
                    <a:pt x="9766" y="72107"/>
                    <a:pt x="10046" y="72107"/>
                  </a:cubicBezTo>
                  <a:cubicBezTo>
                    <a:pt x="10171" y="72107"/>
                    <a:pt x="10294" y="72046"/>
                    <a:pt x="10371" y="71899"/>
                  </a:cubicBezTo>
                  <a:cubicBezTo>
                    <a:pt x="11431" y="70006"/>
                    <a:pt x="12074" y="67720"/>
                    <a:pt x="11323" y="65589"/>
                  </a:cubicBezTo>
                  <a:cubicBezTo>
                    <a:pt x="10966" y="64546"/>
                    <a:pt x="10120" y="63421"/>
                    <a:pt x="9000" y="63421"/>
                  </a:cubicBezTo>
                  <a:cubicBezTo>
                    <a:pt x="8777" y="63421"/>
                    <a:pt x="8543" y="63466"/>
                    <a:pt x="8299" y="63565"/>
                  </a:cubicBezTo>
                  <a:cubicBezTo>
                    <a:pt x="7454" y="63910"/>
                    <a:pt x="6894" y="64743"/>
                    <a:pt x="6490" y="65517"/>
                  </a:cubicBezTo>
                  <a:cubicBezTo>
                    <a:pt x="5918" y="66589"/>
                    <a:pt x="5525" y="67768"/>
                    <a:pt x="5263" y="68970"/>
                  </a:cubicBezTo>
                  <a:cubicBezTo>
                    <a:pt x="4775" y="71339"/>
                    <a:pt x="4846" y="73745"/>
                    <a:pt x="5358" y="76102"/>
                  </a:cubicBezTo>
                  <a:cubicBezTo>
                    <a:pt x="5680" y="77602"/>
                    <a:pt x="6275" y="79221"/>
                    <a:pt x="7549" y="80198"/>
                  </a:cubicBezTo>
                  <a:cubicBezTo>
                    <a:pt x="8250" y="80734"/>
                    <a:pt x="9084" y="80975"/>
                    <a:pt x="9944" y="80975"/>
                  </a:cubicBezTo>
                  <a:cubicBezTo>
                    <a:pt x="10267" y="80975"/>
                    <a:pt x="10594" y="80941"/>
                    <a:pt x="10919" y="80876"/>
                  </a:cubicBezTo>
                  <a:cubicBezTo>
                    <a:pt x="13859" y="80293"/>
                    <a:pt x="16324" y="77757"/>
                    <a:pt x="17931" y="75388"/>
                  </a:cubicBezTo>
                  <a:cubicBezTo>
                    <a:pt x="20289" y="71923"/>
                    <a:pt x="21098" y="67387"/>
                    <a:pt x="21325" y="63267"/>
                  </a:cubicBezTo>
                  <a:cubicBezTo>
                    <a:pt x="21599" y="58326"/>
                    <a:pt x="20777" y="53337"/>
                    <a:pt x="19301" y="48622"/>
                  </a:cubicBezTo>
                  <a:cubicBezTo>
                    <a:pt x="17741" y="43622"/>
                    <a:pt x="15443" y="38883"/>
                    <a:pt x="12669" y="34442"/>
                  </a:cubicBezTo>
                  <a:cubicBezTo>
                    <a:pt x="9776" y="29846"/>
                    <a:pt x="6513" y="25500"/>
                    <a:pt x="3953" y="20690"/>
                  </a:cubicBezTo>
                  <a:cubicBezTo>
                    <a:pt x="2822" y="18559"/>
                    <a:pt x="1632" y="16273"/>
                    <a:pt x="1132" y="13892"/>
                  </a:cubicBezTo>
                  <a:cubicBezTo>
                    <a:pt x="822" y="12380"/>
                    <a:pt x="786" y="10820"/>
                    <a:pt x="905" y="9308"/>
                  </a:cubicBezTo>
                  <a:cubicBezTo>
                    <a:pt x="1144" y="6296"/>
                    <a:pt x="1989" y="2319"/>
                    <a:pt x="4882" y="747"/>
                  </a:cubicBezTo>
                  <a:cubicBezTo>
                    <a:pt x="5585" y="366"/>
                    <a:pt x="6370" y="176"/>
                    <a:pt x="7156" y="152"/>
                  </a:cubicBezTo>
                  <a:cubicBezTo>
                    <a:pt x="7160" y="153"/>
                    <a:pt x="7164" y="153"/>
                    <a:pt x="7168" y="153"/>
                  </a:cubicBezTo>
                  <a:cubicBezTo>
                    <a:pt x="7263" y="153"/>
                    <a:pt x="7259" y="9"/>
                    <a:pt x="7156" y="9"/>
                  </a:cubicBezTo>
                  <a:cubicBezTo>
                    <a:pt x="7055" y="3"/>
                    <a:pt x="6955" y="0"/>
                    <a:pt x="68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14"/>
            <p:cNvSpPr/>
            <p:nvPr/>
          </p:nvSpPr>
          <p:spPr>
            <a:xfrm>
              <a:off x="4644875" y="1927300"/>
              <a:ext cx="538225" cy="1618975"/>
            </a:xfrm>
            <a:custGeom>
              <a:rect b="b" l="l" r="r" t="t"/>
              <a:pathLst>
                <a:path extrusionOk="0" h="64759" w="21529">
                  <a:moveTo>
                    <a:pt x="120" y="1"/>
                  </a:moveTo>
                  <a:cubicBezTo>
                    <a:pt x="57" y="1"/>
                    <a:pt x="0" y="55"/>
                    <a:pt x="14" y="137"/>
                  </a:cubicBezTo>
                  <a:cubicBezTo>
                    <a:pt x="1907" y="10103"/>
                    <a:pt x="9551" y="17652"/>
                    <a:pt x="14516" y="26164"/>
                  </a:cubicBezTo>
                  <a:cubicBezTo>
                    <a:pt x="15814" y="28379"/>
                    <a:pt x="16957" y="30689"/>
                    <a:pt x="17790" y="33106"/>
                  </a:cubicBezTo>
                  <a:cubicBezTo>
                    <a:pt x="18552" y="35308"/>
                    <a:pt x="19100" y="37606"/>
                    <a:pt x="19540" y="39880"/>
                  </a:cubicBezTo>
                  <a:cubicBezTo>
                    <a:pt x="20421" y="44310"/>
                    <a:pt x="20850" y="48989"/>
                    <a:pt x="20016" y="53465"/>
                  </a:cubicBezTo>
                  <a:cubicBezTo>
                    <a:pt x="19600" y="55704"/>
                    <a:pt x="18850" y="57871"/>
                    <a:pt x="17576" y="59752"/>
                  </a:cubicBezTo>
                  <a:cubicBezTo>
                    <a:pt x="16242" y="61728"/>
                    <a:pt x="14421" y="62955"/>
                    <a:pt x="12420" y="64157"/>
                  </a:cubicBezTo>
                  <a:cubicBezTo>
                    <a:pt x="12152" y="64318"/>
                    <a:pt x="12280" y="64758"/>
                    <a:pt x="12568" y="64758"/>
                  </a:cubicBezTo>
                  <a:cubicBezTo>
                    <a:pt x="12600" y="64758"/>
                    <a:pt x="12634" y="64753"/>
                    <a:pt x="12670" y="64741"/>
                  </a:cubicBezTo>
                  <a:cubicBezTo>
                    <a:pt x="16504" y="63467"/>
                    <a:pt x="19088" y="59681"/>
                    <a:pt x="20231" y="55966"/>
                  </a:cubicBezTo>
                  <a:cubicBezTo>
                    <a:pt x="21529" y="51715"/>
                    <a:pt x="21386" y="47096"/>
                    <a:pt x="20778" y="42750"/>
                  </a:cubicBezTo>
                  <a:cubicBezTo>
                    <a:pt x="20112" y="37952"/>
                    <a:pt x="18873" y="33142"/>
                    <a:pt x="16695" y="28760"/>
                  </a:cubicBezTo>
                  <a:cubicBezTo>
                    <a:pt x="14385" y="24081"/>
                    <a:pt x="11230" y="19878"/>
                    <a:pt x="8265" y="15592"/>
                  </a:cubicBezTo>
                  <a:cubicBezTo>
                    <a:pt x="4955" y="10817"/>
                    <a:pt x="1800" y="5757"/>
                    <a:pt x="240" y="102"/>
                  </a:cubicBezTo>
                  <a:cubicBezTo>
                    <a:pt x="215" y="31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14"/>
            <p:cNvSpPr/>
            <p:nvPr/>
          </p:nvSpPr>
          <p:spPr>
            <a:xfrm>
              <a:off x="3372425" y="3586875"/>
              <a:ext cx="1525" cy="1225"/>
            </a:xfrm>
            <a:custGeom>
              <a:rect b="b" l="l" r="r" t="t"/>
              <a:pathLst>
                <a:path extrusionOk="0" h="49" w="61">
                  <a:moveTo>
                    <a:pt x="37" y="1"/>
                  </a:moveTo>
                  <a:cubicBezTo>
                    <a:pt x="1" y="25"/>
                    <a:pt x="1" y="48"/>
                    <a:pt x="37" y="48"/>
                  </a:cubicBezTo>
                  <a:cubicBezTo>
                    <a:pt x="60" y="48"/>
                    <a:pt x="6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14"/>
            <p:cNvSpPr/>
            <p:nvPr/>
          </p:nvSpPr>
          <p:spPr>
            <a:xfrm>
              <a:off x="3355775" y="3522200"/>
              <a:ext cx="1611225" cy="59950"/>
            </a:xfrm>
            <a:custGeom>
              <a:rect b="b" l="l" r="r" t="t"/>
              <a:pathLst>
                <a:path extrusionOk="0" h="2398" w="64449">
                  <a:moveTo>
                    <a:pt x="60968" y="0"/>
                  </a:moveTo>
                  <a:cubicBezTo>
                    <a:pt x="59574" y="0"/>
                    <a:pt x="58176" y="52"/>
                    <a:pt x="56793" y="52"/>
                  </a:cubicBezTo>
                  <a:cubicBezTo>
                    <a:pt x="53161" y="64"/>
                    <a:pt x="49506" y="111"/>
                    <a:pt x="45875" y="171"/>
                  </a:cubicBezTo>
                  <a:cubicBezTo>
                    <a:pt x="36350" y="314"/>
                    <a:pt x="26849" y="576"/>
                    <a:pt x="17336" y="1028"/>
                  </a:cubicBezTo>
                  <a:cubicBezTo>
                    <a:pt x="14442" y="1159"/>
                    <a:pt x="11561" y="1373"/>
                    <a:pt x="8668" y="1552"/>
                  </a:cubicBezTo>
                  <a:cubicBezTo>
                    <a:pt x="5810" y="1730"/>
                    <a:pt x="2989" y="2028"/>
                    <a:pt x="131" y="2219"/>
                  </a:cubicBezTo>
                  <a:cubicBezTo>
                    <a:pt x="4" y="2219"/>
                    <a:pt x="0" y="2398"/>
                    <a:pt x="119" y="2398"/>
                  </a:cubicBezTo>
                  <a:cubicBezTo>
                    <a:pt x="123" y="2398"/>
                    <a:pt x="127" y="2398"/>
                    <a:pt x="131" y="2397"/>
                  </a:cubicBezTo>
                  <a:cubicBezTo>
                    <a:pt x="2667" y="2231"/>
                    <a:pt x="5227" y="2207"/>
                    <a:pt x="7763" y="2088"/>
                  </a:cubicBezTo>
                  <a:cubicBezTo>
                    <a:pt x="10311" y="1969"/>
                    <a:pt x="12859" y="1921"/>
                    <a:pt x="15383" y="1814"/>
                  </a:cubicBezTo>
                  <a:cubicBezTo>
                    <a:pt x="20384" y="1611"/>
                    <a:pt x="25396" y="1445"/>
                    <a:pt x="30421" y="1302"/>
                  </a:cubicBezTo>
                  <a:cubicBezTo>
                    <a:pt x="38791" y="1040"/>
                    <a:pt x="47196" y="885"/>
                    <a:pt x="55578" y="837"/>
                  </a:cubicBezTo>
                  <a:cubicBezTo>
                    <a:pt x="55693" y="837"/>
                    <a:pt x="55807" y="837"/>
                    <a:pt x="55921" y="837"/>
                  </a:cubicBezTo>
                  <a:cubicBezTo>
                    <a:pt x="57661" y="837"/>
                    <a:pt x="59413" y="890"/>
                    <a:pt x="61160" y="890"/>
                  </a:cubicBezTo>
                  <a:cubicBezTo>
                    <a:pt x="62112" y="890"/>
                    <a:pt x="63062" y="874"/>
                    <a:pt x="64008" y="826"/>
                  </a:cubicBezTo>
                  <a:cubicBezTo>
                    <a:pt x="64449" y="790"/>
                    <a:pt x="64449" y="171"/>
                    <a:pt x="64008" y="123"/>
                  </a:cubicBezTo>
                  <a:cubicBezTo>
                    <a:pt x="63003" y="28"/>
                    <a:pt x="61987" y="0"/>
                    <a:pt x="609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14"/>
            <p:cNvSpPr/>
            <p:nvPr/>
          </p:nvSpPr>
          <p:spPr>
            <a:xfrm>
              <a:off x="3348625" y="3154975"/>
              <a:ext cx="303025" cy="43975"/>
            </a:xfrm>
            <a:custGeom>
              <a:rect b="b" l="l" r="r" t="t"/>
              <a:pathLst>
                <a:path extrusionOk="0" h="1759" w="12121">
                  <a:moveTo>
                    <a:pt x="155" y="1"/>
                  </a:moveTo>
                  <a:cubicBezTo>
                    <a:pt x="60" y="1"/>
                    <a:pt x="0" y="132"/>
                    <a:pt x="72" y="191"/>
                  </a:cubicBezTo>
                  <a:cubicBezTo>
                    <a:pt x="596" y="656"/>
                    <a:pt x="1358" y="810"/>
                    <a:pt x="2024" y="953"/>
                  </a:cubicBezTo>
                  <a:cubicBezTo>
                    <a:pt x="2965" y="1168"/>
                    <a:pt x="3917" y="1322"/>
                    <a:pt x="4870" y="1441"/>
                  </a:cubicBezTo>
                  <a:cubicBezTo>
                    <a:pt x="6025" y="1596"/>
                    <a:pt x="7204" y="1680"/>
                    <a:pt x="8370" y="1727"/>
                  </a:cubicBezTo>
                  <a:cubicBezTo>
                    <a:pt x="8779" y="1743"/>
                    <a:pt x="9191" y="1759"/>
                    <a:pt x="9602" y="1759"/>
                  </a:cubicBezTo>
                  <a:cubicBezTo>
                    <a:pt x="10424" y="1759"/>
                    <a:pt x="11244" y="1695"/>
                    <a:pt x="12038" y="1441"/>
                  </a:cubicBezTo>
                  <a:cubicBezTo>
                    <a:pt x="12121" y="1418"/>
                    <a:pt x="12121" y="1310"/>
                    <a:pt x="12038" y="1299"/>
                  </a:cubicBezTo>
                  <a:cubicBezTo>
                    <a:pt x="10930" y="1001"/>
                    <a:pt x="9775" y="989"/>
                    <a:pt x="8632" y="929"/>
                  </a:cubicBezTo>
                  <a:cubicBezTo>
                    <a:pt x="7501" y="870"/>
                    <a:pt x="6358" y="787"/>
                    <a:pt x="5227" y="691"/>
                  </a:cubicBezTo>
                  <a:cubicBezTo>
                    <a:pt x="4215" y="596"/>
                    <a:pt x="3203" y="489"/>
                    <a:pt x="2191" y="334"/>
                  </a:cubicBezTo>
                  <a:cubicBezTo>
                    <a:pt x="1524" y="215"/>
                    <a:pt x="834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14"/>
            <p:cNvSpPr/>
            <p:nvPr/>
          </p:nvSpPr>
          <p:spPr>
            <a:xfrm>
              <a:off x="3361725" y="3355375"/>
              <a:ext cx="248250" cy="23900"/>
            </a:xfrm>
            <a:custGeom>
              <a:rect b="b" l="l" r="r" t="t"/>
              <a:pathLst>
                <a:path extrusionOk="0" h="956" w="9930">
                  <a:moveTo>
                    <a:pt x="720" y="1"/>
                  </a:moveTo>
                  <a:cubicBezTo>
                    <a:pt x="500" y="1"/>
                    <a:pt x="286" y="23"/>
                    <a:pt x="84" y="81"/>
                  </a:cubicBezTo>
                  <a:cubicBezTo>
                    <a:pt x="0" y="93"/>
                    <a:pt x="0" y="200"/>
                    <a:pt x="72" y="260"/>
                  </a:cubicBezTo>
                  <a:cubicBezTo>
                    <a:pt x="643" y="653"/>
                    <a:pt x="1429" y="653"/>
                    <a:pt x="2096" y="736"/>
                  </a:cubicBezTo>
                  <a:cubicBezTo>
                    <a:pt x="2977" y="843"/>
                    <a:pt x="3858" y="903"/>
                    <a:pt x="4727" y="926"/>
                  </a:cubicBezTo>
                  <a:cubicBezTo>
                    <a:pt x="5248" y="938"/>
                    <a:pt x="5794" y="955"/>
                    <a:pt x="6346" y="955"/>
                  </a:cubicBezTo>
                  <a:cubicBezTo>
                    <a:pt x="7471" y="955"/>
                    <a:pt x="8622" y="885"/>
                    <a:pt x="9644" y="557"/>
                  </a:cubicBezTo>
                  <a:cubicBezTo>
                    <a:pt x="9930" y="474"/>
                    <a:pt x="9894" y="10"/>
                    <a:pt x="9573" y="10"/>
                  </a:cubicBezTo>
                  <a:cubicBezTo>
                    <a:pt x="8799" y="33"/>
                    <a:pt x="8025" y="200"/>
                    <a:pt x="7227" y="248"/>
                  </a:cubicBezTo>
                  <a:cubicBezTo>
                    <a:pt x="6581" y="294"/>
                    <a:pt x="5935" y="311"/>
                    <a:pt x="5283" y="311"/>
                  </a:cubicBezTo>
                  <a:cubicBezTo>
                    <a:pt x="5094" y="311"/>
                    <a:pt x="4905" y="310"/>
                    <a:pt x="4715" y="307"/>
                  </a:cubicBezTo>
                  <a:cubicBezTo>
                    <a:pt x="3929" y="295"/>
                    <a:pt x="3143" y="236"/>
                    <a:pt x="2370" y="176"/>
                  </a:cubicBezTo>
                  <a:cubicBezTo>
                    <a:pt x="1844" y="134"/>
                    <a:pt x="1264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14"/>
            <p:cNvSpPr/>
            <p:nvPr/>
          </p:nvSpPr>
          <p:spPr>
            <a:xfrm>
              <a:off x="3665325" y="1969800"/>
              <a:ext cx="26525" cy="35825"/>
            </a:xfrm>
            <a:custGeom>
              <a:rect b="b" l="l" r="r" t="t"/>
              <a:pathLst>
                <a:path extrusionOk="0" h="1433" w="1061">
                  <a:moveTo>
                    <a:pt x="109" y="1"/>
                  </a:moveTo>
                  <a:cubicBezTo>
                    <a:pt x="89" y="1"/>
                    <a:pt x="69" y="3"/>
                    <a:pt x="48" y="9"/>
                  </a:cubicBezTo>
                  <a:cubicBezTo>
                    <a:pt x="12" y="9"/>
                    <a:pt x="1" y="33"/>
                    <a:pt x="1" y="69"/>
                  </a:cubicBezTo>
                  <a:cubicBezTo>
                    <a:pt x="12" y="176"/>
                    <a:pt x="108" y="247"/>
                    <a:pt x="179" y="331"/>
                  </a:cubicBezTo>
                  <a:cubicBezTo>
                    <a:pt x="263" y="473"/>
                    <a:pt x="358" y="593"/>
                    <a:pt x="429" y="735"/>
                  </a:cubicBezTo>
                  <a:cubicBezTo>
                    <a:pt x="536" y="926"/>
                    <a:pt x="596" y="1331"/>
                    <a:pt x="822" y="1426"/>
                  </a:cubicBezTo>
                  <a:cubicBezTo>
                    <a:pt x="834" y="1430"/>
                    <a:pt x="849" y="1433"/>
                    <a:pt x="864" y="1433"/>
                  </a:cubicBezTo>
                  <a:cubicBezTo>
                    <a:pt x="894" y="1433"/>
                    <a:pt x="925" y="1422"/>
                    <a:pt x="941" y="1390"/>
                  </a:cubicBezTo>
                  <a:cubicBezTo>
                    <a:pt x="1060" y="1128"/>
                    <a:pt x="786" y="735"/>
                    <a:pt x="655" y="509"/>
                  </a:cubicBezTo>
                  <a:cubicBezTo>
                    <a:pt x="557" y="345"/>
                    <a:pt x="33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14"/>
            <p:cNvSpPr/>
            <p:nvPr/>
          </p:nvSpPr>
          <p:spPr>
            <a:xfrm>
              <a:off x="3562225" y="2015250"/>
              <a:ext cx="137350" cy="114000"/>
            </a:xfrm>
            <a:custGeom>
              <a:rect b="b" l="l" r="r" t="t"/>
              <a:pathLst>
                <a:path extrusionOk="0" h="4560" w="5494">
                  <a:moveTo>
                    <a:pt x="5041" y="1"/>
                  </a:moveTo>
                  <a:cubicBezTo>
                    <a:pt x="4863" y="108"/>
                    <a:pt x="4839" y="263"/>
                    <a:pt x="4732" y="453"/>
                  </a:cubicBezTo>
                  <a:cubicBezTo>
                    <a:pt x="4565" y="739"/>
                    <a:pt x="4363" y="977"/>
                    <a:pt x="4101" y="1168"/>
                  </a:cubicBezTo>
                  <a:cubicBezTo>
                    <a:pt x="3601" y="1584"/>
                    <a:pt x="3005" y="1894"/>
                    <a:pt x="2422" y="2203"/>
                  </a:cubicBezTo>
                  <a:cubicBezTo>
                    <a:pt x="1660" y="2644"/>
                    <a:pt x="148" y="3477"/>
                    <a:pt x="17" y="4442"/>
                  </a:cubicBezTo>
                  <a:cubicBezTo>
                    <a:pt x="0" y="4501"/>
                    <a:pt x="49" y="4560"/>
                    <a:pt x="104" y="4560"/>
                  </a:cubicBezTo>
                  <a:cubicBezTo>
                    <a:pt x="127" y="4560"/>
                    <a:pt x="151" y="4550"/>
                    <a:pt x="172" y="4525"/>
                  </a:cubicBezTo>
                  <a:cubicBezTo>
                    <a:pt x="434" y="4311"/>
                    <a:pt x="565" y="4013"/>
                    <a:pt x="803" y="3775"/>
                  </a:cubicBezTo>
                  <a:cubicBezTo>
                    <a:pt x="1065" y="3501"/>
                    <a:pt x="1362" y="3299"/>
                    <a:pt x="1708" y="3120"/>
                  </a:cubicBezTo>
                  <a:cubicBezTo>
                    <a:pt x="2291" y="2823"/>
                    <a:pt x="2874" y="2501"/>
                    <a:pt x="3422" y="2168"/>
                  </a:cubicBezTo>
                  <a:cubicBezTo>
                    <a:pt x="3934" y="1846"/>
                    <a:pt x="5494" y="763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14"/>
            <p:cNvSpPr/>
            <p:nvPr/>
          </p:nvSpPr>
          <p:spPr>
            <a:xfrm>
              <a:off x="3548950" y="2137825"/>
              <a:ext cx="19375" cy="209950"/>
            </a:xfrm>
            <a:custGeom>
              <a:rect b="b" l="l" r="r" t="t"/>
              <a:pathLst>
                <a:path extrusionOk="0" h="8398" w="775">
                  <a:moveTo>
                    <a:pt x="570" y="0"/>
                  </a:moveTo>
                  <a:cubicBezTo>
                    <a:pt x="555" y="0"/>
                    <a:pt x="541" y="8"/>
                    <a:pt x="536" y="27"/>
                  </a:cubicBezTo>
                  <a:cubicBezTo>
                    <a:pt x="0" y="1230"/>
                    <a:pt x="72" y="2873"/>
                    <a:pt x="24" y="4170"/>
                  </a:cubicBezTo>
                  <a:cubicBezTo>
                    <a:pt x="12" y="4920"/>
                    <a:pt x="12" y="5682"/>
                    <a:pt x="60" y="6444"/>
                  </a:cubicBezTo>
                  <a:cubicBezTo>
                    <a:pt x="84" y="7052"/>
                    <a:pt x="12" y="7814"/>
                    <a:pt x="357" y="8338"/>
                  </a:cubicBezTo>
                  <a:cubicBezTo>
                    <a:pt x="383" y="8378"/>
                    <a:pt x="424" y="8397"/>
                    <a:pt x="465" y="8397"/>
                  </a:cubicBezTo>
                  <a:cubicBezTo>
                    <a:pt x="520" y="8397"/>
                    <a:pt x="575" y="8363"/>
                    <a:pt x="596" y="8302"/>
                  </a:cubicBezTo>
                  <a:cubicBezTo>
                    <a:pt x="774" y="7742"/>
                    <a:pt x="548" y="7040"/>
                    <a:pt x="500" y="6444"/>
                  </a:cubicBezTo>
                  <a:cubicBezTo>
                    <a:pt x="441" y="5682"/>
                    <a:pt x="429" y="4920"/>
                    <a:pt x="441" y="4170"/>
                  </a:cubicBezTo>
                  <a:cubicBezTo>
                    <a:pt x="453" y="3456"/>
                    <a:pt x="488" y="2742"/>
                    <a:pt x="536" y="2003"/>
                  </a:cubicBezTo>
                  <a:cubicBezTo>
                    <a:pt x="572" y="1349"/>
                    <a:pt x="691" y="682"/>
                    <a:pt x="607" y="39"/>
                  </a:cubicBezTo>
                  <a:cubicBezTo>
                    <a:pt x="615" y="17"/>
                    <a:pt x="59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14"/>
            <p:cNvSpPr/>
            <p:nvPr/>
          </p:nvSpPr>
          <p:spPr>
            <a:xfrm>
              <a:off x="3564125" y="2357275"/>
              <a:ext cx="114625" cy="33675"/>
            </a:xfrm>
            <a:custGeom>
              <a:rect b="b" l="l" r="r" t="t"/>
              <a:pathLst>
                <a:path extrusionOk="0" h="1347" w="4585">
                  <a:moveTo>
                    <a:pt x="200" y="1"/>
                  </a:moveTo>
                  <a:cubicBezTo>
                    <a:pt x="100" y="1"/>
                    <a:pt x="0" y="66"/>
                    <a:pt x="0" y="179"/>
                  </a:cubicBezTo>
                  <a:cubicBezTo>
                    <a:pt x="12" y="941"/>
                    <a:pt x="1179" y="1191"/>
                    <a:pt x="1751" y="1262"/>
                  </a:cubicBezTo>
                  <a:cubicBezTo>
                    <a:pt x="2109" y="1306"/>
                    <a:pt x="2562" y="1347"/>
                    <a:pt x="3020" y="1347"/>
                  </a:cubicBezTo>
                  <a:cubicBezTo>
                    <a:pt x="3565" y="1347"/>
                    <a:pt x="4117" y="1289"/>
                    <a:pt x="4525" y="1107"/>
                  </a:cubicBezTo>
                  <a:cubicBezTo>
                    <a:pt x="4584" y="1072"/>
                    <a:pt x="4561" y="988"/>
                    <a:pt x="4513" y="964"/>
                  </a:cubicBezTo>
                  <a:cubicBezTo>
                    <a:pt x="4335" y="926"/>
                    <a:pt x="4147" y="912"/>
                    <a:pt x="3955" y="912"/>
                  </a:cubicBezTo>
                  <a:cubicBezTo>
                    <a:pt x="3535" y="912"/>
                    <a:pt x="3093" y="976"/>
                    <a:pt x="2681" y="976"/>
                  </a:cubicBezTo>
                  <a:cubicBezTo>
                    <a:pt x="2587" y="976"/>
                    <a:pt x="2495" y="973"/>
                    <a:pt x="2406" y="964"/>
                  </a:cubicBezTo>
                  <a:cubicBezTo>
                    <a:pt x="1977" y="941"/>
                    <a:pt x="1501" y="905"/>
                    <a:pt x="1084" y="750"/>
                  </a:cubicBezTo>
                  <a:cubicBezTo>
                    <a:pt x="679" y="595"/>
                    <a:pt x="560" y="417"/>
                    <a:pt x="358" y="72"/>
                  </a:cubicBezTo>
                  <a:cubicBezTo>
                    <a:pt x="318" y="23"/>
                    <a:pt x="259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14"/>
            <p:cNvSpPr/>
            <p:nvPr/>
          </p:nvSpPr>
          <p:spPr>
            <a:xfrm>
              <a:off x="3662350" y="2378400"/>
              <a:ext cx="140525" cy="19050"/>
            </a:xfrm>
            <a:custGeom>
              <a:rect b="b" l="l" r="r" t="t"/>
              <a:pathLst>
                <a:path extrusionOk="0" h="762" w="5621">
                  <a:moveTo>
                    <a:pt x="2081" y="21"/>
                  </a:moveTo>
                  <a:cubicBezTo>
                    <a:pt x="1360" y="21"/>
                    <a:pt x="598" y="76"/>
                    <a:pt x="1" y="358"/>
                  </a:cubicBezTo>
                  <a:cubicBezTo>
                    <a:pt x="1" y="358"/>
                    <a:pt x="12" y="358"/>
                    <a:pt x="12" y="381"/>
                  </a:cubicBezTo>
                  <a:cubicBezTo>
                    <a:pt x="402" y="534"/>
                    <a:pt x="847" y="574"/>
                    <a:pt x="1301" y="574"/>
                  </a:cubicBezTo>
                  <a:cubicBezTo>
                    <a:pt x="1806" y="574"/>
                    <a:pt x="2323" y="524"/>
                    <a:pt x="2787" y="524"/>
                  </a:cubicBezTo>
                  <a:cubicBezTo>
                    <a:pt x="3239" y="524"/>
                    <a:pt x="3703" y="536"/>
                    <a:pt x="4156" y="596"/>
                  </a:cubicBezTo>
                  <a:cubicBezTo>
                    <a:pt x="4540" y="644"/>
                    <a:pt x="4893" y="762"/>
                    <a:pt x="5259" y="762"/>
                  </a:cubicBezTo>
                  <a:cubicBezTo>
                    <a:pt x="5347" y="762"/>
                    <a:pt x="5435" y="755"/>
                    <a:pt x="5525" y="739"/>
                  </a:cubicBezTo>
                  <a:cubicBezTo>
                    <a:pt x="5596" y="715"/>
                    <a:pt x="5620" y="596"/>
                    <a:pt x="5561" y="560"/>
                  </a:cubicBezTo>
                  <a:cubicBezTo>
                    <a:pt x="4942" y="0"/>
                    <a:pt x="3703" y="48"/>
                    <a:pt x="2906" y="36"/>
                  </a:cubicBezTo>
                  <a:cubicBezTo>
                    <a:pt x="2646" y="29"/>
                    <a:pt x="2367" y="21"/>
                    <a:pt x="2081" y="2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14"/>
            <p:cNvSpPr/>
            <p:nvPr/>
          </p:nvSpPr>
          <p:spPr>
            <a:xfrm>
              <a:off x="3811175" y="2396100"/>
              <a:ext cx="35450" cy="14475"/>
            </a:xfrm>
            <a:custGeom>
              <a:rect b="b" l="l" r="r" t="t"/>
              <a:pathLst>
                <a:path extrusionOk="0" h="579" w="1418">
                  <a:moveTo>
                    <a:pt x="204" y="1"/>
                  </a:moveTo>
                  <a:cubicBezTo>
                    <a:pt x="161" y="1"/>
                    <a:pt x="117" y="3"/>
                    <a:pt x="72" y="7"/>
                  </a:cubicBezTo>
                  <a:cubicBezTo>
                    <a:pt x="24" y="31"/>
                    <a:pt x="1" y="126"/>
                    <a:pt x="60" y="126"/>
                  </a:cubicBezTo>
                  <a:cubicBezTo>
                    <a:pt x="310" y="173"/>
                    <a:pt x="548" y="245"/>
                    <a:pt x="786" y="352"/>
                  </a:cubicBezTo>
                  <a:cubicBezTo>
                    <a:pt x="965" y="424"/>
                    <a:pt x="1120" y="566"/>
                    <a:pt x="1310" y="578"/>
                  </a:cubicBezTo>
                  <a:cubicBezTo>
                    <a:pt x="1370" y="578"/>
                    <a:pt x="1417" y="507"/>
                    <a:pt x="1370" y="459"/>
                  </a:cubicBezTo>
                  <a:cubicBezTo>
                    <a:pt x="1251" y="281"/>
                    <a:pt x="1013" y="209"/>
                    <a:pt x="822" y="126"/>
                  </a:cubicBezTo>
                  <a:cubicBezTo>
                    <a:pt x="605" y="47"/>
                    <a:pt x="41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14"/>
            <p:cNvSpPr/>
            <p:nvPr/>
          </p:nvSpPr>
          <p:spPr>
            <a:xfrm>
              <a:off x="3830825" y="2422775"/>
              <a:ext cx="27100" cy="157075"/>
            </a:xfrm>
            <a:custGeom>
              <a:rect b="b" l="l" r="r" t="t"/>
              <a:pathLst>
                <a:path extrusionOk="0" h="6283" w="1084">
                  <a:moveTo>
                    <a:pt x="906" y="1"/>
                  </a:moveTo>
                  <a:cubicBezTo>
                    <a:pt x="891" y="1"/>
                    <a:pt x="875" y="13"/>
                    <a:pt x="870" y="35"/>
                  </a:cubicBezTo>
                  <a:cubicBezTo>
                    <a:pt x="751" y="1107"/>
                    <a:pt x="691" y="2190"/>
                    <a:pt x="548" y="3262"/>
                  </a:cubicBezTo>
                  <a:cubicBezTo>
                    <a:pt x="477" y="3857"/>
                    <a:pt x="393" y="4452"/>
                    <a:pt x="239" y="5036"/>
                  </a:cubicBezTo>
                  <a:cubicBezTo>
                    <a:pt x="131" y="5453"/>
                    <a:pt x="0" y="5774"/>
                    <a:pt x="72" y="6191"/>
                  </a:cubicBezTo>
                  <a:cubicBezTo>
                    <a:pt x="87" y="6251"/>
                    <a:pt x="145" y="6283"/>
                    <a:pt x="201" y="6283"/>
                  </a:cubicBezTo>
                  <a:cubicBezTo>
                    <a:pt x="233" y="6283"/>
                    <a:pt x="264" y="6272"/>
                    <a:pt x="286" y="6250"/>
                  </a:cubicBezTo>
                  <a:cubicBezTo>
                    <a:pt x="882" y="5631"/>
                    <a:pt x="893" y="4357"/>
                    <a:pt x="965" y="3548"/>
                  </a:cubicBezTo>
                  <a:cubicBezTo>
                    <a:pt x="1084" y="2381"/>
                    <a:pt x="1036" y="1202"/>
                    <a:pt x="929" y="47"/>
                  </a:cubicBezTo>
                  <a:cubicBezTo>
                    <a:pt x="935" y="16"/>
                    <a:pt x="922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14"/>
            <p:cNvSpPr/>
            <p:nvPr/>
          </p:nvSpPr>
          <p:spPr>
            <a:xfrm>
              <a:off x="3818925" y="2591425"/>
              <a:ext cx="113300" cy="179150"/>
            </a:xfrm>
            <a:custGeom>
              <a:rect b="b" l="l" r="r" t="t"/>
              <a:pathLst>
                <a:path extrusionOk="0" h="7166" w="4532">
                  <a:moveTo>
                    <a:pt x="675" y="1"/>
                  </a:moveTo>
                  <a:cubicBezTo>
                    <a:pt x="659" y="1"/>
                    <a:pt x="643" y="9"/>
                    <a:pt x="631" y="28"/>
                  </a:cubicBezTo>
                  <a:cubicBezTo>
                    <a:pt x="0" y="1207"/>
                    <a:pt x="191" y="2933"/>
                    <a:pt x="691" y="4136"/>
                  </a:cubicBezTo>
                  <a:cubicBezTo>
                    <a:pt x="965" y="4814"/>
                    <a:pt x="1381" y="5279"/>
                    <a:pt x="2012" y="5672"/>
                  </a:cubicBezTo>
                  <a:cubicBezTo>
                    <a:pt x="2370" y="5886"/>
                    <a:pt x="2810" y="5945"/>
                    <a:pt x="3155" y="6207"/>
                  </a:cubicBezTo>
                  <a:cubicBezTo>
                    <a:pt x="3584" y="6529"/>
                    <a:pt x="3882" y="6898"/>
                    <a:pt x="4394" y="7160"/>
                  </a:cubicBezTo>
                  <a:cubicBezTo>
                    <a:pt x="4403" y="7164"/>
                    <a:pt x="4412" y="7165"/>
                    <a:pt x="4422" y="7165"/>
                  </a:cubicBezTo>
                  <a:cubicBezTo>
                    <a:pt x="4476" y="7165"/>
                    <a:pt x="4531" y="7113"/>
                    <a:pt x="4501" y="7053"/>
                  </a:cubicBezTo>
                  <a:cubicBezTo>
                    <a:pt x="4048" y="6350"/>
                    <a:pt x="3227" y="6219"/>
                    <a:pt x="2679" y="5648"/>
                  </a:cubicBezTo>
                  <a:cubicBezTo>
                    <a:pt x="2191" y="5148"/>
                    <a:pt x="1560" y="4791"/>
                    <a:pt x="1203" y="4160"/>
                  </a:cubicBezTo>
                  <a:cubicBezTo>
                    <a:pt x="524" y="2957"/>
                    <a:pt x="512" y="1409"/>
                    <a:pt x="715" y="76"/>
                  </a:cubicBezTo>
                  <a:cubicBezTo>
                    <a:pt x="739" y="36"/>
                    <a:pt x="709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14"/>
            <p:cNvSpPr/>
            <p:nvPr/>
          </p:nvSpPr>
          <p:spPr>
            <a:xfrm>
              <a:off x="3934250" y="2776550"/>
              <a:ext cx="99000" cy="71400"/>
            </a:xfrm>
            <a:custGeom>
              <a:rect b="b" l="l" r="r" t="t"/>
              <a:pathLst>
                <a:path extrusionOk="0" h="2856" w="3960">
                  <a:moveTo>
                    <a:pt x="217" y="0"/>
                  </a:moveTo>
                  <a:cubicBezTo>
                    <a:pt x="101" y="0"/>
                    <a:pt x="1" y="107"/>
                    <a:pt x="43" y="207"/>
                  </a:cubicBezTo>
                  <a:cubicBezTo>
                    <a:pt x="257" y="838"/>
                    <a:pt x="864" y="1338"/>
                    <a:pt x="1388" y="1731"/>
                  </a:cubicBezTo>
                  <a:cubicBezTo>
                    <a:pt x="2031" y="2208"/>
                    <a:pt x="2757" y="2672"/>
                    <a:pt x="3555" y="2851"/>
                  </a:cubicBezTo>
                  <a:cubicBezTo>
                    <a:pt x="3576" y="2854"/>
                    <a:pt x="3597" y="2856"/>
                    <a:pt x="3617" y="2856"/>
                  </a:cubicBezTo>
                  <a:cubicBezTo>
                    <a:pt x="3732" y="2856"/>
                    <a:pt x="3829" y="2799"/>
                    <a:pt x="3900" y="2708"/>
                  </a:cubicBezTo>
                  <a:cubicBezTo>
                    <a:pt x="3960" y="2636"/>
                    <a:pt x="3948" y="2577"/>
                    <a:pt x="3936" y="2493"/>
                  </a:cubicBezTo>
                  <a:cubicBezTo>
                    <a:pt x="3912" y="2386"/>
                    <a:pt x="3817" y="2315"/>
                    <a:pt x="3722" y="2279"/>
                  </a:cubicBezTo>
                  <a:cubicBezTo>
                    <a:pt x="2424" y="1839"/>
                    <a:pt x="1233" y="1124"/>
                    <a:pt x="364" y="64"/>
                  </a:cubicBezTo>
                  <a:cubicBezTo>
                    <a:pt x="318" y="19"/>
                    <a:pt x="266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14"/>
            <p:cNvSpPr/>
            <p:nvPr/>
          </p:nvSpPr>
          <p:spPr>
            <a:xfrm>
              <a:off x="4013275" y="2829675"/>
              <a:ext cx="110475" cy="50300"/>
            </a:xfrm>
            <a:custGeom>
              <a:rect b="b" l="l" r="r" t="t"/>
              <a:pathLst>
                <a:path extrusionOk="0" h="2012" w="4419">
                  <a:moveTo>
                    <a:pt x="574" y="0"/>
                  </a:moveTo>
                  <a:cubicBezTo>
                    <a:pt x="399" y="0"/>
                    <a:pt x="243" y="35"/>
                    <a:pt x="120" y="118"/>
                  </a:cubicBezTo>
                  <a:cubicBezTo>
                    <a:pt x="1" y="225"/>
                    <a:pt x="13" y="380"/>
                    <a:pt x="144" y="440"/>
                  </a:cubicBezTo>
                  <a:cubicBezTo>
                    <a:pt x="442" y="559"/>
                    <a:pt x="811" y="547"/>
                    <a:pt x="1132" y="630"/>
                  </a:cubicBezTo>
                  <a:cubicBezTo>
                    <a:pt x="1573" y="749"/>
                    <a:pt x="1989" y="916"/>
                    <a:pt x="2418" y="1095"/>
                  </a:cubicBezTo>
                  <a:cubicBezTo>
                    <a:pt x="2823" y="1273"/>
                    <a:pt x="3228" y="1452"/>
                    <a:pt x="3609" y="1666"/>
                  </a:cubicBezTo>
                  <a:cubicBezTo>
                    <a:pt x="3818" y="1782"/>
                    <a:pt x="4038" y="2012"/>
                    <a:pt x="4281" y="2012"/>
                  </a:cubicBezTo>
                  <a:cubicBezTo>
                    <a:pt x="4287" y="2012"/>
                    <a:pt x="4293" y="2012"/>
                    <a:pt x="4299" y="2011"/>
                  </a:cubicBezTo>
                  <a:cubicBezTo>
                    <a:pt x="4359" y="2011"/>
                    <a:pt x="4418" y="1964"/>
                    <a:pt x="4418" y="1892"/>
                  </a:cubicBezTo>
                  <a:cubicBezTo>
                    <a:pt x="4359" y="1297"/>
                    <a:pt x="2930" y="809"/>
                    <a:pt x="2466" y="618"/>
                  </a:cubicBezTo>
                  <a:cubicBezTo>
                    <a:pt x="2048" y="433"/>
                    <a:pt x="1195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14"/>
            <p:cNvSpPr/>
            <p:nvPr/>
          </p:nvSpPr>
          <p:spPr>
            <a:xfrm>
              <a:off x="4125800" y="2884425"/>
              <a:ext cx="3000" cy="2400"/>
            </a:xfrm>
            <a:custGeom>
              <a:rect b="b" l="l" r="r" t="t"/>
              <a:pathLst>
                <a:path extrusionOk="0" h="96" w="120">
                  <a:moveTo>
                    <a:pt x="60" y="0"/>
                  </a:moveTo>
                  <a:cubicBezTo>
                    <a:pt x="1" y="0"/>
                    <a:pt x="1" y="95"/>
                    <a:pt x="60" y="95"/>
                  </a:cubicBezTo>
                  <a:cubicBezTo>
                    <a:pt x="120" y="95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14"/>
            <p:cNvSpPr/>
            <p:nvPr/>
          </p:nvSpPr>
          <p:spPr>
            <a:xfrm>
              <a:off x="4127000" y="2885375"/>
              <a:ext cx="36925" cy="65650"/>
            </a:xfrm>
            <a:custGeom>
              <a:rect b="b" l="l" r="r" t="t"/>
              <a:pathLst>
                <a:path extrusionOk="0" h="2626" w="1477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cubicBezTo>
                    <a:pt x="48" y="260"/>
                    <a:pt x="36" y="486"/>
                    <a:pt x="107" y="724"/>
                  </a:cubicBezTo>
                  <a:cubicBezTo>
                    <a:pt x="191" y="962"/>
                    <a:pt x="334" y="1165"/>
                    <a:pt x="465" y="1379"/>
                  </a:cubicBezTo>
                  <a:cubicBezTo>
                    <a:pt x="584" y="1581"/>
                    <a:pt x="715" y="1784"/>
                    <a:pt x="822" y="1986"/>
                  </a:cubicBezTo>
                  <a:cubicBezTo>
                    <a:pt x="929" y="2200"/>
                    <a:pt x="953" y="2439"/>
                    <a:pt x="1119" y="2605"/>
                  </a:cubicBezTo>
                  <a:cubicBezTo>
                    <a:pt x="1138" y="2619"/>
                    <a:pt x="1159" y="2626"/>
                    <a:pt x="1178" y="2626"/>
                  </a:cubicBezTo>
                  <a:cubicBezTo>
                    <a:pt x="1208" y="2626"/>
                    <a:pt x="1236" y="2610"/>
                    <a:pt x="1250" y="2581"/>
                  </a:cubicBezTo>
                  <a:cubicBezTo>
                    <a:pt x="1477" y="2224"/>
                    <a:pt x="1167" y="1724"/>
                    <a:pt x="965" y="1415"/>
                  </a:cubicBezTo>
                  <a:cubicBezTo>
                    <a:pt x="810" y="1165"/>
                    <a:pt x="631" y="926"/>
                    <a:pt x="465" y="700"/>
                  </a:cubicBezTo>
                  <a:cubicBezTo>
                    <a:pt x="310" y="486"/>
                    <a:pt x="60" y="236"/>
                    <a:pt x="0" y="1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14"/>
            <p:cNvSpPr/>
            <p:nvPr/>
          </p:nvSpPr>
          <p:spPr>
            <a:xfrm>
              <a:off x="4111800" y="2960275"/>
              <a:ext cx="64325" cy="160850"/>
            </a:xfrm>
            <a:custGeom>
              <a:rect b="b" l="l" r="r" t="t"/>
              <a:pathLst>
                <a:path extrusionOk="0" h="6434" w="2573">
                  <a:moveTo>
                    <a:pt x="2024" y="1"/>
                  </a:moveTo>
                  <a:cubicBezTo>
                    <a:pt x="1992" y="1"/>
                    <a:pt x="1961" y="24"/>
                    <a:pt x="1954" y="62"/>
                  </a:cubicBezTo>
                  <a:cubicBezTo>
                    <a:pt x="1858" y="812"/>
                    <a:pt x="1894" y="1550"/>
                    <a:pt x="1715" y="2288"/>
                  </a:cubicBezTo>
                  <a:cubicBezTo>
                    <a:pt x="1549" y="2979"/>
                    <a:pt x="1251" y="3431"/>
                    <a:pt x="787" y="3955"/>
                  </a:cubicBezTo>
                  <a:cubicBezTo>
                    <a:pt x="191" y="4622"/>
                    <a:pt x="1" y="5443"/>
                    <a:pt x="227" y="6336"/>
                  </a:cubicBezTo>
                  <a:cubicBezTo>
                    <a:pt x="240" y="6400"/>
                    <a:pt x="294" y="6433"/>
                    <a:pt x="349" y="6433"/>
                  </a:cubicBezTo>
                  <a:cubicBezTo>
                    <a:pt x="396" y="6433"/>
                    <a:pt x="443" y="6409"/>
                    <a:pt x="465" y="6360"/>
                  </a:cubicBezTo>
                  <a:cubicBezTo>
                    <a:pt x="763" y="5872"/>
                    <a:pt x="549" y="5241"/>
                    <a:pt x="846" y="4741"/>
                  </a:cubicBezTo>
                  <a:cubicBezTo>
                    <a:pt x="1144" y="4265"/>
                    <a:pt x="1620" y="3931"/>
                    <a:pt x="1870" y="3419"/>
                  </a:cubicBezTo>
                  <a:cubicBezTo>
                    <a:pt x="2335" y="2491"/>
                    <a:pt x="2573" y="978"/>
                    <a:pt x="2073" y="26"/>
                  </a:cubicBezTo>
                  <a:cubicBezTo>
                    <a:pt x="2060" y="8"/>
                    <a:pt x="2042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14"/>
            <p:cNvSpPr/>
            <p:nvPr/>
          </p:nvSpPr>
          <p:spPr>
            <a:xfrm>
              <a:off x="4117775" y="3134550"/>
              <a:ext cx="45650" cy="92075"/>
            </a:xfrm>
            <a:custGeom>
              <a:rect b="b" l="l" r="r" t="t"/>
              <a:pathLst>
                <a:path extrusionOk="0" h="3683" w="1826">
                  <a:moveTo>
                    <a:pt x="105" y="1"/>
                  </a:moveTo>
                  <a:cubicBezTo>
                    <a:pt x="63" y="1"/>
                    <a:pt x="24" y="27"/>
                    <a:pt x="24" y="80"/>
                  </a:cubicBezTo>
                  <a:cubicBezTo>
                    <a:pt x="0" y="1354"/>
                    <a:pt x="143" y="3199"/>
                    <a:pt x="1655" y="3675"/>
                  </a:cubicBezTo>
                  <a:cubicBezTo>
                    <a:pt x="1666" y="3680"/>
                    <a:pt x="1678" y="3682"/>
                    <a:pt x="1689" y="3682"/>
                  </a:cubicBezTo>
                  <a:cubicBezTo>
                    <a:pt x="1761" y="3682"/>
                    <a:pt x="1826" y="3591"/>
                    <a:pt x="1774" y="3509"/>
                  </a:cubicBezTo>
                  <a:cubicBezTo>
                    <a:pt x="1429" y="2997"/>
                    <a:pt x="893" y="2675"/>
                    <a:pt x="619" y="2104"/>
                  </a:cubicBezTo>
                  <a:cubicBezTo>
                    <a:pt x="322" y="1485"/>
                    <a:pt x="238" y="746"/>
                    <a:pt x="202" y="91"/>
                  </a:cubicBezTo>
                  <a:cubicBezTo>
                    <a:pt x="196" y="30"/>
                    <a:pt x="14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14"/>
            <p:cNvSpPr/>
            <p:nvPr/>
          </p:nvSpPr>
          <p:spPr>
            <a:xfrm>
              <a:off x="4170150" y="3230875"/>
              <a:ext cx="130250" cy="82325"/>
            </a:xfrm>
            <a:custGeom>
              <a:rect b="b" l="l" r="r" t="t"/>
              <a:pathLst>
                <a:path extrusionOk="0" h="3293" w="5210">
                  <a:moveTo>
                    <a:pt x="60" y="1"/>
                  </a:moveTo>
                  <a:cubicBezTo>
                    <a:pt x="48" y="1"/>
                    <a:pt x="1" y="37"/>
                    <a:pt x="36" y="60"/>
                  </a:cubicBezTo>
                  <a:cubicBezTo>
                    <a:pt x="786" y="715"/>
                    <a:pt x="1656" y="1263"/>
                    <a:pt x="2501" y="1799"/>
                  </a:cubicBezTo>
                  <a:cubicBezTo>
                    <a:pt x="3346" y="2334"/>
                    <a:pt x="4203" y="2954"/>
                    <a:pt x="5132" y="3287"/>
                  </a:cubicBezTo>
                  <a:cubicBezTo>
                    <a:pt x="5140" y="3291"/>
                    <a:pt x="5147" y="3292"/>
                    <a:pt x="5154" y="3292"/>
                  </a:cubicBezTo>
                  <a:cubicBezTo>
                    <a:pt x="5189" y="3292"/>
                    <a:pt x="5210" y="3246"/>
                    <a:pt x="5180" y="3216"/>
                  </a:cubicBezTo>
                  <a:cubicBezTo>
                    <a:pt x="4430" y="2596"/>
                    <a:pt x="3572" y="2132"/>
                    <a:pt x="2763" y="1596"/>
                  </a:cubicBezTo>
                  <a:cubicBezTo>
                    <a:pt x="1894" y="1013"/>
                    <a:pt x="1025" y="41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14"/>
            <p:cNvSpPr/>
            <p:nvPr/>
          </p:nvSpPr>
          <p:spPr>
            <a:xfrm>
              <a:off x="4316000" y="3320175"/>
              <a:ext cx="7775" cy="925"/>
            </a:xfrm>
            <a:custGeom>
              <a:rect b="b" l="l" r="r" t="t"/>
              <a:pathLst>
                <a:path extrusionOk="0" h="37" w="311">
                  <a:moveTo>
                    <a:pt x="36" y="1"/>
                  </a:moveTo>
                  <a:cubicBezTo>
                    <a:pt x="1" y="1"/>
                    <a:pt x="1" y="36"/>
                    <a:pt x="36" y="36"/>
                  </a:cubicBezTo>
                  <a:lnTo>
                    <a:pt x="298" y="36"/>
                  </a:lnTo>
                  <a:cubicBezTo>
                    <a:pt x="310" y="36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14"/>
            <p:cNvSpPr/>
            <p:nvPr/>
          </p:nvSpPr>
          <p:spPr>
            <a:xfrm>
              <a:off x="4315500" y="3319850"/>
              <a:ext cx="18675" cy="6125"/>
            </a:xfrm>
            <a:custGeom>
              <a:rect b="b" l="l" r="r" t="t"/>
              <a:pathLst>
                <a:path extrusionOk="0" h="245" w="747">
                  <a:moveTo>
                    <a:pt x="53" y="0"/>
                  </a:moveTo>
                  <a:cubicBezTo>
                    <a:pt x="7" y="0"/>
                    <a:pt x="0" y="51"/>
                    <a:pt x="33" y="61"/>
                  </a:cubicBezTo>
                  <a:cubicBezTo>
                    <a:pt x="152" y="85"/>
                    <a:pt x="294" y="121"/>
                    <a:pt x="402" y="169"/>
                  </a:cubicBezTo>
                  <a:cubicBezTo>
                    <a:pt x="473" y="180"/>
                    <a:pt x="509" y="228"/>
                    <a:pt x="568" y="240"/>
                  </a:cubicBezTo>
                  <a:cubicBezTo>
                    <a:pt x="582" y="243"/>
                    <a:pt x="596" y="245"/>
                    <a:pt x="610" y="245"/>
                  </a:cubicBezTo>
                  <a:cubicBezTo>
                    <a:pt x="643" y="245"/>
                    <a:pt x="674" y="236"/>
                    <a:pt x="699" y="228"/>
                  </a:cubicBezTo>
                  <a:cubicBezTo>
                    <a:pt x="735" y="228"/>
                    <a:pt x="747" y="169"/>
                    <a:pt x="723" y="145"/>
                  </a:cubicBezTo>
                  <a:cubicBezTo>
                    <a:pt x="687" y="121"/>
                    <a:pt x="640" y="85"/>
                    <a:pt x="616" y="73"/>
                  </a:cubicBezTo>
                  <a:cubicBezTo>
                    <a:pt x="596" y="69"/>
                    <a:pt x="576" y="68"/>
                    <a:pt x="556" y="68"/>
                  </a:cubicBezTo>
                  <a:cubicBezTo>
                    <a:pt x="517" y="68"/>
                    <a:pt x="477" y="73"/>
                    <a:pt x="437" y="73"/>
                  </a:cubicBezTo>
                  <a:cubicBezTo>
                    <a:pt x="318" y="61"/>
                    <a:pt x="187" y="14"/>
                    <a:pt x="68" y="2"/>
                  </a:cubicBezTo>
                  <a:cubicBezTo>
                    <a:pt x="63" y="1"/>
                    <a:pt x="58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14"/>
            <p:cNvSpPr/>
            <p:nvPr/>
          </p:nvSpPr>
          <p:spPr>
            <a:xfrm>
              <a:off x="4336650" y="3327300"/>
              <a:ext cx="147250" cy="28825"/>
            </a:xfrm>
            <a:custGeom>
              <a:rect b="b" l="l" r="r" t="t"/>
              <a:pathLst>
                <a:path extrusionOk="0" h="1153" w="5890">
                  <a:moveTo>
                    <a:pt x="174" y="1"/>
                  </a:moveTo>
                  <a:cubicBezTo>
                    <a:pt x="73" y="1"/>
                    <a:pt x="1" y="135"/>
                    <a:pt x="115" y="192"/>
                  </a:cubicBezTo>
                  <a:cubicBezTo>
                    <a:pt x="1032" y="716"/>
                    <a:pt x="2318" y="1073"/>
                    <a:pt x="3378" y="1144"/>
                  </a:cubicBezTo>
                  <a:cubicBezTo>
                    <a:pt x="3463" y="1149"/>
                    <a:pt x="3555" y="1152"/>
                    <a:pt x="3650" y="1152"/>
                  </a:cubicBezTo>
                  <a:cubicBezTo>
                    <a:pt x="4482" y="1152"/>
                    <a:pt x="5611" y="943"/>
                    <a:pt x="5878" y="121"/>
                  </a:cubicBezTo>
                  <a:cubicBezTo>
                    <a:pt x="5890" y="73"/>
                    <a:pt x="5842" y="25"/>
                    <a:pt x="5795" y="25"/>
                  </a:cubicBezTo>
                  <a:cubicBezTo>
                    <a:pt x="5354" y="61"/>
                    <a:pt x="5056" y="311"/>
                    <a:pt x="4640" y="466"/>
                  </a:cubicBezTo>
                  <a:cubicBezTo>
                    <a:pt x="4241" y="612"/>
                    <a:pt x="3826" y="678"/>
                    <a:pt x="3415" y="678"/>
                  </a:cubicBezTo>
                  <a:cubicBezTo>
                    <a:pt x="3323" y="678"/>
                    <a:pt x="3231" y="675"/>
                    <a:pt x="3139" y="668"/>
                  </a:cubicBezTo>
                  <a:cubicBezTo>
                    <a:pt x="2092" y="621"/>
                    <a:pt x="1199" y="144"/>
                    <a:pt x="187" y="1"/>
                  </a:cubicBezTo>
                  <a:cubicBezTo>
                    <a:pt x="182" y="1"/>
                    <a:pt x="17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14"/>
            <p:cNvSpPr/>
            <p:nvPr/>
          </p:nvSpPr>
          <p:spPr>
            <a:xfrm>
              <a:off x="4493400" y="3309600"/>
              <a:ext cx="38275" cy="16000"/>
            </a:xfrm>
            <a:custGeom>
              <a:rect b="b" l="l" r="r" t="t"/>
              <a:pathLst>
                <a:path extrusionOk="0" h="640" w="1531">
                  <a:moveTo>
                    <a:pt x="1254" y="1"/>
                  </a:moveTo>
                  <a:cubicBezTo>
                    <a:pt x="1238" y="1"/>
                    <a:pt x="1221" y="3"/>
                    <a:pt x="1203" y="7"/>
                  </a:cubicBezTo>
                  <a:cubicBezTo>
                    <a:pt x="1001" y="67"/>
                    <a:pt x="810" y="162"/>
                    <a:pt x="608" y="245"/>
                  </a:cubicBezTo>
                  <a:cubicBezTo>
                    <a:pt x="406" y="340"/>
                    <a:pt x="215" y="519"/>
                    <a:pt x="1" y="590"/>
                  </a:cubicBezTo>
                  <a:cubicBezTo>
                    <a:pt x="1" y="590"/>
                    <a:pt x="1" y="602"/>
                    <a:pt x="25" y="614"/>
                  </a:cubicBezTo>
                  <a:cubicBezTo>
                    <a:pt x="139" y="627"/>
                    <a:pt x="240" y="640"/>
                    <a:pt x="344" y="640"/>
                  </a:cubicBezTo>
                  <a:cubicBezTo>
                    <a:pt x="434" y="640"/>
                    <a:pt x="526" y="630"/>
                    <a:pt x="632" y="602"/>
                  </a:cubicBezTo>
                  <a:cubicBezTo>
                    <a:pt x="870" y="543"/>
                    <a:pt x="1084" y="436"/>
                    <a:pt x="1310" y="376"/>
                  </a:cubicBezTo>
                  <a:cubicBezTo>
                    <a:pt x="1531" y="321"/>
                    <a:pt x="1455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14"/>
            <p:cNvSpPr/>
            <p:nvPr/>
          </p:nvSpPr>
          <p:spPr>
            <a:xfrm>
              <a:off x="4554050" y="3130275"/>
              <a:ext cx="213225" cy="170125"/>
            </a:xfrm>
            <a:custGeom>
              <a:rect b="b" l="l" r="r" t="t"/>
              <a:pathLst>
                <a:path extrusionOk="0" h="6805" w="8529">
                  <a:moveTo>
                    <a:pt x="8445" y="1"/>
                  </a:moveTo>
                  <a:cubicBezTo>
                    <a:pt x="7802" y="24"/>
                    <a:pt x="7255" y="489"/>
                    <a:pt x="6778" y="882"/>
                  </a:cubicBezTo>
                  <a:cubicBezTo>
                    <a:pt x="6088" y="1453"/>
                    <a:pt x="5481" y="2120"/>
                    <a:pt x="4778" y="2679"/>
                  </a:cubicBezTo>
                  <a:cubicBezTo>
                    <a:pt x="3183" y="3989"/>
                    <a:pt x="1540" y="5144"/>
                    <a:pt x="75" y="6597"/>
                  </a:cubicBezTo>
                  <a:cubicBezTo>
                    <a:pt x="1" y="6690"/>
                    <a:pt x="79" y="6805"/>
                    <a:pt x="174" y="6805"/>
                  </a:cubicBezTo>
                  <a:cubicBezTo>
                    <a:pt x="200" y="6805"/>
                    <a:pt x="228" y="6796"/>
                    <a:pt x="254" y="6775"/>
                  </a:cubicBezTo>
                  <a:cubicBezTo>
                    <a:pt x="1790" y="5585"/>
                    <a:pt x="3314" y="4382"/>
                    <a:pt x="4826" y="3191"/>
                  </a:cubicBezTo>
                  <a:cubicBezTo>
                    <a:pt x="5433" y="2715"/>
                    <a:pt x="5969" y="2167"/>
                    <a:pt x="6540" y="1644"/>
                  </a:cubicBezTo>
                  <a:cubicBezTo>
                    <a:pt x="7147" y="1096"/>
                    <a:pt x="7909" y="703"/>
                    <a:pt x="8493" y="120"/>
                  </a:cubicBezTo>
                  <a:cubicBezTo>
                    <a:pt x="8529" y="84"/>
                    <a:pt x="8505" y="1"/>
                    <a:pt x="8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14"/>
            <p:cNvSpPr/>
            <p:nvPr/>
          </p:nvSpPr>
          <p:spPr>
            <a:xfrm>
              <a:off x="4780650" y="3094200"/>
              <a:ext cx="29475" cy="28075"/>
            </a:xfrm>
            <a:custGeom>
              <a:rect b="b" l="l" r="r" t="t"/>
              <a:pathLst>
                <a:path extrusionOk="0" h="1123" w="1179">
                  <a:moveTo>
                    <a:pt x="907" y="1"/>
                  </a:moveTo>
                  <a:cubicBezTo>
                    <a:pt x="854" y="1"/>
                    <a:pt x="797" y="37"/>
                    <a:pt x="774" y="98"/>
                  </a:cubicBezTo>
                  <a:cubicBezTo>
                    <a:pt x="750" y="181"/>
                    <a:pt x="750" y="277"/>
                    <a:pt x="715" y="360"/>
                  </a:cubicBezTo>
                  <a:cubicBezTo>
                    <a:pt x="691" y="467"/>
                    <a:pt x="596" y="551"/>
                    <a:pt x="524" y="646"/>
                  </a:cubicBezTo>
                  <a:cubicBezTo>
                    <a:pt x="453" y="741"/>
                    <a:pt x="346" y="801"/>
                    <a:pt x="250" y="872"/>
                  </a:cubicBezTo>
                  <a:cubicBezTo>
                    <a:pt x="167" y="943"/>
                    <a:pt x="96" y="1015"/>
                    <a:pt x="0" y="1098"/>
                  </a:cubicBezTo>
                  <a:cubicBezTo>
                    <a:pt x="0" y="1098"/>
                    <a:pt x="0" y="1122"/>
                    <a:pt x="24" y="1122"/>
                  </a:cubicBezTo>
                  <a:cubicBezTo>
                    <a:pt x="155" y="1110"/>
                    <a:pt x="286" y="1110"/>
                    <a:pt x="405" y="1051"/>
                  </a:cubicBezTo>
                  <a:cubicBezTo>
                    <a:pt x="548" y="979"/>
                    <a:pt x="703" y="896"/>
                    <a:pt x="822" y="777"/>
                  </a:cubicBezTo>
                  <a:cubicBezTo>
                    <a:pt x="1000" y="598"/>
                    <a:pt x="1179" y="265"/>
                    <a:pt x="989" y="39"/>
                  </a:cubicBezTo>
                  <a:cubicBezTo>
                    <a:pt x="967" y="13"/>
                    <a:pt x="938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14"/>
            <p:cNvSpPr/>
            <p:nvPr/>
          </p:nvSpPr>
          <p:spPr>
            <a:xfrm>
              <a:off x="4750875" y="2940425"/>
              <a:ext cx="52125" cy="152975"/>
            </a:xfrm>
            <a:custGeom>
              <a:rect b="b" l="l" r="r" t="t"/>
              <a:pathLst>
                <a:path extrusionOk="0" h="6119" w="2085">
                  <a:moveTo>
                    <a:pt x="154" y="1"/>
                  </a:moveTo>
                  <a:cubicBezTo>
                    <a:pt x="127" y="1"/>
                    <a:pt x="93" y="23"/>
                    <a:pt x="84" y="58"/>
                  </a:cubicBezTo>
                  <a:cubicBezTo>
                    <a:pt x="1" y="558"/>
                    <a:pt x="263" y="1082"/>
                    <a:pt x="334" y="1570"/>
                  </a:cubicBezTo>
                  <a:cubicBezTo>
                    <a:pt x="417" y="2142"/>
                    <a:pt x="477" y="2725"/>
                    <a:pt x="632" y="3285"/>
                  </a:cubicBezTo>
                  <a:cubicBezTo>
                    <a:pt x="751" y="3773"/>
                    <a:pt x="977" y="4213"/>
                    <a:pt x="1191" y="4654"/>
                  </a:cubicBezTo>
                  <a:cubicBezTo>
                    <a:pt x="1429" y="5130"/>
                    <a:pt x="1572" y="5701"/>
                    <a:pt x="1906" y="6118"/>
                  </a:cubicBezTo>
                  <a:cubicBezTo>
                    <a:pt x="1906" y="6106"/>
                    <a:pt x="1941" y="6094"/>
                    <a:pt x="1941" y="6082"/>
                  </a:cubicBezTo>
                  <a:cubicBezTo>
                    <a:pt x="2084" y="5666"/>
                    <a:pt x="1882" y="5285"/>
                    <a:pt x="1727" y="4892"/>
                  </a:cubicBezTo>
                  <a:cubicBezTo>
                    <a:pt x="1477" y="4285"/>
                    <a:pt x="1167" y="3689"/>
                    <a:pt x="1013" y="3046"/>
                  </a:cubicBezTo>
                  <a:cubicBezTo>
                    <a:pt x="822" y="2189"/>
                    <a:pt x="941" y="594"/>
                    <a:pt x="179" y="10"/>
                  </a:cubicBezTo>
                  <a:cubicBezTo>
                    <a:pt x="173" y="4"/>
                    <a:pt x="16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14"/>
            <p:cNvSpPr/>
            <p:nvPr/>
          </p:nvSpPr>
          <p:spPr>
            <a:xfrm>
              <a:off x="4722000" y="2866500"/>
              <a:ext cx="33675" cy="56775"/>
            </a:xfrm>
            <a:custGeom>
              <a:rect b="b" l="l" r="r" t="t"/>
              <a:pathLst>
                <a:path extrusionOk="0" h="2271" w="1347">
                  <a:moveTo>
                    <a:pt x="79" y="1"/>
                  </a:moveTo>
                  <a:cubicBezTo>
                    <a:pt x="65" y="1"/>
                    <a:pt x="51" y="1"/>
                    <a:pt x="36" y="3"/>
                  </a:cubicBezTo>
                  <a:cubicBezTo>
                    <a:pt x="13" y="3"/>
                    <a:pt x="1" y="38"/>
                    <a:pt x="13" y="62"/>
                  </a:cubicBezTo>
                  <a:cubicBezTo>
                    <a:pt x="132" y="419"/>
                    <a:pt x="453" y="693"/>
                    <a:pt x="620" y="1027"/>
                  </a:cubicBezTo>
                  <a:cubicBezTo>
                    <a:pt x="798" y="1408"/>
                    <a:pt x="846" y="1896"/>
                    <a:pt x="1072" y="2217"/>
                  </a:cubicBezTo>
                  <a:cubicBezTo>
                    <a:pt x="1090" y="2253"/>
                    <a:pt x="1117" y="2271"/>
                    <a:pt x="1141" y="2271"/>
                  </a:cubicBezTo>
                  <a:cubicBezTo>
                    <a:pt x="1165" y="2271"/>
                    <a:pt x="1185" y="2253"/>
                    <a:pt x="1191" y="2217"/>
                  </a:cubicBezTo>
                  <a:cubicBezTo>
                    <a:pt x="1346" y="1824"/>
                    <a:pt x="1049" y="1193"/>
                    <a:pt x="894" y="824"/>
                  </a:cubicBezTo>
                  <a:cubicBezTo>
                    <a:pt x="744" y="502"/>
                    <a:pt x="49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14"/>
            <p:cNvSpPr/>
            <p:nvPr/>
          </p:nvSpPr>
          <p:spPr>
            <a:xfrm>
              <a:off x="4615950" y="2802400"/>
              <a:ext cx="95950" cy="62050"/>
            </a:xfrm>
            <a:custGeom>
              <a:rect b="b" l="l" r="r" t="t"/>
              <a:pathLst>
                <a:path extrusionOk="0" h="2482" w="3838">
                  <a:moveTo>
                    <a:pt x="234" y="0"/>
                  </a:moveTo>
                  <a:cubicBezTo>
                    <a:pt x="110" y="0"/>
                    <a:pt x="0" y="148"/>
                    <a:pt x="123" y="245"/>
                  </a:cubicBezTo>
                  <a:cubicBezTo>
                    <a:pt x="1219" y="1221"/>
                    <a:pt x="2754" y="1424"/>
                    <a:pt x="3814" y="2471"/>
                  </a:cubicBezTo>
                  <a:cubicBezTo>
                    <a:pt x="3818" y="2478"/>
                    <a:pt x="3821" y="2481"/>
                    <a:pt x="3824" y="2481"/>
                  </a:cubicBezTo>
                  <a:cubicBezTo>
                    <a:pt x="3832" y="2481"/>
                    <a:pt x="3838" y="2464"/>
                    <a:pt x="3838" y="2448"/>
                  </a:cubicBezTo>
                  <a:cubicBezTo>
                    <a:pt x="2993" y="1221"/>
                    <a:pt x="1230" y="1245"/>
                    <a:pt x="361" y="66"/>
                  </a:cubicBezTo>
                  <a:cubicBezTo>
                    <a:pt x="324" y="19"/>
                    <a:pt x="27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14"/>
            <p:cNvSpPr/>
            <p:nvPr/>
          </p:nvSpPr>
          <p:spPr>
            <a:xfrm>
              <a:off x="4613950" y="2755800"/>
              <a:ext cx="14625" cy="47325"/>
            </a:xfrm>
            <a:custGeom>
              <a:rect b="b" l="l" r="r" t="t"/>
              <a:pathLst>
                <a:path extrusionOk="0" h="1893" w="585">
                  <a:moveTo>
                    <a:pt x="486" y="0"/>
                  </a:moveTo>
                  <a:cubicBezTo>
                    <a:pt x="478" y="0"/>
                    <a:pt x="470" y="4"/>
                    <a:pt x="465" y="13"/>
                  </a:cubicBezTo>
                  <a:cubicBezTo>
                    <a:pt x="418" y="204"/>
                    <a:pt x="275" y="323"/>
                    <a:pt x="203" y="502"/>
                  </a:cubicBezTo>
                  <a:cubicBezTo>
                    <a:pt x="120" y="656"/>
                    <a:pt x="108" y="811"/>
                    <a:pt x="96" y="978"/>
                  </a:cubicBezTo>
                  <a:cubicBezTo>
                    <a:pt x="48" y="1311"/>
                    <a:pt x="1" y="1633"/>
                    <a:pt x="263" y="1871"/>
                  </a:cubicBezTo>
                  <a:cubicBezTo>
                    <a:pt x="279" y="1879"/>
                    <a:pt x="301" y="1893"/>
                    <a:pt x="313" y="1893"/>
                  </a:cubicBezTo>
                  <a:cubicBezTo>
                    <a:pt x="319" y="1893"/>
                    <a:pt x="322" y="1890"/>
                    <a:pt x="322" y="1883"/>
                  </a:cubicBezTo>
                  <a:cubicBezTo>
                    <a:pt x="501" y="1668"/>
                    <a:pt x="501" y="1430"/>
                    <a:pt x="525" y="1145"/>
                  </a:cubicBezTo>
                  <a:cubicBezTo>
                    <a:pt x="537" y="978"/>
                    <a:pt x="584" y="835"/>
                    <a:pt x="584" y="668"/>
                  </a:cubicBezTo>
                  <a:cubicBezTo>
                    <a:pt x="584" y="454"/>
                    <a:pt x="477" y="216"/>
                    <a:pt x="513" y="25"/>
                  </a:cubicBezTo>
                  <a:cubicBezTo>
                    <a:pt x="513" y="11"/>
                    <a:pt x="49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14"/>
            <p:cNvSpPr/>
            <p:nvPr/>
          </p:nvSpPr>
          <p:spPr>
            <a:xfrm>
              <a:off x="4626450" y="2662050"/>
              <a:ext cx="97950" cy="81600"/>
            </a:xfrm>
            <a:custGeom>
              <a:rect b="b" l="l" r="r" t="t"/>
              <a:pathLst>
                <a:path extrusionOk="0" h="3264" w="3918">
                  <a:moveTo>
                    <a:pt x="3585" y="1"/>
                  </a:moveTo>
                  <a:cubicBezTo>
                    <a:pt x="3329" y="1"/>
                    <a:pt x="3054" y="149"/>
                    <a:pt x="2811" y="227"/>
                  </a:cubicBezTo>
                  <a:cubicBezTo>
                    <a:pt x="2287" y="382"/>
                    <a:pt x="1751" y="561"/>
                    <a:pt x="1275" y="835"/>
                  </a:cubicBezTo>
                  <a:cubicBezTo>
                    <a:pt x="251" y="1394"/>
                    <a:pt x="191" y="2204"/>
                    <a:pt x="1" y="3263"/>
                  </a:cubicBezTo>
                  <a:lnTo>
                    <a:pt x="25" y="3263"/>
                  </a:lnTo>
                  <a:cubicBezTo>
                    <a:pt x="263" y="2859"/>
                    <a:pt x="334" y="2382"/>
                    <a:pt x="584" y="1978"/>
                  </a:cubicBezTo>
                  <a:cubicBezTo>
                    <a:pt x="918" y="1442"/>
                    <a:pt x="1442" y="1156"/>
                    <a:pt x="2013" y="954"/>
                  </a:cubicBezTo>
                  <a:cubicBezTo>
                    <a:pt x="2513" y="775"/>
                    <a:pt x="3704" y="704"/>
                    <a:pt x="3906" y="168"/>
                  </a:cubicBezTo>
                  <a:cubicBezTo>
                    <a:pt x="3918" y="132"/>
                    <a:pt x="3894" y="84"/>
                    <a:pt x="3858" y="73"/>
                  </a:cubicBezTo>
                  <a:cubicBezTo>
                    <a:pt x="3772" y="21"/>
                    <a:pt x="3680" y="1"/>
                    <a:pt x="3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14"/>
            <p:cNvSpPr/>
            <p:nvPr/>
          </p:nvSpPr>
          <p:spPr>
            <a:xfrm>
              <a:off x="4728250" y="2666525"/>
              <a:ext cx="24925" cy="11975"/>
            </a:xfrm>
            <a:custGeom>
              <a:rect b="b" l="l" r="r" t="t"/>
              <a:pathLst>
                <a:path extrusionOk="0" h="479" w="997">
                  <a:moveTo>
                    <a:pt x="72" y="1"/>
                  </a:moveTo>
                  <a:cubicBezTo>
                    <a:pt x="37" y="1"/>
                    <a:pt x="1" y="72"/>
                    <a:pt x="48" y="108"/>
                  </a:cubicBezTo>
                  <a:cubicBezTo>
                    <a:pt x="191" y="167"/>
                    <a:pt x="346" y="239"/>
                    <a:pt x="489" y="298"/>
                  </a:cubicBezTo>
                  <a:cubicBezTo>
                    <a:pt x="632" y="358"/>
                    <a:pt x="763" y="441"/>
                    <a:pt x="906" y="477"/>
                  </a:cubicBezTo>
                  <a:cubicBezTo>
                    <a:pt x="910" y="478"/>
                    <a:pt x="914" y="478"/>
                    <a:pt x="918" y="478"/>
                  </a:cubicBezTo>
                  <a:cubicBezTo>
                    <a:pt x="961" y="478"/>
                    <a:pt x="997" y="425"/>
                    <a:pt x="953" y="382"/>
                  </a:cubicBezTo>
                  <a:cubicBezTo>
                    <a:pt x="727" y="167"/>
                    <a:pt x="358" y="10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14"/>
            <p:cNvSpPr/>
            <p:nvPr/>
          </p:nvSpPr>
          <p:spPr>
            <a:xfrm>
              <a:off x="4767850" y="2680875"/>
              <a:ext cx="73750" cy="17925"/>
            </a:xfrm>
            <a:custGeom>
              <a:rect b="b" l="l" r="r" t="t"/>
              <a:pathLst>
                <a:path extrusionOk="0" h="717" w="2950">
                  <a:moveTo>
                    <a:pt x="385" y="1"/>
                  </a:moveTo>
                  <a:cubicBezTo>
                    <a:pt x="266" y="1"/>
                    <a:pt x="150" y="14"/>
                    <a:pt x="36" y="46"/>
                  </a:cubicBezTo>
                  <a:cubicBezTo>
                    <a:pt x="0" y="46"/>
                    <a:pt x="0" y="105"/>
                    <a:pt x="36" y="129"/>
                  </a:cubicBezTo>
                  <a:cubicBezTo>
                    <a:pt x="631" y="284"/>
                    <a:pt x="1227" y="582"/>
                    <a:pt x="1822" y="689"/>
                  </a:cubicBezTo>
                  <a:cubicBezTo>
                    <a:pt x="1922" y="707"/>
                    <a:pt x="2012" y="716"/>
                    <a:pt x="2094" y="716"/>
                  </a:cubicBezTo>
                  <a:cubicBezTo>
                    <a:pt x="2435" y="716"/>
                    <a:pt x="2651" y="562"/>
                    <a:pt x="2929" y="284"/>
                  </a:cubicBezTo>
                  <a:cubicBezTo>
                    <a:pt x="2949" y="254"/>
                    <a:pt x="2927" y="207"/>
                    <a:pt x="2891" y="207"/>
                  </a:cubicBezTo>
                  <a:cubicBezTo>
                    <a:pt x="2885" y="207"/>
                    <a:pt x="2877" y="209"/>
                    <a:pt x="2870" y="212"/>
                  </a:cubicBezTo>
                  <a:cubicBezTo>
                    <a:pt x="2681" y="316"/>
                    <a:pt x="2483" y="355"/>
                    <a:pt x="2279" y="355"/>
                  </a:cubicBezTo>
                  <a:cubicBezTo>
                    <a:pt x="1663" y="355"/>
                    <a:pt x="996" y="1"/>
                    <a:pt x="3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14"/>
            <p:cNvSpPr/>
            <p:nvPr/>
          </p:nvSpPr>
          <p:spPr>
            <a:xfrm>
              <a:off x="4827675" y="2587325"/>
              <a:ext cx="30375" cy="96350"/>
            </a:xfrm>
            <a:custGeom>
              <a:rect b="b" l="l" r="r" t="t"/>
              <a:pathLst>
                <a:path extrusionOk="0" h="3854" w="1215">
                  <a:moveTo>
                    <a:pt x="107" y="1"/>
                  </a:moveTo>
                  <a:cubicBezTo>
                    <a:pt x="95" y="1"/>
                    <a:pt x="84" y="1"/>
                    <a:pt x="72" y="2"/>
                  </a:cubicBezTo>
                  <a:cubicBezTo>
                    <a:pt x="24" y="2"/>
                    <a:pt x="0" y="37"/>
                    <a:pt x="12" y="85"/>
                  </a:cubicBezTo>
                  <a:cubicBezTo>
                    <a:pt x="143" y="335"/>
                    <a:pt x="346" y="514"/>
                    <a:pt x="477" y="776"/>
                  </a:cubicBezTo>
                  <a:cubicBezTo>
                    <a:pt x="655" y="1109"/>
                    <a:pt x="727" y="1514"/>
                    <a:pt x="751" y="1883"/>
                  </a:cubicBezTo>
                  <a:cubicBezTo>
                    <a:pt x="798" y="2478"/>
                    <a:pt x="774" y="3252"/>
                    <a:pt x="560" y="3812"/>
                  </a:cubicBezTo>
                  <a:cubicBezTo>
                    <a:pt x="560" y="3835"/>
                    <a:pt x="585" y="3853"/>
                    <a:pt x="610" y="3853"/>
                  </a:cubicBezTo>
                  <a:cubicBezTo>
                    <a:pt x="622" y="3853"/>
                    <a:pt x="635" y="3848"/>
                    <a:pt x="643" y="3835"/>
                  </a:cubicBezTo>
                  <a:cubicBezTo>
                    <a:pt x="1132" y="3157"/>
                    <a:pt x="1215" y="2395"/>
                    <a:pt x="1120" y="1573"/>
                  </a:cubicBezTo>
                  <a:cubicBezTo>
                    <a:pt x="1038" y="1035"/>
                    <a:pt x="794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14"/>
            <p:cNvSpPr/>
            <p:nvPr/>
          </p:nvSpPr>
          <p:spPr>
            <a:xfrm>
              <a:off x="4771725" y="2516800"/>
              <a:ext cx="52125" cy="71150"/>
            </a:xfrm>
            <a:custGeom>
              <a:rect b="b" l="l" r="r" t="t"/>
              <a:pathLst>
                <a:path extrusionOk="0" h="2846" w="2085">
                  <a:moveTo>
                    <a:pt x="691" y="1"/>
                  </a:moveTo>
                  <a:cubicBezTo>
                    <a:pt x="441" y="1"/>
                    <a:pt x="0" y="132"/>
                    <a:pt x="60" y="465"/>
                  </a:cubicBezTo>
                  <a:cubicBezTo>
                    <a:pt x="60" y="501"/>
                    <a:pt x="107" y="513"/>
                    <a:pt x="143" y="513"/>
                  </a:cubicBezTo>
                  <a:cubicBezTo>
                    <a:pt x="322" y="477"/>
                    <a:pt x="441" y="322"/>
                    <a:pt x="619" y="239"/>
                  </a:cubicBezTo>
                  <a:cubicBezTo>
                    <a:pt x="711" y="195"/>
                    <a:pt x="807" y="174"/>
                    <a:pt x="903" y="174"/>
                  </a:cubicBezTo>
                  <a:cubicBezTo>
                    <a:pt x="1069" y="174"/>
                    <a:pt x="1234" y="237"/>
                    <a:pt x="1369" y="358"/>
                  </a:cubicBezTo>
                  <a:cubicBezTo>
                    <a:pt x="1774" y="739"/>
                    <a:pt x="1655" y="1251"/>
                    <a:pt x="1476" y="1692"/>
                  </a:cubicBezTo>
                  <a:cubicBezTo>
                    <a:pt x="1405" y="1882"/>
                    <a:pt x="1274" y="2168"/>
                    <a:pt x="1310" y="2370"/>
                  </a:cubicBezTo>
                  <a:cubicBezTo>
                    <a:pt x="1393" y="2644"/>
                    <a:pt x="1750" y="2787"/>
                    <a:pt x="1988" y="2835"/>
                  </a:cubicBezTo>
                  <a:cubicBezTo>
                    <a:pt x="2000" y="2842"/>
                    <a:pt x="2010" y="2845"/>
                    <a:pt x="2020" y="2845"/>
                  </a:cubicBezTo>
                  <a:cubicBezTo>
                    <a:pt x="2069" y="2845"/>
                    <a:pt x="2084" y="2754"/>
                    <a:pt x="2024" y="2704"/>
                  </a:cubicBezTo>
                  <a:cubicBezTo>
                    <a:pt x="1798" y="2561"/>
                    <a:pt x="1429" y="2406"/>
                    <a:pt x="1465" y="2084"/>
                  </a:cubicBezTo>
                  <a:cubicBezTo>
                    <a:pt x="1476" y="1906"/>
                    <a:pt x="1643" y="1715"/>
                    <a:pt x="1715" y="1549"/>
                  </a:cubicBezTo>
                  <a:cubicBezTo>
                    <a:pt x="1869" y="1227"/>
                    <a:pt x="1941" y="834"/>
                    <a:pt x="1750" y="513"/>
                  </a:cubicBezTo>
                  <a:cubicBezTo>
                    <a:pt x="1536" y="132"/>
                    <a:pt x="1095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14"/>
            <p:cNvSpPr/>
            <p:nvPr/>
          </p:nvSpPr>
          <p:spPr>
            <a:xfrm>
              <a:off x="4743450" y="2520675"/>
              <a:ext cx="28000" cy="13275"/>
            </a:xfrm>
            <a:custGeom>
              <a:rect b="b" l="l" r="r" t="t"/>
              <a:pathLst>
                <a:path extrusionOk="0" h="531" w="1120">
                  <a:moveTo>
                    <a:pt x="107" y="1"/>
                  </a:moveTo>
                  <a:cubicBezTo>
                    <a:pt x="36" y="1"/>
                    <a:pt x="0" y="60"/>
                    <a:pt x="24" y="120"/>
                  </a:cubicBezTo>
                  <a:cubicBezTo>
                    <a:pt x="49" y="377"/>
                    <a:pt x="434" y="531"/>
                    <a:pt x="753" y="531"/>
                  </a:cubicBezTo>
                  <a:cubicBezTo>
                    <a:pt x="891" y="531"/>
                    <a:pt x="1016" y="502"/>
                    <a:pt x="1095" y="441"/>
                  </a:cubicBezTo>
                  <a:cubicBezTo>
                    <a:pt x="1119" y="429"/>
                    <a:pt x="1119" y="405"/>
                    <a:pt x="1095" y="382"/>
                  </a:cubicBezTo>
                  <a:cubicBezTo>
                    <a:pt x="1000" y="358"/>
                    <a:pt x="929" y="358"/>
                    <a:pt x="833" y="346"/>
                  </a:cubicBezTo>
                  <a:cubicBezTo>
                    <a:pt x="738" y="322"/>
                    <a:pt x="643" y="286"/>
                    <a:pt x="536" y="239"/>
                  </a:cubicBezTo>
                  <a:cubicBezTo>
                    <a:pt x="393" y="167"/>
                    <a:pt x="286" y="13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14"/>
            <p:cNvSpPr/>
            <p:nvPr/>
          </p:nvSpPr>
          <p:spPr>
            <a:xfrm>
              <a:off x="4521950" y="2329975"/>
              <a:ext cx="235800" cy="198175"/>
            </a:xfrm>
            <a:custGeom>
              <a:rect b="b" l="l" r="r" t="t"/>
              <a:pathLst>
                <a:path extrusionOk="0" h="7927" w="9432">
                  <a:moveTo>
                    <a:pt x="60" y="1"/>
                  </a:moveTo>
                  <a:cubicBezTo>
                    <a:pt x="29" y="1"/>
                    <a:pt x="0" y="34"/>
                    <a:pt x="26" y="68"/>
                  </a:cubicBezTo>
                  <a:cubicBezTo>
                    <a:pt x="1169" y="1961"/>
                    <a:pt x="2883" y="3247"/>
                    <a:pt x="4407" y="4783"/>
                  </a:cubicBezTo>
                  <a:cubicBezTo>
                    <a:pt x="5633" y="6009"/>
                    <a:pt x="7419" y="7914"/>
                    <a:pt x="9289" y="7926"/>
                  </a:cubicBezTo>
                  <a:cubicBezTo>
                    <a:pt x="9396" y="7926"/>
                    <a:pt x="9432" y="7795"/>
                    <a:pt x="9336" y="7748"/>
                  </a:cubicBezTo>
                  <a:cubicBezTo>
                    <a:pt x="8503" y="7295"/>
                    <a:pt x="7646" y="7021"/>
                    <a:pt x="6848" y="6450"/>
                  </a:cubicBezTo>
                  <a:cubicBezTo>
                    <a:pt x="6003" y="5831"/>
                    <a:pt x="5264" y="5081"/>
                    <a:pt x="4514" y="4342"/>
                  </a:cubicBezTo>
                  <a:cubicBezTo>
                    <a:pt x="3038" y="2878"/>
                    <a:pt x="1252" y="1759"/>
                    <a:pt x="97" y="21"/>
                  </a:cubicBezTo>
                  <a:cubicBezTo>
                    <a:pt x="87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14"/>
            <p:cNvSpPr/>
            <p:nvPr/>
          </p:nvSpPr>
          <p:spPr>
            <a:xfrm>
              <a:off x="4458975" y="2227950"/>
              <a:ext cx="55875" cy="93325"/>
            </a:xfrm>
            <a:custGeom>
              <a:rect b="b" l="l" r="r" t="t"/>
              <a:pathLst>
                <a:path extrusionOk="0" h="3733" w="2235">
                  <a:moveTo>
                    <a:pt x="112" y="1"/>
                  </a:moveTo>
                  <a:cubicBezTo>
                    <a:pt x="56" y="1"/>
                    <a:pt x="1" y="38"/>
                    <a:pt x="9" y="101"/>
                  </a:cubicBezTo>
                  <a:cubicBezTo>
                    <a:pt x="68" y="780"/>
                    <a:pt x="580" y="1470"/>
                    <a:pt x="913" y="2054"/>
                  </a:cubicBezTo>
                  <a:cubicBezTo>
                    <a:pt x="1259" y="2625"/>
                    <a:pt x="1628" y="3316"/>
                    <a:pt x="2199" y="3732"/>
                  </a:cubicBezTo>
                  <a:cubicBezTo>
                    <a:pt x="2199" y="3732"/>
                    <a:pt x="2235" y="3697"/>
                    <a:pt x="2235" y="3685"/>
                  </a:cubicBezTo>
                  <a:cubicBezTo>
                    <a:pt x="1973" y="3042"/>
                    <a:pt x="1521" y="2482"/>
                    <a:pt x="1199" y="1875"/>
                  </a:cubicBezTo>
                  <a:cubicBezTo>
                    <a:pt x="890" y="1280"/>
                    <a:pt x="663" y="482"/>
                    <a:pt x="187" y="30"/>
                  </a:cubicBezTo>
                  <a:cubicBezTo>
                    <a:pt x="167" y="10"/>
                    <a:pt x="14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14"/>
            <p:cNvSpPr/>
            <p:nvPr/>
          </p:nvSpPr>
          <p:spPr>
            <a:xfrm>
              <a:off x="4455900" y="2204200"/>
              <a:ext cx="5675" cy="19700"/>
            </a:xfrm>
            <a:custGeom>
              <a:rect b="b" l="l" r="r" t="t"/>
              <a:pathLst>
                <a:path extrusionOk="0" h="788" w="227">
                  <a:moveTo>
                    <a:pt x="84" y="0"/>
                  </a:moveTo>
                  <a:cubicBezTo>
                    <a:pt x="72" y="0"/>
                    <a:pt x="60" y="9"/>
                    <a:pt x="60" y="27"/>
                  </a:cubicBezTo>
                  <a:cubicBezTo>
                    <a:pt x="48" y="110"/>
                    <a:pt x="1" y="158"/>
                    <a:pt x="1" y="241"/>
                  </a:cubicBezTo>
                  <a:cubicBezTo>
                    <a:pt x="1" y="301"/>
                    <a:pt x="12" y="384"/>
                    <a:pt x="12" y="444"/>
                  </a:cubicBezTo>
                  <a:cubicBezTo>
                    <a:pt x="24" y="563"/>
                    <a:pt x="120" y="658"/>
                    <a:pt x="167" y="777"/>
                  </a:cubicBezTo>
                  <a:cubicBezTo>
                    <a:pt x="167" y="785"/>
                    <a:pt x="170" y="788"/>
                    <a:pt x="173" y="788"/>
                  </a:cubicBezTo>
                  <a:cubicBezTo>
                    <a:pt x="180" y="788"/>
                    <a:pt x="191" y="777"/>
                    <a:pt x="191" y="777"/>
                  </a:cubicBezTo>
                  <a:cubicBezTo>
                    <a:pt x="191" y="658"/>
                    <a:pt x="227" y="539"/>
                    <a:pt x="215" y="420"/>
                  </a:cubicBezTo>
                  <a:cubicBezTo>
                    <a:pt x="215" y="360"/>
                    <a:pt x="191" y="289"/>
                    <a:pt x="179" y="230"/>
                  </a:cubicBezTo>
                  <a:cubicBezTo>
                    <a:pt x="167" y="158"/>
                    <a:pt x="108" y="110"/>
                    <a:pt x="108" y="27"/>
                  </a:cubicBezTo>
                  <a:cubicBezTo>
                    <a:pt x="108" y="9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14"/>
            <p:cNvSpPr/>
            <p:nvPr/>
          </p:nvSpPr>
          <p:spPr>
            <a:xfrm>
              <a:off x="4448175" y="2100200"/>
              <a:ext cx="67550" cy="94450"/>
            </a:xfrm>
            <a:custGeom>
              <a:rect b="b" l="l" r="r" t="t"/>
              <a:pathLst>
                <a:path extrusionOk="0" h="3778" w="2702">
                  <a:moveTo>
                    <a:pt x="1368" y="1"/>
                  </a:moveTo>
                  <a:cubicBezTo>
                    <a:pt x="1052" y="1"/>
                    <a:pt x="757" y="116"/>
                    <a:pt x="583" y="389"/>
                  </a:cubicBezTo>
                  <a:cubicBezTo>
                    <a:pt x="298" y="830"/>
                    <a:pt x="226" y="1449"/>
                    <a:pt x="179" y="1961"/>
                  </a:cubicBezTo>
                  <a:cubicBezTo>
                    <a:pt x="131" y="2485"/>
                    <a:pt x="0" y="3270"/>
                    <a:pt x="250" y="3747"/>
                  </a:cubicBezTo>
                  <a:cubicBezTo>
                    <a:pt x="258" y="3769"/>
                    <a:pt x="270" y="3778"/>
                    <a:pt x="281" y="3778"/>
                  </a:cubicBezTo>
                  <a:cubicBezTo>
                    <a:pt x="287" y="3778"/>
                    <a:pt x="293" y="3775"/>
                    <a:pt x="298" y="3770"/>
                  </a:cubicBezTo>
                  <a:cubicBezTo>
                    <a:pt x="524" y="3473"/>
                    <a:pt x="488" y="3080"/>
                    <a:pt x="500" y="2723"/>
                  </a:cubicBezTo>
                  <a:cubicBezTo>
                    <a:pt x="536" y="2223"/>
                    <a:pt x="560" y="1699"/>
                    <a:pt x="702" y="1211"/>
                  </a:cubicBezTo>
                  <a:cubicBezTo>
                    <a:pt x="774" y="925"/>
                    <a:pt x="857" y="389"/>
                    <a:pt x="1179" y="294"/>
                  </a:cubicBezTo>
                  <a:cubicBezTo>
                    <a:pt x="1218" y="283"/>
                    <a:pt x="1259" y="278"/>
                    <a:pt x="1301" y="278"/>
                  </a:cubicBezTo>
                  <a:cubicBezTo>
                    <a:pt x="1725" y="278"/>
                    <a:pt x="2251" y="783"/>
                    <a:pt x="2619" y="913"/>
                  </a:cubicBezTo>
                  <a:cubicBezTo>
                    <a:pt x="2624" y="914"/>
                    <a:pt x="2629" y="915"/>
                    <a:pt x="2634" y="915"/>
                  </a:cubicBezTo>
                  <a:cubicBezTo>
                    <a:pt x="2674" y="915"/>
                    <a:pt x="2701" y="872"/>
                    <a:pt x="2691" y="830"/>
                  </a:cubicBezTo>
                  <a:cubicBezTo>
                    <a:pt x="2539" y="353"/>
                    <a:pt x="1921" y="1"/>
                    <a:pt x="1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14"/>
            <p:cNvSpPr/>
            <p:nvPr/>
          </p:nvSpPr>
          <p:spPr>
            <a:xfrm>
              <a:off x="4520200" y="2126575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1"/>
                  </a:moveTo>
                  <a:cubicBezTo>
                    <a:pt x="0" y="1"/>
                    <a:pt x="0" y="36"/>
                    <a:pt x="24" y="36"/>
                  </a:cubicBezTo>
                  <a:cubicBezTo>
                    <a:pt x="36" y="36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14"/>
            <p:cNvSpPr/>
            <p:nvPr/>
          </p:nvSpPr>
          <p:spPr>
            <a:xfrm>
              <a:off x="4520200" y="2126525"/>
              <a:ext cx="25325" cy="77825"/>
            </a:xfrm>
            <a:custGeom>
              <a:rect b="b" l="l" r="r" t="t"/>
              <a:pathLst>
                <a:path extrusionOk="0" h="3113" w="1013">
                  <a:moveTo>
                    <a:pt x="15" y="1"/>
                  </a:moveTo>
                  <a:cubicBezTo>
                    <a:pt x="8" y="1"/>
                    <a:pt x="0" y="8"/>
                    <a:pt x="0" y="15"/>
                  </a:cubicBezTo>
                  <a:cubicBezTo>
                    <a:pt x="334" y="717"/>
                    <a:pt x="655" y="1193"/>
                    <a:pt x="596" y="2015"/>
                  </a:cubicBezTo>
                  <a:cubicBezTo>
                    <a:pt x="572" y="2420"/>
                    <a:pt x="465" y="2848"/>
                    <a:pt x="822" y="3098"/>
                  </a:cubicBezTo>
                  <a:cubicBezTo>
                    <a:pt x="835" y="3109"/>
                    <a:pt x="850" y="3113"/>
                    <a:pt x="864" y="3113"/>
                  </a:cubicBezTo>
                  <a:cubicBezTo>
                    <a:pt x="899" y="3113"/>
                    <a:pt x="932" y="3085"/>
                    <a:pt x="941" y="3051"/>
                  </a:cubicBezTo>
                  <a:cubicBezTo>
                    <a:pt x="1012" y="2789"/>
                    <a:pt x="953" y="2539"/>
                    <a:pt x="929" y="2253"/>
                  </a:cubicBezTo>
                  <a:cubicBezTo>
                    <a:pt x="917" y="1967"/>
                    <a:pt x="917" y="1682"/>
                    <a:pt x="822" y="1408"/>
                  </a:cubicBezTo>
                  <a:cubicBezTo>
                    <a:pt x="655" y="896"/>
                    <a:pt x="262" y="479"/>
                    <a:pt x="24" y="15"/>
                  </a:cubicBezTo>
                  <a:cubicBezTo>
                    <a:pt x="24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14"/>
            <p:cNvSpPr/>
            <p:nvPr/>
          </p:nvSpPr>
          <p:spPr>
            <a:xfrm>
              <a:off x="4538375" y="2199125"/>
              <a:ext cx="36625" cy="14300"/>
            </a:xfrm>
            <a:custGeom>
              <a:rect b="b" l="l" r="r" t="t"/>
              <a:pathLst>
                <a:path extrusionOk="0" h="572" w="1465">
                  <a:moveTo>
                    <a:pt x="273" y="0"/>
                  </a:moveTo>
                  <a:cubicBezTo>
                    <a:pt x="115" y="0"/>
                    <a:pt x="0" y="222"/>
                    <a:pt x="166" y="325"/>
                  </a:cubicBezTo>
                  <a:cubicBezTo>
                    <a:pt x="373" y="466"/>
                    <a:pt x="660" y="572"/>
                    <a:pt x="931" y="572"/>
                  </a:cubicBezTo>
                  <a:cubicBezTo>
                    <a:pt x="1051" y="572"/>
                    <a:pt x="1168" y="551"/>
                    <a:pt x="1274" y="504"/>
                  </a:cubicBezTo>
                  <a:cubicBezTo>
                    <a:pt x="1464" y="433"/>
                    <a:pt x="1440" y="171"/>
                    <a:pt x="1226" y="147"/>
                  </a:cubicBezTo>
                  <a:cubicBezTo>
                    <a:pt x="916" y="123"/>
                    <a:pt x="631" y="171"/>
                    <a:pt x="345" y="16"/>
                  </a:cubicBezTo>
                  <a:cubicBezTo>
                    <a:pt x="320" y="5"/>
                    <a:pt x="296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14"/>
            <p:cNvSpPr/>
            <p:nvPr/>
          </p:nvSpPr>
          <p:spPr>
            <a:xfrm>
              <a:off x="4572075" y="2168125"/>
              <a:ext cx="16300" cy="34775"/>
            </a:xfrm>
            <a:custGeom>
              <a:rect b="b" l="l" r="r" t="t"/>
              <a:pathLst>
                <a:path extrusionOk="0" h="1391" w="652">
                  <a:moveTo>
                    <a:pt x="622" y="1"/>
                  </a:moveTo>
                  <a:cubicBezTo>
                    <a:pt x="617" y="1"/>
                    <a:pt x="611" y="2"/>
                    <a:pt x="604" y="6"/>
                  </a:cubicBezTo>
                  <a:cubicBezTo>
                    <a:pt x="545" y="101"/>
                    <a:pt x="449" y="137"/>
                    <a:pt x="378" y="232"/>
                  </a:cubicBezTo>
                  <a:cubicBezTo>
                    <a:pt x="318" y="315"/>
                    <a:pt x="283" y="422"/>
                    <a:pt x="247" y="518"/>
                  </a:cubicBezTo>
                  <a:cubicBezTo>
                    <a:pt x="140" y="768"/>
                    <a:pt x="80" y="1018"/>
                    <a:pt x="9" y="1268"/>
                  </a:cubicBezTo>
                  <a:cubicBezTo>
                    <a:pt x="1" y="1340"/>
                    <a:pt x="52" y="1390"/>
                    <a:pt x="101" y="1390"/>
                  </a:cubicBezTo>
                  <a:cubicBezTo>
                    <a:pt x="125" y="1390"/>
                    <a:pt x="148" y="1378"/>
                    <a:pt x="164" y="1351"/>
                  </a:cubicBezTo>
                  <a:cubicBezTo>
                    <a:pt x="283" y="1125"/>
                    <a:pt x="402" y="899"/>
                    <a:pt x="509" y="672"/>
                  </a:cubicBezTo>
                  <a:cubicBezTo>
                    <a:pt x="545" y="589"/>
                    <a:pt x="592" y="494"/>
                    <a:pt x="628" y="399"/>
                  </a:cubicBezTo>
                  <a:cubicBezTo>
                    <a:pt x="652" y="279"/>
                    <a:pt x="604" y="137"/>
                    <a:pt x="640" y="18"/>
                  </a:cubicBezTo>
                  <a:cubicBezTo>
                    <a:pt x="640" y="9"/>
                    <a:pt x="634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14"/>
            <p:cNvSpPr/>
            <p:nvPr/>
          </p:nvSpPr>
          <p:spPr>
            <a:xfrm>
              <a:off x="4580650" y="2081775"/>
              <a:ext cx="16375" cy="76375"/>
            </a:xfrm>
            <a:custGeom>
              <a:rect b="b" l="l" r="r" t="t"/>
              <a:pathLst>
                <a:path extrusionOk="0" h="3055" w="655">
                  <a:moveTo>
                    <a:pt x="137" y="0"/>
                  </a:moveTo>
                  <a:cubicBezTo>
                    <a:pt x="70" y="0"/>
                    <a:pt x="0" y="73"/>
                    <a:pt x="47" y="138"/>
                  </a:cubicBezTo>
                  <a:cubicBezTo>
                    <a:pt x="309" y="495"/>
                    <a:pt x="285" y="1138"/>
                    <a:pt x="261" y="1555"/>
                  </a:cubicBezTo>
                  <a:cubicBezTo>
                    <a:pt x="261" y="1805"/>
                    <a:pt x="237" y="2079"/>
                    <a:pt x="226" y="2329"/>
                  </a:cubicBezTo>
                  <a:cubicBezTo>
                    <a:pt x="202" y="2602"/>
                    <a:pt x="297" y="2793"/>
                    <a:pt x="321" y="3055"/>
                  </a:cubicBezTo>
                  <a:cubicBezTo>
                    <a:pt x="321" y="3055"/>
                    <a:pt x="356" y="3055"/>
                    <a:pt x="356" y="3043"/>
                  </a:cubicBezTo>
                  <a:cubicBezTo>
                    <a:pt x="404" y="2757"/>
                    <a:pt x="535" y="2519"/>
                    <a:pt x="583" y="2245"/>
                  </a:cubicBezTo>
                  <a:cubicBezTo>
                    <a:pt x="618" y="1912"/>
                    <a:pt x="654" y="1567"/>
                    <a:pt x="654" y="1233"/>
                  </a:cubicBezTo>
                  <a:cubicBezTo>
                    <a:pt x="654" y="721"/>
                    <a:pt x="583" y="340"/>
                    <a:pt x="190" y="19"/>
                  </a:cubicBezTo>
                  <a:cubicBezTo>
                    <a:pt x="174" y="6"/>
                    <a:pt x="15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14"/>
            <p:cNvSpPr/>
            <p:nvPr/>
          </p:nvSpPr>
          <p:spPr>
            <a:xfrm>
              <a:off x="4501825" y="2038750"/>
              <a:ext cx="72400" cy="37375"/>
            </a:xfrm>
            <a:custGeom>
              <a:rect b="b" l="l" r="r" t="t"/>
              <a:pathLst>
                <a:path extrusionOk="0" h="1495" w="2896">
                  <a:moveTo>
                    <a:pt x="104" y="1"/>
                  </a:moveTo>
                  <a:cubicBezTo>
                    <a:pt x="19" y="1"/>
                    <a:pt x="0" y="123"/>
                    <a:pt x="69" y="168"/>
                  </a:cubicBezTo>
                  <a:cubicBezTo>
                    <a:pt x="485" y="418"/>
                    <a:pt x="997" y="537"/>
                    <a:pt x="1426" y="740"/>
                  </a:cubicBezTo>
                  <a:cubicBezTo>
                    <a:pt x="1866" y="954"/>
                    <a:pt x="2283" y="1192"/>
                    <a:pt x="2688" y="1478"/>
                  </a:cubicBezTo>
                  <a:cubicBezTo>
                    <a:pt x="2707" y="1489"/>
                    <a:pt x="2726" y="1494"/>
                    <a:pt x="2744" y="1494"/>
                  </a:cubicBezTo>
                  <a:cubicBezTo>
                    <a:pt x="2836" y="1494"/>
                    <a:pt x="2895" y="1357"/>
                    <a:pt x="2795" y="1287"/>
                  </a:cubicBezTo>
                  <a:cubicBezTo>
                    <a:pt x="2366" y="954"/>
                    <a:pt x="1890" y="692"/>
                    <a:pt x="1390" y="442"/>
                  </a:cubicBezTo>
                  <a:cubicBezTo>
                    <a:pt x="985" y="275"/>
                    <a:pt x="545" y="25"/>
                    <a:pt x="116" y="1"/>
                  </a:cubicBezTo>
                  <a:cubicBezTo>
                    <a:pt x="112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14"/>
            <p:cNvSpPr/>
            <p:nvPr/>
          </p:nvSpPr>
          <p:spPr>
            <a:xfrm>
              <a:off x="4414825" y="2026875"/>
              <a:ext cx="79800" cy="16075"/>
            </a:xfrm>
            <a:custGeom>
              <a:rect b="b" l="l" r="r" t="t"/>
              <a:pathLst>
                <a:path extrusionOk="0" h="643" w="3192">
                  <a:moveTo>
                    <a:pt x="108" y="0"/>
                  </a:moveTo>
                  <a:cubicBezTo>
                    <a:pt x="24" y="0"/>
                    <a:pt x="1" y="107"/>
                    <a:pt x="72" y="167"/>
                  </a:cubicBezTo>
                  <a:cubicBezTo>
                    <a:pt x="465" y="465"/>
                    <a:pt x="1048" y="488"/>
                    <a:pt x="1536" y="548"/>
                  </a:cubicBezTo>
                  <a:cubicBezTo>
                    <a:pt x="1855" y="584"/>
                    <a:pt x="2213" y="642"/>
                    <a:pt x="2554" y="642"/>
                  </a:cubicBezTo>
                  <a:cubicBezTo>
                    <a:pt x="2774" y="642"/>
                    <a:pt x="2988" y="618"/>
                    <a:pt x="3179" y="548"/>
                  </a:cubicBezTo>
                  <a:cubicBezTo>
                    <a:pt x="3179" y="524"/>
                    <a:pt x="3191" y="512"/>
                    <a:pt x="3179" y="488"/>
                  </a:cubicBezTo>
                  <a:cubicBezTo>
                    <a:pt x="2787" y="238"/>
                    <a:pt x="2287" y="298"/>
                    <a:pt x="1858" y="274"/>
                  </a:cubicBezTo>
                  <a:cubicBezTo>
                    <a:pt x="1274" y="226"/>
                    <a:pt x="691" y="1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14"/>
            <p:cNvSpPr/>
            <p:nvPr/>
          </p:nvSpPr>
          <p:spPr>
            <a:xfrm>
              <a:off x="4381500" y="1989075"/>
              <a:ext cx="25025" cy="33400"/>
            </a:xfrm>
            <a:custGeom>
              <a:rect b="b" l="l" r="r" t="t"/>
              <a:pathLst>
                <a:path extrusionOk="0" h="1336" w="1001">
                  <a:moveTo>
                    <a:pt x="964" y="1322"/>
                  </a:moveTo>
                  <a:cubicBezTo>
                    <a:pt x="958" y="1328"/>
                    <a:pt x="958" y="1331"/>
                    <a:pt x="960" y="1331"/>
                  </a:cubicBezTo>
                  <a:cubicBezTo>
                    <a:pt x="961" y="1331"/>
                    <a:pt x="964" y="1328"/>
                    <a:pt x="964" y="1322"/>
                  </a:cubicBezTo>
                  <a:close/>
                  <a:moveTo>
                    <a:pt x="137" y="1"/>
                  </a:moveTo>
                  <a:cubicBezTo>
                    <a:pt x="102" y="1"/>
                    <a:pt x="71" y="24"/>
                    <a:pt x="71" y="48"/>
                  </a:cubicBezTo>
                  <a:cubicBezTo>
                    <a:pt x="0" y="345"/>
                    <a:pt x="214" y="667"/>
                    <a:pt x="369" y="905"/>
                  </a:cubicBezTo>
                  <a:cubicBezTo>
                    <a:pt x="475" y="1064"/>
                    <a:pt x="665" y="1335"/>
                    <a:pt x="882" y="1335"/>
                  </a:cubicBezTo>
                  <a:cubicBezTo>
                    <a:pt x="909" y="1335"/>
                    <a:pt x="937" y="1331"/>
                    <a:pt x="964" y="1322"/>
                  </a:cubicBezTo>
                  <a:cubicBezTo>
                    <a:pt x="1000" y="1095"/>
                    <a:pt x="738" y="893"/>
                    <a:pt x="631" y="703"/>
                  </a:cubicBezTo>
                  <a:cubicBezTo>
                    <a:pt x="488" y="488"/>
                    <a:pt x="393" y="214"/>
                    <a:pt x="191" y="24"/>
                  </a:cubicBezTo>
                  <a:cubicBezTo>
                    <a:pt x="174" y="7"/>
                    <a:pt x="15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14"/>
            <p:cNvSpPr/>
            <p:nvPr/>
          </p:nvSpPr>
          <p:spPr>
            <a:xfrm>
              <a:off x="4384475" y="1968625"/>
              <a:ext cx="20425" cy="15100"/>
            </a:xfrm>
            <a:custGeom>
              <a:rect b="b" l="l" r="r" t="t"/>
              <a:pathLst>
                <a:path extrusionOk="0" h="604" w="817">
                  <a:moveTo>
                    <a:pt x="575" y="0"/>
                  </a:moveTo>
                  <a:cubicBezTo>
                    <a:pt x="559" y="0"/>
                    <a:pt x="542" y="3"/>
                    <a:pt x="524" y="8"/>
                  </a:cubicBezTo>
                  <a:cubicBezTo>
                    <a:pt x="369" y="56"/>
                    <a:pt x="238" y="139"/>
                    <a:pt x="119" y="247"/>
                  </a:cubicBezTo>
                  <a:cubicBezTo>
                    <a:pt x="60" y="294"/>
                    <a:pt x="24" y="354"/>
                    <a:pt x="12" y="413"/>
                  </a:cubicBezTo>
                  <a:cubicBezTo>
                    <a:pt x="0" y="473"/>
                    <a:pt x="24" y="532"/>
                    <a:pt x="12" y="592"/>
                  </a:cubicBezTo>
                  <a:cubicBezTo>
                    <a:pt x="0" y="592"/>
                    <a:pt x="12" y="604"/>
                    <a:pt x="24" y="604"/>
                  </a:cubicBezTo>
                  <a:cubicBezTo>
                    <a:pt x="42" y="592"/>
                    <a:pt x="69" y="589"/>
                    <a:pt x="95" y="589"/>
                  </a:cubicBezTo>
                  <a:cubicBezTo>
                    <a:pt x="122" y="589"/>
                    <a:pt x="149" y="592"/>
                    <a:pt x="167" y="592"/>
                  </a:cubicBezTo>
                  <a:cubicBezTo>
                    <a:pt x="226" y="568"/>
                    <a:pt x="274" y="556"/>
                    <a:pt x="322" y="532"/>
                  </a:cubicBezTo>
                  <a:cubicBezTo>
                    <a:pt x="429" y="461"/>
                    <a:pt x="548" y="413"/>
                    <a:pt x="655" y="342"/>
                  </a:cubicBezTo>
                  <a:cubicBezTo>
                    <a:pt x="817" y="245"/>
                    <a:pt x="73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14"/>
            <p:cNvSpPr/>
            <p:nvPr/>
          </p:nvSpPr>
          <p:spPr>
            <a:xfrm>
              <a:off x="4406875" y="1922600"/>
              <a:ext cx="25525" cy="39725"/>
            </a:xfrm>
            <a:custGeom>
              <a:rect b="b" l="l" r="r" t="t"/>
              <a:pathLst>
                <a:path extrusionOk="0" h="1589" w="1021">
                  <a:moveTo>
                    <a:pt x="765" y="0"/>
                  </a:moveTo>
                  <a:cubicBezTo>
                    <a:pt x="647" y="0"/>
                    <a:pt x="521" y="89"/>
                    <a:pt x="521" y="230"/>
                  </a:cubicBezTo>
                  <a:cubicBezTo>
                    <a:pt x="521" y="468"/>
                    <a:pt x="509" y="671"/>
                    <a:pt x="378" y="885"/>
                  </a:cubicBezTo>
                  <a:cubicBezTo>
                    <a:pt x="295" y="1076"/>
                    <a:pt x="176" y="1302"/>
                    <a:pt x="45" y="1457"/>
                  </a:cubicBezTo>
                  <a:cubicBezTo>
                    <a:pt x="0" y="1512"/>
                    <a:pt x="39" y="1589"/>
                    <a:pt x="102" y="1589"/>
                  </a:cubicBezTo>
                  <a:cubicBezTo>
                    <a:pt x="107" y="1589"/>
                    <a:pt x="111" y="1588"/>
                    <a:pt x="116" y="1588"/>
                  </a:cubicBezTo>
                  <a:cubicBezTo>
                    <a:pt x="414" y="1504"/>
                    <a:pt x="652" y="1373"/>
                    <a:pt x="807" y="1087"/>
                  </a:cubicBezTo>
                  <a:cubicBezTo>
                    <a:pt x="950" y="814"/>
                    <a:pt x="1021" y="480"/>
                    <a:pt x="961" y="171"/>
                  </a:cubicBezTo>
                  <a:cubicBezTo>
                    <a:pt x="941" y="52"/>
                    <a:pt x="855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14"/>
            <p:cNvSpPr/>
            <p:nvPr/>
          </p:nvSpPr>
          <p:spPr>
            <a:xfrm>
              <a:off x="3403975" y="1737400"/>
              <a:ext cx="77425" cy="11300"/>
            </a:xfrm>
            <a:custGeom>
              <a:rect b="b" l="l" r="r" t="t"/>
              <a:pathLst>
                <a:path extrusionOk="0" h="452" w="3097">
                  <a:moveTo>
                    <a:pt x="1112" y="1"/>
                  </a:moveTo>
                  <a:cubicBezTo>
                    <a:pt x="734" y="1"/>
                    <a:pt x="340" y="60"/>
                    <a:pt x="60" y="304"/>
                  </a:cubicBezTo>
                  <a:cubicBezTo>
                    <a:pt x="1" y="340"/>
                    <a:pt x="49" y="435"/>
                    <a:pt x="120" y="447"/>
                  </a:cubicBezTo>
                  <a:cubicBezTo>
                    <a:pt x="171" y="450"/>
                    <a:pt x="222" y="452"/>
                    <a:pt x="273" y="452"/>
                  </a:cubicBezTo>
                  <a:cubicBezTo>
                    <a:pt x="711" y="452"/>
                    <a:pt x="1149" y="337"/>
                    <a:pt x="1596" y="337"/>
                  </a:cubicBezTo>
                  <a:cubicBezTo>
                    <a:pt x="1632" y="337"/>
                    <a:pt x="1667" y="338"/>
                    <a:pt x="1703" y="340"/>
                  </a:cubicBezTo>
                  <a:cubicBezTo>
                    <a:pt x="1971" y="355"/>
                    <a:pt x="2278" y="419"/>
                    <a:pt x="2570" y="419"/>
                  </a:cubicBezTo>
                  <a:cubicBezTo>
                    <a:pt x="2733" y="419"/>
                    <a:pt x="2892" y="399"/>
                    <a:pt x="3037" y="340"/>
                  </a:cubicBezTo>
                  <a:cubicBezTo>
                    <a:pt x="3085" y="328"/>
                    <a:pt x="3097" y="268"/>
                    <a:pt x="3061" y="256"/>
                  </a:cubicBezTo>
                  <a:cubicBezTo>
                    <a:pt x="2620" y="42"/>
                    <a:pt x="1989" y="42"/>
                    <a:pt x="1513" y="18"/>
                  </a:cubicBezTo>
                  <a:cubicBezTo>
                    <a:pt x="1386" y="9"/>
                    <a:pt x="1250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14"/>
            <p:cNvSpPr/>
            <p:nvPr/>
          </p:nvSpPr>
          <p:spPr>
            <a:xfrm>
              <a:off x="3360525" y="1752100"/>
              <a:ext cx="44300" cy="109100"/>
            </a:xfrm>
            <a:custGeom>
              <a:rect b="b" l="l" r="r" t="t"/>
              <a:pathLst>
                <a:path extrusionOk="0" h="4364" w="1772">
                  <a:moveTo>
                    <a:pt x="1735" y="1"/>
                  </a:moveTo>
                  <a:cubicBezTo>
                    <a:pt x="1728" y="1"/>
                    <a:pt x="1721" y="4"/>
                    <a:pt x="1715" y="14"/>
                  </a:cubicBezTo>
                  <a:cubicBezTo>
                    <a:pt x="465" y="764"/>
                    <a:pt x="1" y="2788"/>
                    <a:pt x="155" y="4145"/>
                  </a:cubicBezTo>
                  <a:cubicBezTo>
                    <a:pt x="167" y="4289"/>
                    <a:pt x="283" y="4364"/>
                    <a:pt x="392" y="4364"/>
                  </a:cubicBezTo>
                  <a:cubicBezTo>
                    <a:pt x="500" y="4364"/>
                    <a:pt x="602" y="4292"/>
                    <a:pt x="596" y="4145"/>
                  </a:cubicBezTo>
                  <a:cubicBezTo>
                    <a:pt x="548" y="2716"/>
                    <a:pt x="727" y="1145"/>
                    <a:pt x="1763" y="49"/>
                  </a:cubicBezTo>
                  <a:cubicBezTo>
                    <a:pt x="1772" y="32"/>
                    <a:pt x="1754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14"/>
            <p:cNvSpPr/>
            <p:nvPr/>
          </p:nvSpPr>
          <p:spPr>
            <a:xfrm>
              <a:off x="3369450" y="18601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1"/>
                  </a:moveTo>
                  <a:lnTo>
                    <a:pt x="1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14"/>
            <p:cNvSpPr/>
            <p:nvPr/>
          </p:nvSpPr>
          <p:spPr>
            <a:xfrm>
              <a:off x="3368275" y="1867525"/>
              <a:ext cx="35425" cy="91125"/>
            </a:xfrm>
            <a:custGeom>
              <a:rect b="b" l="l" r="r" t="t"/>
              <a:pathLst>
                <a:path extrusionOk="0" h="3645" w="1417">
                  <a:moveTo>
                    <a:pt x="110" y="0"/>
                  </a:moveTo>
                  <a:cubicBezTo>
                    <a:pt x="72" y="0"/>
                    <a:pt x="36" y="18"/>
                    <a:pt x="36" y="64"/>
                  </a:cubicBezTo>
                  <a:cubicBezTo>
                    <a:pt x="0" y="719"/>
                    <a:pt x="334" y="1552"/>
                    <a:pt x="512" y="2195"/>
                  </a:cubicBezTo>
                  <a:cubicBezTo>
                    <a:pt x="643" y="2683"/>
                    <a:pt x="822" y="3433"/>
                    <a:pt x="1334" y="3636"/>
                  </a:cubicBezTo>
                  <a:cubicBezTo>
                    <a:pt x="1344" y="3642"/>
                    <a:pt x="1353" y="3644"/>
                    <a:pt x="1361" y="3644"/>
                  </a:cubicBezTo>
                  <a:cubicBezTo>
                    <a:pt x="1401" y="3644"/>
                    <a:pt x="1417" y="3582"/>
                    <a:pt x="1417" y="3552"/>
                  </a:cubicBezTo>
                  <a:cubicBezTo>
                    <a:pt x="1357" y="3219"/>
                    <a:pt x="1155" y="2957"/>
                    <a:pt x="1036" y="2636"/>
                  </a:cubicBezTo>
                  <a:cubicBezTo>
                    <a:pt x="917" y="2290"/>
                    <a:pt x="822" y="1957"/>
                    <a:pt x="750" y="1600"/>
                  </a:cubicBezTo>
                  <a:cubicBezTo>
                    <a:pt x="631" y="1076"/>
                    <a:pt x="584" y="350"/>
                    <a:pt x="143" y="4"/>
                  </a:cubicBezTo>
                  <a:cubicBezTo>
                    <a:pt x="132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14"/>
            <p:cNvSpPr/>
            <p:nvPr/>
          </p:nvSpPr>
          <p:spPr>
            <a:xfrm>
              <a:off x="3403975" y="1956925"/>
              <a:ext cx="18500" cy="11275"/>
            </a:xfrm>
            <a:custGeom>
              <a:rect b="b" l="l" r="r" t="t"/>
              <a:pathLst>
                <a:path extrusionOk="0" h="451" w="740">
                  <a:moveTo>
                    <a:pt x="84" y="0"/>
                  </a:moveTo>
                  <a:cubicBezTo>
                    <a:pt x="25" y="12"/>
                    <a:pt x="1" y="60"/>
                    <a:pt x="25" y="95"/>
                  </a:cubicBezTo>
                  <a:cubicBezTo>
                    <a:pt x="60" y="191"/>
                    <a:pt x="108" y="310"/>
                    <a:pt x="227" y="357"/>
                  </a:cubicBezTo>
                  <a:cubicBezTo>
                    <a:pt x="287" y="393"/>
                    <a:pt x="346" y="405"/>
                    <a:pt x="406" y="429"/>
                  </a:cubicBezTo>
                  <a:cubicBezTo>
                    <a:pt x="446" y="444"/>
                    <a:pt x="475" y="450"/>
                    <a:pt x="503" y="450"/>
                  </a:cubicBezTo>
                  <a:cubicBezTo>
                    <a:pt x="541" y="450"/>
                    <a:pt x="577" y="438"/>
                    <a:pt x="632" y="417"/>
                  </a:cubicBezTo>
                  <a:cubicBezTo>
                    <a:pt x="739" y="369"/>
                    <a:pt x="715" y="226"/>
                    <a:pt x="656" y="143"/>
                  </a:cubicBezTo>
                  <a:cubicBezTo>
                    <a:pt x="596" y="72"/>
                    <a:pt x="453" y="48"/>
                    <a:pt x="358" y="12"/>
                  </a:cubicBezTo>
                  <a:cubicBezTo>
                    <a:pt x="327" y="3"/>
                    <a:pt x="293" y="1"/>
                    <a:pt x="258" y="1"/>
                  </a:cubicBezTo>
                  <a:cubicBezTo>
                    <a:pt x="220" y="1"/>
                    <a:pt x="181" y="4"/>
                    <a:pt x="144" y="4"/>
                  </a:cubicBezTo>
                  <a:cubicBezTo>
                    <a:pt x="123" y="4"/>
                    <a:pt x="103" y="3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14"/>
            <p:cNvSpPr/>
            <p:nvPr/>
          </p:nvSpPr>
          <p:spPr>
            <a:xfrm>
              <a:off x="4227925" y="2134100"/>
              <a:ext cx="43150" cy="156000"/>
            </a:xfrm>
            <a:custGeom>
              <a:rect b="b" l="l" r="r" t="t"/>
              <a:pathLst>
                <a:path extrusionOk="0" h="6240" w="1726">
                  <a:moveTo>
                    <a:pt x="237" y="0"/>
                  </a:moveTo>
                  <a:cubicBezTo>
                    <a:pt x="110" y="0"/>
                    <a:pt x="1" y="168"/>
                    <a:pt x="118" y="295"/>
                  </a:cubicBezTo>
                  <a:cubicBezTo>
                    <a:pt x="1452" y="1795"/>
                    <a:pt x="1547" y="4284"/>
                    <a:pt x="1333" y="6189"/>
                  </a:cubicBezTo>
                  <a:cubicBezTo>
                    <a:pt x="1318" y="6225"/>
                    <a:pt x="1339" y="6239"/>
                    <a:pt x="1366" y="6239"/>
                  </a:cubicBezTo>
                  <a:cubicBezTo>
                    <a:pt x="1383" y="6239"/>
                    <a:pt x="1402" y="6234"/>
                    <a:pt x="1416" y="6224"/>
                  </a:cubicBezTo>
                  <a:cubicBezTo>
                    <a:pt x="1726" y="5808"/>
                    <a:pt x="1666" y="5343"/>
                    <a:pt x="1678" y="4831"/>
                  </a:cubicBezTo>
                  <a:cubicBezTo>
                    <a:pt x="1690" y="4177"/>
                    <a:pt x="1678" y="3522"/>
                    <a:pt x="1595" y="2867"/>
                  </a:cubicBezTo>
                  <a:cubicBezTo>
                    <a:pt x="1440" y="1843"/>
                    <a:pt x="1083" y="819"/>
                    <a:pt x="357" y="57"/>
                  </a:cubicBezTo>
                  <a:cubicBezTo>
                    <a:pt x="319" y="17"/>
                    <a:pt x="27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14"/>
            <p:cNvSpPr/>
            <p:nvPr/>
          </p:nvSpPr>
          <p:spPr>
            <a:xfrm>
              <a:off x="4221950" y="2139975"/>
              <a:ext cx="27700" cy="142925"/>
            </a:xfrm>
            <a:custGeom>
              <a:rect b="b" l="l" r="r" t="t"/>
              <a:pathLst>
                <a:path extrusionOk="0" h="5717" w="1108">
                  <a:moveTo>
                    <a:pt x="119" y="1"/>
                  </a:moveTo>
                  <a:cubicBezTo>
                    <a:pt x="107" y="1"/>
                    <a:pt x="60" y="1"/>
                    <a:pt x="60" y="36"/>
                  </a:cubicBezTo>
                  <a:cubicBezTo>
                    <a:pt x="0" y="929"/>
                    <a:pt x="262" y="1858"/>
                    <a:pt x="274" y="2751"/>
                  </a:cubicBezTo>
                  <a:cubicBezTo>
                    <a:pt x="298" y="3727"/>
                    <a:pt x="24" y="4692"/>
                    <a:pt x="72" y="5644"/>
                  </a:cubicBezTo>
                  <a:cubicBezTo>
                    <a:pt x="72" y="5686"/>
                    <a:pt x="109" y="5716"/>
                    <a:pt x="145" y="5716"/>
                  </a:cubicBezTo>
                  <a:cubicBezTo>
                    <a:pt x="169" y="5716"/>
                    <a:pt x="193" y="5702"/>
                    <a:pt x="203" y="5668"/>
                  </a:cubicBezTo>
                  <a:cubicBezTo>
                    <a:pt x="1108" y="4025"/>
                    <a:pt x="738" y="1679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14"/>
            <p:cNvSpPr/>
            <p:nvPr/>
          </p:nvSpPr>
          <p:spPr>
            <a:xfrm>
              <a:off x="4221350" y="2268225"/>
              <a:ext cx="47225" cy="28325"/>
            </a:xfrm>
            <a:custGeom>
              <a:rect b="b" l="l" r="r" t="t"/>
              <a:pathLst>
                <a:path extrusionOk="0" h="1133" w="1889">
                  <a:moveTo>
                    <a:pt x="301" y="0"/>
                  </a:moveTo>
                  <a:cubicBezTo>
                    <a:pt x="276" y="0"/>
                    <a:pt x="248" y="12"/>
                    <a:pt x="227" y="38"/>
                  </a:cubicBezTo>
                  <a:cubicBezTo>
                    <a:pt x="0" y="395"/>
                    <a:pt x="36" y="812"/>
                    <a:pt x="441" y="1002"/>
                  </a:cubicBezTo>
                  <a:cubicBezTo>
                    <a:pt x="613" y="1085"/>
                    <a:pt x="834" y="1132"/>
                    <a:pt x="1055" y="1132"/>
                  </a:cubicBezTo>
                  <a:cubicBezTo>
                    <a:pt x="1308" y="1132"/>
                    <a:pt x="1561" y="1071"/>
                    <a:pt x="1739" y="931"/>
                  </a:cubicBezTo>
                  <a:cubicBezTo>
                    <a:pt x="1889" y="800"/>
                    <a:pt x="1744" y="595"/>
                    <a:pt x="1582" y="595"/>
                  </a:cubicBezTo>
                  <a:cubicBezTo>
                    <a:pt x="1538" y="595"/>
                    <a:pt x="1494" y="610"/>
                    <a:pt x="1453" y="645"/>
                  </a:cubicBezTo>
                  <a:cubicBezTo>
                    <a:pt x="1333" y="749"/>
                    <a:pt x="1109" y="789"/>
                    <a:pt x="907" y="789"/>
                  </a:cubicBezTo>
                  <a:cubicBezTo>
                    <a:pt x="810" y="789"/>
                    <a:pt x="717" y="780"/>
                    <a:pt x="643" y="764"/>
                  </a:cubicBezTo>
                  <a:cubicBezTo>
                    <a:pt x="262" y="693"/>
                    <a:pt x="286" y="407"/>
                    <a:pt x="358" y="97"/>
                  </a:cubicBezTo>
                  <a:cubicBezTo>
                    <a:pt x="380" y="37"/>
                    <a:pt x="34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14"/>
            <p:cNvSpPr/>
            <p:nvPr/>
          </p:nvSpPr>
          <p:spPr>
            <a:xfrm>
              <a:off x="4173125" y="2103925"/>
              <a:ext cx="55100" cy="25350"/>
            </a:xfrm>
            <a:custGeom>
              <a:rect b="b" l="l" r="r" t="t"/>
              <a:pathLst>
                <a:path extrusionOk="0" h="1014" w="2204">
                  <a:moveTo>
                    <a:pt x="404" y="1"/>
                  </a:moveTo>
                  <a:cubicBezTo>
                    <a:pt x="271" y="1"/>
                    <a:pt x="144" y="31"/>
                    <a:pt x="36" y="109"/>
                  </a:cubicBezTo>
                  <a:cubicBezTo>
                    <a:pt x="1" y="121"/>
                    <a:pt x="1" y="145"/>
                    <a:pt x="36" y="169"/>
                  </a:cubicBezTo>
                  <a:cubicBezTo>
                    <a:pt x="310" y="347"/>
                    <a:pt x="715" y="371"/>
                    <a:pt x="1036" y="478"/>
                  </a:cubicBezTo>
                  <a:cubicBezTo>
                    <a:pt x="1417" y="609"/>
                    <a:pt x="1870" y="776"/>
                    <a:pt x="2203" y="1014"/>
                  </a:cubicBezTo>
                  <a:lnTo>
                    <a:pt x="2203" y="1002"/>
                  </a:lnTo>
                  <a:cubicBezTo>
                    <a:pt x="1894" y="621"/>
                    <a:pt x="1596" y="371"/>
                    <a:pt x="1132" y="192"/>
                  </a:cubicBezTo>
                  <a:cubicBezTo>
                    <a:pt x="929" y="107"/>
                    <a:pt x="656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14"/>
            <p:cNvSpPr/>
            <p:nvPr/>
          </p:nvSpPr>
          <p:spPr>
            <a:xfrm>
              <a:off x="4129975" y="2105525"/>
              <a:ext cx="50025" cy="85225"/>
            </a:xfrm>
            <a:custGeom>
              <a:rect b="b" l="l" r="r" t="t"/>
              <a:pathLst>
                <a:path extrusionOk="0" h="3409" w="2001">
                  <a:moveTo>
                    <a:pt x="1763" y="1"/>
                  </a:moveTo>
                  <a:cubicBezTo>
                    <a:pt x="1407" y="1"/>
                    <a:pt x="1053" y="573"/>
                    <a:pt x="893" y="783"/>
                  </a:cubicBezTo>
                  <a:cubicBezTo>
                    <a:pt x="357" y="1510"/>
                    <a:pt x="12" y="2391"/>
                    <a:pt x="0" y="3319"/>
                  </a:cubicBezTo>
                  <a:cubicBezTo>
                    <a:pt x="0" y="3374"/>
                    <a:pt x="59" y="3409"/>
                    <a:pt x="111" y="3409"/>
                  </a:cubicBezTo>
                  <a:cubicBezTo>
                    <a:pt x="150" y="3409"/>
                    <a:pt x="186" y="3389"/>
                    <a:pt x="191" y="3343"/>
                  </a:cubicBezTo>
                  <a:cubicBezTo>
                    <a:pt x="298" y="2617"/>
                    <a:pt x="524" y="1914"/>
                    <a:pt x="893" y="1295"/>
                  </a:cubicBezTo>
                  <a:cubicBezTo>
                    <a:pt x="1043" y="1064"/>
                    <a:pt x="1529" y="161"/>
                    <a:pt x="1884" y="161"/>
                  </a:cubicBezTo>
                  <a:cubicBezTo>
                    <a:pt x="1895" y="161"/>
                    <a:pt x="1906" y="162"/>
                    <a:pt x="1917" y="164"/>
                  </a:cubicBezTo>
                  <a:cubicBezTo>
                    <a:pt x="1977" y="164"/>
                    <a:pt x="2000" y="105"/>
                    <a:pt x="1965" y="69"/>
                  </a:cubicBezTo>
                  <a:cubicBezTo>
                    <a:pt x="1898" y="21"/>
                    <a:pt x="1831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14"/>
            <p:cNvSpPr/>
            <p:nvPr/>
          </p:nvSpPr>
          <p:spPr>
            <a:xfrm>
              <a:off x="4133350" y="2141500"/>
              <a:ext cx="96350" cy="47700"/>
            </a:xfrm>
            <a:custGeom>
              <a:rect b="b" l="l" r="r" t="t"/>
              <a:pathLst>
                <a:path extrusionOk="0" h="1908" w="3854">
                  <a:moveTo>
                    <a:pt x="3518" y="0"/>
                  </a:moveTo>
                  <a:cubicBezTo>
                    <a:pt x="2931" y="0"/>
                    <a:pt x="2290" y="368"/>
                    <a:pt x="1758" y="606"/>
                  </a:cubicBezTo>
                  <a:cubicBezTo>
                    <a:pt x="1103" y="928"/>
                    <a:pt x="508" y="1309"/>
                    <a:pt x="20" y="1856"/>
                  </a:cubicBezTo>
                  <a:cubicBezTo>
                    <a:pt x="0" y="1886"/>
                    <a:pt x="13" y="1907"/>
                    <a:pt x="31" y="1907"/>
                  </a:cubicBezTo>
                  <a:cubicBezTo>
                    <a:pt x="35" y="1907"/>
                    <a:pt x="40" y="1906"/>
                    <a:pt x="44" y="1904"/>
                  </a:cubicBezTo>
                  <a:cubicBezTo>
                    <a:pt x="592" y="1523"/>
                    <a:pt x="1211" y="1249"/>
                    <a:pt x="1830" y="963"/>
                  </a:cubicBezTo>
                  <a:cubicBezTo>
                    <a:pt x="2437" y="690"/>
                    <a:pt x="3175" y="571"/>
                    <a:pt x="3747" y="225"/>
                  </a:cubicBezTo>
                  <a:cubicBezTo>
                    <a:pt x="3854" y="166"/>
                    <a:pt x="3794" y="35"/>
                    <a:pt x="3687" y="11"/>
                  </a:cubicBezTo>
                  <a:cubicBezTo>
                    <a:pt x="3631" y="4"/>
                    <a:pt x="3575" y="0"/>
                    <a:pt x="35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14"/>
            <p:cNvSpPr/>
            <p:nvPr/>
          </p:nvSpPr>
          <p:spPr>
            <a:xfrm>
              <a:off x="4220875" y="2106725"/>
              <a:ext cx="37400" cy="22750"/>
            </a:xfrm>
            <a:custGeom>
              <a:rect b="b" l="l" r="r" t="t"/>
              <a:pathLst>
                <a:path extrusionOk="0" h="910" w="1496">
                  <a:moveTo>
                    <a:pt x="1304" y="1"/>
                  </a:moveTo>
                  <a:cubicBezTo>
                    <a:pt x="1091" y="1"/>
                    <a:pt x="835" y="202"/>
                    <a:pt x="686" y="295"/>
                  </a:cubicBezTo>
                  <a:cubicBezTo>
                    <a:pt x="460" y="426"/>
                    <a:pt x="150" y="592"/>
                    <a:pt x="19" y="830"/>
                  </a:cubicBezTo>
                  <a:cubicBezTo>
                    <a:pt x="1" y="877"/>
                    <a:pt x="34" y="909"/>
                    <a:pt x="72" y="909"/>
                  </a:cubicBezTo>
                  <a:cubicBezTo>
                    <a:pt x="82" y="909"/>
                    <a:pt x="93" y="907"/>
                    <a:pt x="103" y="902"/>
                  </a:cubicBezTo>
                  <a:cubicBezTo>
                    <a:pt x="305" y="735"/>
                    <a:pt x="543" y="569"/>
                    <a:pt x="805" y="449"/>
                  </a:cubicBezTo>
                  <a:cubicBezTo>
                    <a:pt x="1008" y="354"/>
                    <a:pt x="1329" y="319"/>
                    <a:pt x="1484" y="116"/>
                  </a:cubicBezTo>
                  <a:cubicBezTo>
                    <a:pt x="1496" y="92"/>
                    <a:pt x="1484" y="68"/>
                    <a:pt x="1472" y="57"/>
                  </a:cubicBezTo>
                  <a:cubicBezTo>
                    <a:pt x="1422" y="17"/>
                    <a:pt x="1365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14"/>
            <p:cNvSpPr/>
            <p:nvPr/>
          </p:nvSpPr>
          <p:spPr>
            <a:xfrm>
              <a:off x="4249925" y="2104725"/>
              <a:ext cx="68950" cy="63625"/>
            </a:xfrm>
            <a:custGeom>
              <a:rect b="b" l="l" r="r" t="t"/>
              <a:pathLst>
                <a:path extrusionOk="0" h="2545" w="2758">
                  <a:moveTo>
                    <a:pt x="400" y="0"/>
                  </a:moveTo>
                  <a:cubicBezTo>
                    <a:pt x="222" y="0"/>
                    <a:pt x="75" y="60"/>
                    <a:pt x="0" y="220"/>
                  </a:cubicBezTo>
                  <a:cubicBezTo>
                    <a:pt x="12" y="220"/>
                    <a:pt x="12" y="232"/>
                    <a:pt x="24" y="256"/>
                  </a:cubicBezTo>
                  <a:cubicBezTo>
                    <a:pt x="179" y="399"/>
                    <a:pt x="370" y="339"/>
                    <a:pt x="560" y="387"/>
                  </a:cubicBezTo>
                  <a:cubicBezTo>
                    <a:pt x="905" y="458"/>
                    <a:pt x="1203" y="625"/>
                    <a:pt x="1453" y="851"/>
                  </a:cubicBezTo>
                  <a:cubicBezTo>
                    <a:pt x="1941" y="1244"/>
                    <a:pt x="2275" y="1780"/>
                    <a:pt x="2394" y="2411"/>
                  </a:cubicBezTo>
                  <a:cubicBezTo>
                    <a:pt x="2410" y="2502"/>
                    <a:pt x="2486" y="2545"/>
                    <a:pt x="2564" y="2545"/>
                  </a:cubicBezTo>
                  <a:cubicBezTo>
                    <a:pt x="2660" y="2545"/>
                    <a:pt x="2757" y="2481"/>
                    <a:pt x="2751" y="2363"/>
                  </a:cubicBezTo>
                  <a:cubicBezTo>
                    <a:pt x="2703" y="1625"/>
                    <a:pt x="2215" y="922"/>
                    <a:pt x="1620" y="494"/>
                  </a:cubicBezTo>
                  <a:cubicBezTo>
                    <a:pt x="1411" y="335"/>
                    <a:pt x="820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14"/>
            <p:cNvSpPr/>
            <p:nvPr/>
          </p:nvSpPr>
          <p:spPr>
            <a:xfrm>
              <a:off x="4226100" y="2135525"/>
              <a:ext cx="92200" cy="32625"/>
            </a:xfrm>
            <a:custGeom>
              <a:rect b="b" l="l" r="r" t="t"/>
              <a:pathLst>
                <a:path extrusionOk="0" h="1305" w="3688">
                  <a:moveTo>
                    <a:pt x="878" y="1"/>
                  </a:moveTo>
                  <a:cubicBezTo>
                    <a:pt x="565" y="1"/>
                    <a:pt x="267" y="62"/>
                    <a:pt x="25" y="226"/>
                  </a:cubicBezTo>
                  <a:cubicBezTo>
                    <a:pt x="1" y="250"/>
                    <a:pt x="1" y="310"/>
                    <a:pt x="37" y="333"/>
                  </a:cubicBezTo>
                  <a:cubicBezTo>
                    <a:pt x="644" y="488"/>
                    <a:pt x="1299" y="381"/>
                    <a:pt x="1930" y="548"/>
                  </a:cubicBezTo>
                  <a:cubicBezTo>
                    <a:pt x="2442" y="679"/>
                    <a:pt x="3156" y="833"/>
                    <a:pt x="3478" y="1262"/>
                  </a:cubicBezTo>
                  <a:cubicBezTo>
                    <a:pt x="3503" y="1291"/>
                    <a:pt x="3538" y="1304"/>
                    <a:pt x="3572" y="1304"/>
                  </a:cubicBezTo>
                  <a:cubicBezTo>
                    <a:pt x="3633" y="1304"/>
                    <a:pt x="3687" y="1260"/>
                    <a:pt x="3656" y="1191"/>
                  </a:cubicBezTo>
                  <a:cubicBezTo>
                    <a:pt x="3466" y="667"/>
                    <a:pt x="2823" y="464"/>
                    <a:pt x="2335" y="298"/>
                  </a:cubicBezTo>
                  <a:cubicBezTo>
                    <a:pt x="1924" y="158"/>
                    <a:pt x="138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14"/>
            <p:cNvSpPr/>
            <p:nvPr/>
          </p:nvSpPr>
          <p:spPr>
            <a:xfrm>
              <a:off x="4147225" y="2058025"/>
              <a:ext cx="90225" cy="64100"/>
            </a:xfrm>
            <a:custGeom>
              <a:rect b="b" l="l" r="r" t="t"/>
              <a:pathLst>
                <a:path extrusionOk="0" h="2564" w="3609">
                  <a:moveTo>
                    <a:pt x="890" y="1"/>
                  </a:moveTo>
                  <a:cubicBezTo>
                    <a:pt x="574" y="1"/>
                    <a:pt x="279" y="75"/>
                    <a:pt x="60" y="254"/>
                  </a:cubicBezTo>
                  <a:cubicBezTo>
                    <a:pt x="1" y="302"/>
                    <a:pt x="60" y="397"/>
                    <a:pt x="120" y="409"/>
                  </a:cubicBezTo>
                  <a:cubicBezTo>
                    <a:pt x="156" y="412"/>
                    <a:pt x="192" y="413"/>
                    <a:pt x="228" y="413"/>
                  </a:cubicBezTo>
                  <a:cubicBezTo>
                    <a:pt x="473" y="413"/>
                    <a:pt x="708" y="358"/>
                    <a:pt x="961" y="358"/>
                  </a:cubicBezTo>
                  <a:cubicBezTo>
                    <a:pt x="998" y="358"/>
                    <a:pt x="1035" y="359"/>
                    <a:pt x="1072" y="362"/>
                  </a:cubicBezTo>
                  <a:cubicBezTo>
                    <a:pt x="1501" y="397"/>
                    <a:pt x="1977" y="540"/>
                    <a:pt x="2323" y="826"/>
                  </a:cubicBezTo>
                  <a:cubicBezTo>
                    <a:pt x="2751" y="1183"/>
                    <a:pt x="3275" y="1897"/>
                    <a:pt x="3239" y="2481"/>
                  </a:cubicBezTo>
                  <a:cubicBezTo>
                    <a:pt x="3239" y="2533"/>
                    <a:pt x="3289" y="2563"/>
                    <a:pt x="3337" y="2563"/>
                  </a:cubicBezTo>
                  <a:cubicBezTo>
                    <a:pt x="3378" y="2563"/>
                    <a:pt x="3419" y="2542"/>
                    <a:pt x="3430" y="2493"/>
                  </a:cubicBezTo>
                  <a:cubicBezTo>
                    <a:pt x="3608" y="1766"/>
                    <a:pt x="3037" y="933"/>
                    <a:pt x="2453" y="516"/>
                  </a:cubicBezTo>
                  <a:cubicBezTo>
                    <a:pt x="2080" y="234"/>
                    <a:pt x="1452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14"/>
            <p:cNvSpPr/>
            <p:nvPr/>
          </p:nvSpPr>
          <p:spPr>
            <a:xfrm>
              <a:off x="4149325" y="2064375"/>
              <a:ext cx="69925" cy="54575"/>
            </a:xfrm>
            <a:custGeom>
              <a:rect b="b" l="l" r="r" t="t"/>
              <a:pathLst>
                <a:path extrusionOk="0" h="2183" w="2797">
                  <a:moveTo>
                    <a:pt x="271" y="0"/>
                  </a:moveTo>
                  <a:cubicBezTo>
                    <a:pt x="175" y="0"/>
                    <a:pt x="86" y="31"/>
                    <a:pt x="12" y="108"/>
                  </a:cubicBezTo>
                  <a:cubicBezTo>
                    <a:pt x="12" y="108"/>
                    <a:pt x="0" y="119"/>
                    <a:pt x="12" y="143"/>
                  </a:cubicBezTo>
                  <a:cubicBezTo>
                    <a:pt x="119" y="286"/>
                    <a:pt x="274" y="346"/>
                    <a:pt x="429" y="441"/>
                  </a:cubicBezTo>
                  <a:cubicBezTo>
                    <a:pt x="703" y="596"/>
                    <a:pt x="941" y="798"/>
                    <a:pt x="1191" y="977"/>
                  </a:cubicBezTo>
                  <a:cubicBezTo>
                    <a:pt x="1477" y="1167"/>
                    <a:pt x="1786" y="1334"/>
                    <a:pt x="2036" y="1572"/>
                  </a:cubicBezTo>
                  <a:cubicBezTo>
                    <a:pt x="2262" y="1774"/>
                    <a:pt x="2441" y="2048"/>
                    <a:pt x="2703" y="2179"/>
                  </a:cubicBezTo>
                  <a:cubicBezTo>
                    <a:pt x="2711" y="2181"/>
                    <a:pt x="2719" y="2182"/>
                    <a:pt x="2727" y="2182"/>
                  </a:cubicBezTo>
                  <a:cubicBezTo>
                    <a:pt x="2765" y="2182"/>
                    <a:pt x="2796" y="2159"/>
                    <a:pt x="2786" y="2120"/>
                  </a:cubicBezTo>
                  <a:cubicBezTo>
                    <a:pt x="2620" y="1489"/>
                    <a:pt x="1798" y="977"/>
                    <a:pt x="1310" y="584"/>
                  </a:cubicBezTo>
                  <a:cubicBezTo>
                    <a:pt x="1094" y="425"/>
                    <a:pt x="628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14"/>
            <p:cNvSpPr/>
            <p:nvPr/>
          </p:nvSpPr>
          <p:spPr>
            <a:xfrm>
              <a:off x="4226100" y="2070225"/>
              <a:ext cx="36350" cy="51875"/>
            </a:xfrm>
            <a:custGeom>
              <a:rect b="b" l="l" r="r" t="t"/>
              <a:pathLst>
                <a:path extrusionOk="0" h="2075" w="1454">
                  <a:moveTo>
                    <a:pt x="1056" y="1"/>
                  </a:moveTo>
                  <a:cubicBezTo>
                    <a:pt x="753" y="1"/>
                    <a:pt x="390" y="610"/>
                    <a:pt x="299" y="826"/>
                  </a:cubicBezTo>
                  <a:cubicBezTo>
                    <a:pt x="108" y="1195"/>
                    <a:pt x="1" y="1648"/>
                    <a:pt x="132" y="2052"/>
                  </a:cubicBezTo>
                  <a:cubicBezTo>
                    <a:pt x="137" y="2068"/>
                    <a:pt x="150" y="2075"/>
                    <a:pt x="162" y="2075"/>
                  </a:cubicBezTo>
                  <a:cubicBezTo>
                    <a:pt x="177" y="2075"/>
                    <a:pt x="191" y="2065"/>
                    <a:pt x="191" y="2052"/>
                  </a:cubicBezTo>
                  <a:cubicBezTo>
                    <a:pt x="108" y="1493"/>
                    <a:pt x="489" y="933"/>
                    <a:pt x="846" y="540"/>
                  </a:cubicBezTo>
                  <a:cubicBezTo>
                    <a:pt x="906" y="469"/>
                    <a:pt x="1454" y="88"/>
                    <a:pt x="1096" y="4"/>
                  </a:cubicBezTo>
                  <a:cubicBezTo>
                    <a:pt x="1083" y="2"/>
                    <a:pt x="1069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14"/>
            <p:cNvSpPr/>
            <p:nvPr/>
          </p:nvSpPr>
          <p:spPr>
            <a:xfrm>
              <a:off x="4249325" y="2067500"/>
              <a:ext cx="57300" cy="15850"/>
            </a:xfrm>
            <a:custGeom>
              <a:rect b="b" l="l" r="r" t="t"/>
              <a:pathLst>
                <a:path extrusionOk="0" h="634" w="2292">
                  <a:moveTo>
                    <a:pt x="1022" y="1"/>
                  </a:moveTo>
                  <a:cubicBezTo>
                    <a:pt x="627" y="1"/>
                    <a:pt x="246" y="102"/>
                    <a:pt x="48" y="316"/>
                  </a:cubicBezTo>
                  <a:cubicBezTo>
                    <a:pt x="1" y="340"/>
                    <a:pt x="24" y="375"/>
                    <a:pt x="60" y="387"/>
                  </a:cubicBezTo>
                  <a:cubicBezTo>
                    <a:pt x="83" y="388"/>
                    <a:pt x="106" y="389"/>
                    <a:pt x="129" y="389"/>
                  </a:cubicBezTo>
                  <a:cubicBezTo>
                    <a:pt x="424" y="389"/>
                    <a:pt x="697" y="327"/>
                    <a:pt x="1001" y="327"/>
                  </a:cubicBezTo>
                  <a:cubicBezTo>
                    <a:pt x="1025" y="327"/>
                    <a:pt x="1048" y="327"/>
                    <a:pt x="1072" y="328"/>
                  </a:cubicBezTo>
                  <a:cubicBezTo>
                    <a:pt x="1465" y="352"/>
                    <a:pt x="1751" y="506"/>
                    <a:pt x="2120" y="625"/>
                  </a:cubicBezTo>
                  <a:cubicBezTo>
                    <a:pt x="2134" y="631"/>
                    <a:pt x="2148" y="634"/>
                    <a:pt x="2161" y="634"/>
                  </a:cubicBezTo>
                  <a:cubicBezTo>
                    <a:pt x="2252" y="634"/>
                    <a:pt x="2291" y="498"/>
                    <a:pt x="2239" y="435"/>
                  </a:cubicBezTo>
                  <a:cubicBezTo>
                    <a:pt x="2016" y="153"/>
                    <a:pt x="1508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14"/>
            <p:cNvSpPr/>
            <p:nvPr/>
          </p:nvSpPr>
          <p:spPr>
            <a:xfrm>
              <a:off x="4224025" y="2080750"/>
              <a:ext cx="79800" cy="41225"/>
            </a:xfrm>
            <a:custGeom>
              <a:rect b="b" l="l" r="r" t="t"/>
              <a:pathLst>
                <a:path extrusionOk="0" h="1649" w="3192">
                  <a:moveTo>
                    <a:pt x="3156" y="0"/>
                  </a:moveTo>
                  <a:cubicBezTo>
                    <a:pt x="1977" y="322"/>
                    <a:pt x="870" y="405"/>
                    <a:pt x="60" y="1429"/>
                  </a:cubicBezTo>
                  <a:cubicBezTo>
                    <a:pt x="1" y="1518"/>
                    <a:pt x="57" y="1649"/>
                    <a:pt x="153" y="1649"/>
                  </a:cubicBezTo>
                  <a:cubicBezTo>
                    <a:pt x="172" y="1649"/>
                    <a:pt x="193" y="1643"/>
                    <a:pt x="215" y="1631"/>
                  </a:cubicBezTo>
                  <a:cubicBezTo>
                    <a:pt x="441" y="1512"/>
                    <a:pt x="560" y="1334"/>
                    <a:pt x="739" y="1167"/>
                  </a:cubicBezTo>
                  <a:cubicBezTo>
                    <a:pt x="1013" y="929"/>
                    <a:pt x="1406" y="762"/>
                    <a:pt x="1763" y="643"/>
                  </a:cubicBezTo>
                  <a:cubicBezTo>
                    <a:pt x="2287" y="476"/>
                    <a:pt x="2763" y="405"/>
                    <a:pt x="3156" y="24"/>
                  </a:cubicBezTo>
                  <a:cubicBezTo>
                    <a:pt x="3191" y="24"/>
                    <a:pt x="3168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p14"/>
            <p:cNvSpPr/>
            <p:nvPr/>
          </p:nvSpPr>
          <p:spPr>
            <a:xfrm>
              <a:off x="4266600" y="2153025"/>
              <a:ext cx="38600" cy="74300"/>
            </a:xfrm>
            <a:custGeom>
              <a:rect b="b" l="l" r="r" t="t"/>
              <a:pathLst>
                <a:path extrusionOk="0" h="2972" w="1544">
                  <a:moveTo>
                    <a:pt x="1506" y="0"/>
                  </a:moveTo>
                  <a:cubicBezTo>
                    <a:pt x="1501" y="0"/>
                    <a:pt x="1495" y="1"/>
                    <a:pt x="1488" y="2"/>
                  </a:cubicBezTo>
                  <a:cubicBezTo>
                    <a:pt x="1060" y="169"/>
                    <a:pt x="822" y="657"/>
                    <a:pt x="619" y="1038"/>
                  </a:cubicBezTo>
                  <a:cubicBezTo>
                    <a:pt x="310" y="1657"/>
                    <a:pt x="24" y="2205"/>
                    <a:pt x="0" y="2908"/>
                  </a:cubicBezTo>
                  <a:cubicBezTo>
                    <a:pt x="0" y="2951"/>
                    <a:pt x="32" y="2972"/>
                    <a:pt x="65" y="2972"/>
                  </a:cubicBezTo>
                  <a:cubicBezTo>
                    <a:pt x="95" y="2972"/>
                    <a:pt x="125" y="2954"/>
                    <a:pt x="131" y="2919"/>
                  </a:cubicBezTo>
                  <a:cubicBezTo>
                    <a:pt x="322" y="2336"/>
                    <a:pt x="596" y="1800"/>
                    <a:pt x="857" y="1253"/>
                  </a:cubicBezTo>
                  <a:cubicBezTo>
                    <a:pt x="1060" y="848"/>
                    <a:pt x="1203" y="372"/>
                    <a:pt x="1512" y="62"/>
                  </a:cubicBezTo>
                  <a:cubicBezTo>
                    <a:pt x="1543" y="31"/>
                    <a:pt x="1538" y="0"/>
                    <a:pt x="15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14"/>
            <p:cNvSpPr/>
            <p:nvPr/>
          </p:nvSpPr>
          <p:spPr>
            <a:xfrm>
              <a:off x="4281775" y="2158575"/>
              <a:ext cx="29800" cy="119875"/>
            </a:xfrm>
            <a:custGeom>
              <a:rect b="b" l="l" r="r" t="t"/>
              <a:pathLst>
                <a:path extrusionOk="0" h="4795" w="1192">
                  <a:moveTo>
                    <a:pt x="1140" y="0"/>
                  </a:moveTo>
                  <a:cubicBezTo>
                    <a:pt x="1134" y="0"/>
                    <a:pt x="1127" y="2"/>
                    <a:pt x="1120" y="7"/>
                  </a:cubicBezTo>
                  <a:cubicBezTo>
                    <a:pt x="596" y="328"/>
                    <a:pt x="417" y="1352"/>
                    <a:pt x="310" y="1888"/>
                  </a:cubicBezTo>
                  <a:cubicBezTo>
                    <a:pt x="155" y="2781"/>
                    <a:pt x="0" y="3900"/>
                    <a:pt x="381" y="4745"/>
                  </a:cubicBezTo>
                  <a:cubicBezTo>
                    <a:pt x="399" y="4781"/>
                    <a:pt x="425" y="4795"/>
                    <a:pt x="451" y="4795"/>
                  </a:cubicBezTo>
                  <a:cubicBezTo>
                    <a:pt x="495" y="4795"/>
                    <a:pt x="541" y="4755"/>
                    <a:pt x="548" y="4710"/>
                  </a:cubicBezTo>
                  <a:cubicBezTo>
                    <a:pt x="643" y="3840"/>
                    <a:pt x="524" y="2947"/>
                    <a:pt x="643" y="2066"/>
                  </a:cubicBezTo>
                  <a:cubicBezTo>
                    <a:pt x="727" y="1400"/>
                    <a:pt x="893" y="661"/>
                    <a:pt x="1191" y="42"/>
                  </a:cubicBezTo>
                  <a:cubicBezTo>
                    <a:pt x="1191" y="33"/>
                    <a:pt x="1168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14"/>
            <p:cNvSpPr/>
            <p:nvPr/>
          </p:nvSpPr>
          <p:spPr>
            <a:xfrm>
              <a:off x="4264800" y="2273500"/>
              <a:ext cx="33375" cy="18750"/>
            </a:xfrm>
            <a:custGeom>
              <a:rect b="b" l="l" r="r" t="t"/>
              <a:pathLst>
                <a:path extrusionOk="0" h="750" w="1335">
                  <a:moveTo>
                    <a:pt x="1147" y="0"/>
                  </a:moveTo>
                  <a:cubicBezTo>
                    <a:pt x="1123" y="0"/>
                    <a:pt x="1101" y="16"/>
                    <a:pt x="1096" y="53"/>
                  </a:cubicBezTo>
                  <a:cubicBezTo>
                    <a:pt x="1049" y="315"/>
                    <a:pt x="918" y="434"/>
                    <a:pt x="644" y="434"/>
                  </a:cubicBezTo>
                  <a:cubicBezTo>
                    <a:pt x="537" y="434"/>
                    <a:pt x="429" y="422"/>
                    <a:pt x="310" y="422"/>
                  </a:cubicBezTo>
                  <a:cubicBezTo>
                    <a:pt x="266" y="422"/>
                    <a:pt x="204" y="404"/>
                    <a:pt x="144" y="404"/>
                  </a:cubicBezTo>
                  <a:cubicBezTo>
                    <a:pt x="106" y="404"/>
                    <a:pt x="69" y="411"/>
                    <a:pt x="36" y="434"/>
                  </a:cubicBezTo>
                  <a:cubicBezTo>
                    <a:pt x="13" y="470"/>
                    <a:pt x="1" y="494"/>
                    <a:pt x="1" y="541"/>
                  </a:cubicBezTo>
                  <a:cubicBezTo>
                    <a:pt x="25" y="672"/>
                    <a:pt x="239" y="720"/>
                    <a:pt x="334" y="732"/>
                  </a:cubicBezTo>
                  <a:cubicBezTo>
                    <a:pt x="392" y="744"/>
                    <a:pt x="450" y="749"/>
                    <a:pt x="507" y="749"/>
                  </a:cubicBezTo>
                  <a:cubicBezTo>
                    <a:pt x="614" y="749"/>
                    <a:pt x="717" y="731"/>
                    <a:pt x="810" y="708"/>
                  </a:cubicBezTo>
                  <a:cubicBezTo>
                    <a:pt x="1096" y="613"/>
                    <a:pt x="1334" y="363"/>
                    <a:pt x="1215" y="65"/>
                  </a:cubicBezTo>
                  <a:cubicBezTo>
                    <a:pt x="1209" y="25"/>
                    <a:pt x="1176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14"/>
            <p:cNvSpPr/>
            <p:nvPr/>
          </p:nvSpPr>
          <p:spPr>
            <a:xfrm>
              <a:off x="4313250" y="2136150"/>
              <a:ext cx="84625" cy="56650"/>
            </a:xfrm>
            <a:custGeom>
              <a:rect b="b" l="l" r="r" t="t"/>
              <a:pathLst>
                <a:path extrusionOk="0" h="2266" w="3385">
                  <a:moveTo>
                    <a:pt x="27" y="689"/>
                  </a:moveTo>
                  <a:cubicBezTo>
                    <a:pt x="3" y="689"/>
                    <a:pt x="1" y="695"/>
                    <a:pt x="9" y="695"/>
                  </a:cubicBezTo>
                  <a:cubicBezTo>
                    <a:pt x="13" y="695"/>
                    <a:pt x="19" y="693"/>
                    <a:pt x="27" y="689"/>
                  </a:cubicBezTo>
                  <a:close/>
                  <a:moveTo>
                    <a:pt x="1443" y="1"/>
                  </a:moveTo>
                  <a:cubicBezTo>
                    <a:pt x="888" y="1"/>
                    <a:pt x="327" y="232"/>
                    <a:pt x="27" y="689"/>
                  </a:cubicBezTo>
                  <a:cubicBezTo>
                    <a:pt x="341" y="432"/>
                    <a:pt x="837" y="292"/>
                    <a:pt x="1317" y="292"/>
                  </a:cubicBezTo>
                  <a:cubicBezTo>
                    <a:pt x="1658" y="292"/>
                    <a:pt x="1990" y="362"/>
                    <a:pt x="2242" y="511"/>
                  </a:cubicBezTo>
                  <a:cubicBezTo>
                    <a:pt x="2921" y="916"/>
                    <a:pt x="2861" y="1618"/>
                    <a:pt x="3182" y="2237"/>
                  </a:cubicBezTo>
                  <a:cubicBezTo>
                    <a:pt x="3191" y="2258"/>
                    <a:pt x="3203" y="2265"/>
                    <a:pt x="3216" y="2265"/>
                  </a:cubicBezTo>
                  <a:cubicBezTo>
                    <a:pt x="3242" y="2265"/>
                    <a:pt x="3270" y="2237"/>
                    <a:pt x="3278" y="2213"/>
                  </a:cubicBezTo>
                  <a:cubicBezTo>
                    <a:pt x="3385" y="1380"/>
                    <a:pt x="2944" y="427"/>
                    <a:pt x="2135" y="130"/>
                  </a:cubicBezTo>
                  <a:cubicBezTo>
                    <a:pt x="1920" y="44"/>
                    <a:pt x="1682" y="1"/>
                    <a:pt x="14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14"/>
            <p:cNvSpPr/>
            <p:nvPr/>
          </p:nvSpPr>
          <p:spPr>
            <a:xfrm>
              <a:off x="4308550" y="2152425"/>
              <a:ext cx="87400" cy="40950"/>
            </a:xfrm>
            <a:custGeom>
              <a:rect b="b" l="l" r="r" t="t"/>
              <a:pathLst>
                <a:path extrusionOk="0" h="1638" w="3496">
                  <a:moveTo>
                    <a:pt x="620" y="0"/>
                  </a:moveTo>
                  <a:cubicBezTo>
                    <a:pt x="472" y="0"/>
                    <a:pt x="324" y="22"/>
                    <a:pt x="180" y="74"/>
                  </a:cubicBezTo>
                  <a:cubicBezTo>
                    <a:pt x="1" y="134"/>
                    <a:pt x="37" y="384"/>
                    <a:pt x="227" y="396"/>
                  </a:cubicBezTo>
                  <a:cubicBezTo>
                    <a:pt x="1382" y="503"/>
                    <a:pt x="2358" y="1050"/>
                    <a:pt x="3335" y="1634"/>
                  </a:cubicBezTo>
                  <a:cubicBezTo>
                    <a:pt x="3346" y="1637"/>
                    <a:pt x="3357" y="1638"/>
                    <a:pt x="3368" y="1638"/>
                  </a:cubicBezTo>
                  <a:cubicBezTo>
                    <a:pt x="3445" y="1638"/>
                    <a:pt x="3496" y="1566"/>
                    <a:pt x="3454" y="1503"/>
                  </a:cubicBezTo>
                  <a:cubicBezTo>
                    <a:pt x="3204" y="991"/>
                    <a:pt x="2573" y="634"/>
                    <a:pt x="2073" y="431"/>
                  </a:cubicBezTo>
                  <a:cubicBezTo>
                    <a:pt x="1632" y="248"/>
                    <a:pt x="112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14"/>
            <p:cNvSpPr/>
            <p:nvPr/>
          </p:nvSpPr>
          <p:spPr>
            <a:xfrm>
              <a:off x="4314975" y="2099475"/>
              <a:ext cx="84850" cy="51375"/>
            </a:xfrm>
            <a:custGeom>
              <a:rect b="b" l="l" r="r" t="t"/>
              <a:pathLst>
                <a:path extrusionOk="0" h="2055" w="3394">
                  <a:moveTo>
                    <a:pt x="2307" y="0"/>
                  </a:moveTo>
                  <a:cubicBezTo>
                    <a:pt x="1281" y="0"/>
                    <a:pt x="150" y="1005"/>
                    <a:pt x="18" y="1978"/>
                  </a:cubicBezTo>
                  <a:cubicBezTo>
                    <a:pt x="0" y="2013"/>
                    <a:pt x="41" y="2055"/>
                    <a:pt x="73" y="2055"/>
                  </a:cubicBezTo>
                  <a:cubicBezTo>
                    <a:pt x="85" y="2055"/>
                    <a:pt x="95" y="2050"/>
                    <a:pt x="101" y="2037"/>
                  </a:cubicBezTo>
                  <a:cubicBezTo>
                    <a:pt x="620" y="1397"/>
                    <a:pt x="1400" y="310"/>
                    <a:pt x="2293" y="310"/>
                  </a:cubicBezTo>
                  <a:cubicBezTo>
                    <a:pt x="2546" y="310"/>
                    <a:pt x="2809" y="398"/>
                    <a:pt x="3078" y="609"/>
                  </a:cubicBezTo>
                  <a:cubicBezTo>
                    <a:pt x="3112" y="635"/>
                    <a:pt x="3148" y="646"/>
                    <a:pt x="3182" y="646"/>
                  </a:cubicBezTo>
                  <a:cubicBezTo>
                    <a:pt x="3301" y="646"/>
                    <a:pt x="3394" y="508"/>
                    <a:pt x="3292" y="406"/>
                  </a:cubicBezTo>
                  <a:cubicBezTo>
                    <a:pt x="3007" y="121"/>
                    <a:pt x="2663" y="0"/>
                    <a:pt x="23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p14"/>
            <p:cNvSpPr/>
            <p:nvPr/>
          </p:nvSpPr>
          <p:spPr>
            <a:xfrm>
              <a:off x="4330375" y="2109325"/>
              <a:ext cx="66025" cy="32550"/>
            </a:xfrm>
            <a:custGeom>
              <a:rect b="b" l="l" r="r" t="t"/>
              <a:pathLst>
                <a:path extrusionOk="0" h="1302" w="2641">
                  <a:moveTo>
                    <a:pt x="2316" y="1"/>
                  </a:moveTo>
                  <a:cubicBezTo>
                    <a:pt x="1639" y="1"/>
                    <a:pt x="166" y="907"/>
                    <a:pt x="33" y="1155"/>
                  </a:cubicBezTo>
                  <a:cubicBezTo>
                    <a:pt x="1" y="1219"/>
                    <a:pt x="55" y="1302"/>
                    <a:pt x="117" y="1302"/>
                  </a:cubicBezTo>
                  <a:cubicBezTo>
                    <a:pt x="125" y="1302"/>
                    <a:pt x="132" y="1301"/>
                    <a:pt x="140" y="1298"/>
                  </a:cubicBezTo>
                  <a:cubicBezTo>
                    <a:pt x="604" y="1179"/>
                    <a:pt x="1081" y="822"/>
                    <a:pt x="1509" y="619"/>
                  </a:cubicBezTo>
                  <a:cubicBezTo>
                    <a:pt x="1724" y="512"/>
                    <a:pt x="1938" y="405"/>
                    <a:pt x="2164" y="334"/>
                  </a:cubicBezTo>
                  <a:cubicBezTo>
                    <a:pt x="2319" y="286"/>
                    <a:pt x="2474" y="310"/>
                    <a:pt x="2617" y="250"/>
                  </a:cubicBezTo>
                  <a:cubicBezTo>
                    <a:pt x="2640" y="250"/>
                    <a:pt x="2640" y="215"/>
                    <a:pt x="2640" y="191"/>
                  </a:cubicBezTo>
                  <a:cubicBezTo>
                    <a:pt x="2603" y="56"/>
                    <a:pt x="2484" y="1"/>
                    <a:pt x="23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14"/>
            <p:cNvSpPr/>
            <p:nvPr/>
          </p:nvSpPr>
          <p:spPr>
            <a:xfrm>
              <a:off x="4277350" y="2085175"/>
              <a:ext cx="50875" cy="60800"/>
            </a:xfrm>
            <a:custGeom>
              <a:rect b="b" l="l" r="r" t="t"/>
              <a:pathLst>
                <a:path extrusionOk="0" h="2432" w="2035">
                  <a:moveTo>
                    <a:pt x="548" y="1"/>
                  </a:moveTo>
                  <a:cubicBezTo>
                    <a:pt x="417" y="1"/>
                    <a:pt x="288" y="30"/>
                    <a:pt x="166" y="97"/>
                  </a:cubicBezTo>
                  <a:cubicBezTo>
                    <a:pt x="0" y="190"/>
                    <a:pt x="95" y="399"/>
                    <a:pt x="254" y="399"/>
                  </a:cubicBezTo>
                  <a:cubicBezTo>
                    <a:pt x="279" y="399"/>
                    <a:pt x="305" y="394"/>
                    <a:pt x="332" y="383"/>
                  </a:cubicBezTo>
                  <a:cubicBezTo>
                    <a:pt x="390" y="356"/>
                    <a:pt x="453" y="345"/>
                    <a:pt x="517" y="345"/>
                  </a:cubicBezTo>
                  <a:cubicBezTo>
                    <a:pt x="862" y="345"/>
                    <a:pt x="1267" y="680"/>
                    <a:pt x="1428" y="930"/>
                  </a:cubicBezTo>
                  <a:cubicBezTo>
                    <a:pt x="1701" y="1359"/>
                    <a:pt x="1820" y="1907"/>
                    <a:pt x="1642" y="2395"/>
                  </a:cubicBezTo>
                  <a:cubicBezTo>
                    <a:pt x="1627" y="2418"/>
                    <a:pt x="1641" y="2431"/>
                    <a:pt x="1656" y="2431"/>
                  </a:cubicBezTo>
                  <a:cubicBezTo>
                    <a:pt x="1665" y="2431"/>
                    <a:pt x="1673" y="2427"/>
                    <a:pt x="1678" y="2419"/>
                  </a:cubicBezTo>
                  <a:cubicBezTo>
                    <a:pt x="2011" y="1847"/>
                    <a:pt x="2035" y="1109"/>
                    <a:pt x="1606" y="585"/>
                  </a:cubicBezTo>
                  <a:cubicBezTo>
                    <a:pt x="1363" y="279"/>
                    <a:pt x="95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14"/>
            <p:cNvSpPr/>
            <p:nvPr/>
          </p:nvSpPr>
          <p:spPr>
            <a:xfrm>
              <a:off x="4279975" y="2090575"/>
              <a:ext cx="26525" cy="45175"/>
            </a:xfrm>
            <a:custGeom>
              <a:rect b="b" l="l" r="r" t="t"/>
              <a:pathLst>
                <a:path extrusionOk="0" h="1807" w="1061">
                  <a:moveTo>
                    <a:pt x="84" y="0"/>
                  </a:moveTo>
                  <a:cubicBezTo>
                    <a:pt x="37" y="12"/>
                    <a:pt x="1" y="83"/>
                    <a:pt x="37" y="119"/>
                  </a:cubicBezTo>
                  <a:cubicBezTo>
                    <a:pt x="263" y="322"/>
                    <a:pt x="406" y="607"/>
                    <a:pt x="477" y="893"/>
                  </a:cubicBezTo>
                  <a:cubicBezTo>
                    <a:pt x="537" y="1131"/>
                    <a:pt x="501" y="1512"/>
                    <a:pt x="656" y="1727"/>
                  </a:cubicBezTo>
                  <a:cubicBezTo>
                    <a:pt x="693" y="1780"/>
                    <a:pt x="744" y="1807"/>
                    <a:pt x="795" y="1807"/>
                  </a:cubicBezTo>
                  <a:cubicBezTo>
                    <a:pt x="858" y="1807"/>
                    <a:pt x="920" y="1765"/>
                    <a:pt x="953" y="1679"/>
                  </a:cubicBezTo>
                  <a:cubicBezTo>
                    <a:pt x="1061" y="1381"/>
                    <a:pt x="858" y="845"/>
                    <a:pt x="739" y="584"/>
                  </a:cubicBezTo>
                  <a:cubicBezTo>
                    <a:pt x="620" y="286"/>
                    <a:pt x="43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14"/>
            <p:cNvSpPr/>
            <p:nvPr/>
          </p:nvSpPr>
          <p:spPr>
            <a:xfrm>
              <a:off x="3741525" y="2496550"/>
              <a:ext cx="13425" cy="28925"/>
            </a:xfrm>
            <a:custGeom>
              <a:rect b="b" l="l" r="r" t="t"/>
              <a:pathLst>
                <a:path extrusionOk="0" h="1157" w="537">
                  <a:moveTo>
                    <a:pt x="372" y="0"/>
                  </a:moveTo>
                  <a:cubicBezTo>
                    <a:pt x="367" y="0"/>
                    <a:pt x="363" y="1"/>
                    <a:pt x="358" y="1"/>
                  </a:cubicBezTo>
                  <a:cubicBezTo>
                    <a:pt x="227" y="13"/>
                    <a:pt x="274" y="299"/>
                    <a:pt x="227" y="394"/>
                  </a:cubicBezTo>
                  <a:cubicBezTo>
                    <a:pt x="167" y="573"/>
                    <a:pt x="1" y="918"/>
                    <a:pt x="120" y="1108"/>
                  </a:cubicBezTo>
                  <a:cubicBezTo>
                    <a:pt x="143" y="1140"/>
                    <a:pt x="188" y="1156"/>
                    <a:pt x="237" y="1156"/>
                  </a:cubicBezTo>
                  <a:cubicBezTo>
                    <a:pt x="261" y="1156"/>
                    <a:pt x="286" y="1152"/>
                    <a:pt x="310" y="1144"/>
                  </a:cubicBezTo>
                  <a:cubicBezTo>
                    <a:pt x="489" y="1037"/>
                    <a:pt x="536" y="656"/>
                    <a:pt x="513" y="489"/>
                  </a:cubicBezTo>
                  <a:cubicBezTo>
                    <a:pt x="489" y="397"/>
                    <a:pt x="53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14"/>
            <p:cNvSpPr/>
            <p:nvPr/>
          </p:nvSpPr>
          <p:spPr>
            <a:xfrm>
              <a:off x="3681400" y="2464425"/>
              <a:ext cx="73850" cy="34000"/>
            </a:xfrm>
            <a:custGeom>
              <a:rect b="b" l="l" r="r" t="t"/>
              <a:pathLst>
                <a:path extrusionOk="0" h="1360" w="2954">
                  <a:moveTo>
                    <a:pt x="72" y="0"/>
                  </a:moveTo>
                  <a:cubicBezTo>
                    <a:pt x="24" y="0"/>
                    <a:pt x="1" y="72"/>
                    <a:pt x="24" y="107"/>
                  </a:cubicBezTo>
                  <a:cubicBezTo>
                    <a:pt x="429" y="477"/>
                    <a:pt x="1013" y="667"/>
                    <a:pt x="1525" y="822"/>
                  </a:cubicBezTo>
                  <a:cubicBezTo>
                    <a:pt x="1917" y="917"/>
                    <a:pt x="2417" y="989"/>
                    <a:pt x="2656" y="1334"/>
                  </a:cubicBezTo>
                  <a:cubicBezTo>
                    <a:pt x="2667" y="1350"/>
                    <a:pt x="2688" y="1359"/>
                    <a:pt x="2710" y="1359"/>
                  </a:cubicBezTo>
                  <a:cubicBezTo>
                    <a:pt x="2735" y="1359"/>
                    <a:pt x="2762" y="1347"/>
                    <a:pt x="2775" y="1322"/>
                  </a:cubicBezTo>
                  <a:cubicBezTo>
                    <a:pt x="2953" y="953"/>
                    <a:pt x="2382" y="727"/>
                    <a:pt x="2120" y="643"/>
                  </a:cubicBezTo>
                  <a:cubicBezTo>
                    <a:pt x="1846" y="536"/>
                    <a:pt x="1525" y="488"/>
                    <a:pt x="1227" y="393"/>
                  </a:cubicBezTo>
                  <a:cubicBezTo>
                    <a:pt x="846" y="250"/>
                    <a:pt x="477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14"/>
            <p:cNvSpPr/>
            <p:nvPr/>
          </p:nvSpPr>
          <p:spPr>
            <a:xfrm>
              <a:off x="3679025" y="24641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36" y="0"/>
                  </a:moveTo>
                  <a:cubicBezTo>
                    <a:pt x="0" y="12"/>
                    <a:pt x="0" y="48"/>
                    <a:pt x="36" y="48"/>
                  </a:cubicBezTo>
                  <a:cubicBezTo>
                    <a:pt x="60" y="48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14"/>
            <p:cNvSpPr/>
            <p:nvPr/>
          </p:nvSpPr>
          <p:spPr>
            <a:xfrm>
              <a:off x="3620375" y="2457775"/>
              <a:ext cx="62825" cy="97100"/>
            </a:xfrm>
            <a:custGeom>
              <a:rect b="b" l="l" r="r" t="t"/>
              <a:pathLst>
                <a:path extrusionOk="0" h="3884" w="2513">
                  <a:moveTo>
                    <a:pt x="1979" y="0"/>
                  </a:moveTo>
                  <a:cubicBezTo>
                    <a:pt x="1566" y="0"/>
                    <a:pt x="1172" y="452"/>
                    <a:pt x="929" y="790"/>
                  </a:cubicBezTo>
                  <a:cubicBezTo>
                    <a:pt x="310" y="1683"/>
                    <a:pt x="13" y="2743"/>
                    <a:pt x="1" y="3814"/>
                  </a:cubicBezTo>
                  <a:cubicBezTo>
                    <a:pt x="1" y="3859"/>
                    <a:pt x="38" y="3883"/>
                    <a:pt x="77" y="3883"/>
                  </a:cubicBezTo>
                  <a:cubicBezTo>
                    <a:pt x="110" y="3883"/>
                    <a:pt x="144" y="3865"/>
                    <a:pt x="156" y="3826"/>
                  </a:cubicBezTo>
                  <a:cubicBezTo>
                    <a:pt x="287" y="3157"/>
                    <a:pt x="924" y="296"/>
                    <a:pt x="2038" y="296"/>
                  </a:cubicBezTo>
                  <a:cubicBezTo>
                    <a:pt x="2133" y="296"/>
                    <a:pt x="2232" y="317"/>
                    <a:pt x="2334" y="362"/>
                  </a:cubicBezTo>
                  <a:cubicBezTo>
                    <a:pt x="2347" y="367"/>
                    <a:pt x="2360" y="369"/>
                    <a:pt x="2372" y="369"/>
                  </a:cubicBezTo>
                  <a:cubicBezTo>
                    <a:pt x="2445" y="369"/>
                    <a:pt x="2512" y="290"/>
                    <a:pt x="2442" y="219"/>
                  </a:cubicBezTo>
                  <a:cubicBezTo>
                    <a:pt x="2289" y="63"/>
                    <a:pt x="2133" y="0"/>
                    <a:pt x="19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14"/>
            <p:cNvSpPr/>
            <p:nvPr/>
          </p:nvSpPr>
          <p:spPr>
            <a:xfrm>
              <a:off x="3619775" y="2555600"/>
              <a:ext cx="29200" cy="38025"/>
            </a:xfrm>
            <a:custGeom>
              <a:rect b="b" l="l" r="r" t="t"/>
              <a:pathLst>
                <a:path extrusionOk="0" h="1521" w="1168">
                  <a:moveTo>
                    <a:pt x="109" y="1"/>
                  </a:moveTo>
                  <a:cubicBezTo>
                    <a:pt x="94" y="1"/>
                    <a:pt x="84" y="13"/>
                    <a:pt x="84" y="32"/>
                  </a:cubicBezTo>
                  <a:cubicBezTo>
                    <a:pt x="1" y="199"/>
                    <a:pt x="37" y="282"/>
                    <a:pt x="96" y="437"/>
                  </a:cubicBezTo>
                  <a:cubicBezTo>
                    <a:pt x="168" y="628"/>
                    <a:pt x="156" y="866"/>
                    <a:pt x="275" y="1044"/>
                  </a:cubicBezTo>
                  <a:cubicBezTo>
                    <a:pt x="418" y="1235"/>
                    <a:pt x="811" y="1485"/>
                    <a:pt x="1061" y="1521"/>
                  </a:cubicBezTo>
                  <a:cubicBezTo>
                    <a:pt x="1132" y="1521"/>
                    <a:pt x="1168" y="1461"/>
                    <a:pt x="1156" y="1402"/>
                  </a:cubicBezTo>
                  <a:cubicBezTo>
                    <a:pt x="1108" y="1128"/>
                    <a:pt x="763" y="1032"/>
                    <a:pt x="572" y="866"/>
                  </a:cubicBezTo>
                  <a:cubicBezTo>
                    <a:pt x="406" y="735"/>
                    <a:pt x="263" y="640"/>
                    <a:pt x="239" y="401"/>
                  </a:cubicBezTo>
                  <a:cubicBezTo>
                    <a:pt x="227" y="223"/>
                    <a:pt x="263" y="175"/>
                    <a:pt x="156" y="32"/>
                  </a:cubicBezTo>
                  <a:cubicBezTo>
                    <a:pt x="139" y="10"/>
                    <a:pt x="12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14"/>
            <p:cNvSpPr/>
            <p:nvPr/>
          </p:nvSpPr>
          <p:spPr>
            <a:xfrm>
              <a:off x="3641625" y="2588150"/>
              <a:ext cx="20000" cy="35975"/>
            </a:xfrm>
            <a:custGeom>
              <a:rect b="b" l="l" r="r" t="t"/>
              <a:pathLst>
                <a:path extrusionOk="0" h="1439" w="800">
                  <a:moveTo>
                    <a:pt x="162" y="1"/>
                  </a:moveTo>
                  <a:cubicBezTo>
                    <a:pt x="84" y="1"/>
                    <a:pt x="1" y="96"/>
                    <a:pt x="44" y="171"/>
                  </a:cubicBezTo>
                  <a:cubicBezTo>
                    <a:pt x="115" y="385"/>
                    <a:pt x="246" y="540"/>
                    <a:pt x="294" y="766"/>
                  </a:cubicBezTo>
                  <a:cubicBezTo>
                    <a:pt x="341" y="981"/>
                    <a:pt x="365" y="1159"/>
                    <a:pt x="437" y="1350"/>
                  </a:cubicBezTo>
                  <a:cubicBezTo>
                    <a:pt x="466" y="1413"/>
                    <a:pt x="515" y="1439"/>
                    <a:pt x="566" y="1439"/>
                  </a:cubicBezTo>
                  <a:cubicBezTo>
                    <a:pt x="679" y="1439"/>
                    <a:pt x="800" y="1311"/>
                    <a:pt x="734" y="1171"/>
                  </a:cubicBezTo>
                  <a:cubicBezTo>
                    <a:pt x="579" y="778"/>
                    <a:pt x="651" y="207"/>
                    <a:pt x="187" y="4"/>
                  </a:cubicBezTo>
                  <a:cubicBezTo>
                    <a:pt x="179" y="2"/>
                    <a:pt x="17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14"/>
            <p:cNvSpPr/>
            <p:nvPr/>
          </p:nvSpPr>
          <p:spPr>
            <a:xfrm>
              <a:off x="3656700" y="2558625"/>
              <a:ext cx="109850" cy="70225"/>
            </a:xfrm>
            <a:custGeom>
              <a:rect b="b" l="l" r="r" t="t"/>
              <a:pathLst>
                <a:path extrusionOk="0" h="2809" w="4394">
                  <a:moveTo>
                    <a:pt x="4340" y="1"/>
                  </a:moveTo>
                  <a:cubicBezTo>
                    <a:pt x="4334" y="1"/>
                    <a:pt x="4328" y="7"/>
                    <a:pt x="4322" y="19"/>
                  </a:cubicBezTo>
                  <a:cubicBezTo>
                    <a:pt x="3703" y="459"/>
                    <a:pt x="3215" y="1090"/>
                    <a:pt x="2572" y="1519"/>
                  </a:cubicBezTo>
                  <a:cubicBezTo>
                    <a:pt x="2239" y="1757"/>
                    <a:pt x="1870" y="2043"/>
                    <a:pt x="1500" y="2233"/>
                  </a:cubicBezTo>
                  <a:cubicBezTo>
                    <a:pt x="1036" y="2483"/>
                    <a:pt x="548" y="2412"/>
                    <a:pt x="72" y="2555"/>
                  </a:cubicBezTo>
                  <a:cubicBezTo>
                    <a:pt x="0" y="2590"/>
                    <a:pt x="12" y="2697"/>
                    <a:pt x="72" y="2709"/>
                  </a:cubicBezTo>
                  <a:cubicBezTo>
                    <a:pt x="281" y="2778"/>
                    <a:pt x="468" y="2809"/>
                    <a:pt x="639" y="2809"/>
                  </a:cubicBezTo>
                  <a:cubicBezTo>
                    <a:pt x="1384" y="2809"/>
                    <a:pt x="1828" y="2234"/>
                    <a:pt x="2477" y="1769"/>
                  </a:cubicBezTo>
                  <a:cubicBezTo>
                    <a:pt x="3215" y="1233"/>
                    <a:pt x="4167" y="1102"/>
                    <a:pt x="4394" y="78"/>
                  </a:cubicBezTo>
                  <a:cubicBezTo>
                    <a:pt x="4394" y="42"/>
                    <a:pt x="4394" y="30"/>
                    <a:pt x="4358" y="19"/>
                  </a:cubicBezTo>
                  <a:cubicBezTo>
                    <a:pt x="4352" y="7"/>
                    <a:pt x="4346" y="1"/>
                    <a:pt x="43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14"/>
            <p:cNvSpPr/>
            <p:nvPr/>
          </p:nvSpPr>
          <p:spPr>
            <a:xfrm>
              <a:off x="3742725" y="2511075"/>
              <a:ext cx="27100" cy="61000"/>
            </a:xfrm>
            <a:custGeom>
              <a:rect b="b" l="l" r="r" t="t"/>
              <a:pathLst>
                <a:path extrusionOk="0" h="2440" w="1084">
                  <a:moveTo>
                    <a:pt x="269" y="0"/>
                  </a:moveTo>
                  <a:cubicBezTo>
                    <a:pt x="261" y="0"/>
                    <a:pt x="254" y="4"/>
                    <a:pt x="250" y="16"/>
                  </a:cubicBezTo>
                  <a:cubicBezTo>
                    <a:pt x="84" y="289"/>
                    <a:pt x="0" y="575"/>
                    <a:pt x="167" y="873"/>
                  </a:cubicBezTo>
                  <a:cubicBezTo>
                    <a:pt x="262" y="1063"/>
                    <a:pt x="429" y="1159"/>
                    <a:pt x="560" y="1301"/>
                  </a:cubicBezTo>
                  <a:cubicBezTo>
                    <a:pt x="857" y="1682"/>
                    <a:pt x="596" y="1980"/>
                    <a:pt x="524" y="2349"/>
                  </a:cubicBezTo>
                  <a:cubicBezTo>
                    <a:pt x="507" y="2401"/>
                    <a:pt x="545" y="2440"/>
                    <a:pt x="591" y="2440"/>
                  </a:cubicBezTo>
                  <a:cubicBezTo>
                    <a:pt x="608" y="2440"/>
                    <a:pt x="627" y="2434"/>
                    <a:pt x="643" y="2421"/>
                  </a:cubicBezTo>
                  <a:cubicBezTo>
                    <a:pt x="917" y="2194"/>
                    <a:pt x="1084" y="1730"/>
                    <a:pt x="941" y="1385"/>
                  </a:cubicBezTo>
                  <a:cubicBezTo>
                    <a:pt x="846" y="1170"/>
                    <a:pt x="679" y="1063"/>
                    <a:pt x="524" y="932"/>
                  </a:cubicBezTo>
                  <a:cubicBezTo>
                    <a:pt x="191" y="647"/>
                    <a:pt x="143" y="444"/>
                    <a:pt x="286" y="27"/>
                  </a:cubicBezTo>
                  <a:cubicBezTo>
                    <a:pt x="302" y="19"/>
                    <a:pt x="285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14"/>
            <p:cNvSpPr/>
            <p:nvPr/>
          </p:nvSpPr>
          <p:spPr>
            <a:xfrm>
              <a:off x="3923675" y="3498475"/>
              <a:ext cx="70300" cy="54875"/>
            </a:xfrm>
            <a:custGeom>
              <a:rect b="b" l="l" r="r" t="t"/>
              <a:pathLst>
                <a:path extrusionOk="0" h="2195" w="2812">
                  <a:moveTo>
                    <a:pt x="2609" y="1"/>
                  </a:moveTo>
                  <a:cubicBezTo>
                    <a:pt x="2430" y="12"/>
                    <a:pt x="2359" y="143"/>
                    <a:pt x="2251" y="262"/>
                  </a:cubicBezTo>
                  <a:cubicBezTo>
                    <a:pt x="2061" y="477"/>
                    <a:pt x="1847" y="667"/>
                    <a:pt x="1644" y="858"/>
                  </a:cubicBezTo>
                  <a:cubicBezTo>
                    <a:pt x="1228" y="1227"/>
                    <a:pt x="704" y="1691"/>
                    <a:pt x="168" y="1870"/>
                  </a:cubicBezTo>
                  <a:cubicBezTo>
                    <a:pt x="0" y="1948"/>
                    <a:pt x="63" y="2195"/>
                    <a:pt x="230" y="2195"/>
                  </a:cubicBezTo>
                  <a:cubicBezTo>
                    <a:pt x="240" y="2195"/>
                    <a:pt x="252" y="2193"/>
                    <a:pt x="263" y="2191"/>
                  </a:cubicBezTo>
                  <a:cubicBezTo>
                    <a:pt x="858" y="2048"/>
                    <a:pt x="1323" y="1667"/>
                    <a:pt x="1763" y="1263"/>
                  </a:cubicBezTo>
                  <a:cubicBezTo>
                    <a:pt x="2013" y="1036"/>
                    <a:pt x="2811" y="465"/>
                    <a:pt x="2716" y="72"/>
                  </a:cubicBezTo>
                  <a:cubicBezTo>
                    <a:pt x="2704" y="24"/>
                    <a:pt x="2656" y="1"/>
                    <a:pt x="26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14"/>
            <p:cNvSpPr/>
            <p:nvPr/>
          </p:nvSpPr>
          <p:spPr>
            <a:xfrm>
              <a:off x="3979350" y="3424950"/>
              <a:ext cx="24075" cy="79000"/>
            </a:xfrm>
            <a:custGeom>
              <a:rect b="b" l="l" r="r" t="t"/>
              <a:pathLst>
                <a:path extrusionOk="0" h="3160" w="963">
                  <a:moveTo>
                    <a:pt x="888" y="0"/>
                  </a:moveTo>
                  <a:cubicBezTo>
                    <a:pt x="874" y="0"/>
                    <a:pt x="860" y="4"/>
                    <a:pt x="846" y="13"/>
                  </a:cubicBezTo>
                  <a:cubicBezTo>
                    <a:pt x="417" y="215"/>
                    <a:pt x="191" y="703"/>
                    <a:pt x="120" y="1156"/>
                  </a:cubicBezTo>
                  <a:cubicBezTo>
                    <a:pt x="1" y="1834"/>
                    <a:pt x="536" y="2370"/>
                    <a:pt x="263" y="3049"/>
                  </a:cubicBezTo>
                  <a:cubicBezTo>
                    <a:pt x="239" y="3112"/>
                    <a:pt x="300" y="3160"/>
                    <a:pt x="357" y="3160"/>
                  </a:cubicBezTo>
                  <a:cubicBezTo>
                    <a:pt x="386" y="3160"/>
                    <a:pt x="413" y="3148"/>
                    <a:pt x="429" y="3120"/>
                  </a:cubicBezTo>
                  <a:cubicBezTo>
                    <a:pt x="656" y="2715"/>
                    <a:pt x="608" y="2370"/>
                    <a:pt x="536" y="1930"/>
                  </a:cubicBezTo>
                  <a:cubicBezTo>
                    <a:pt x="465" y="1513"/>
                    <a:pt x="441" y="1156"/>
                    <a:pt x="644" y="751"/>
                  </a:cubicBezTo>
                  <a:cubicBezTo>
                    <a:pt x="739" y="525"/>
                    <a:pt x="894" y="322"/>
                    <a:pt x="953" y="84"/>
                  </a:cubicBezTo>
                  <a:cubicBezTo>
                    <a:pt x="962" y="39"/>
                    <a:pt x="930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14"/>
            <p:cNvSpPr/>
            <p:nvPr/>
          </p:nvSpPr>
          <p:spPr>
            <a:xfrm>
              <a:off x="3999300" y="3359375"/>
              <a:ext cx="80100" cy="67825"/>
            </a:xfrm>
            <a:custGeom>
              <a:rect b="b" l="l" r="r" t="t"/>
              <a:pathLst>
                <a:path extrusionOk="0" h="2713" w="3204">
                  <a:moveTo>
                    <a:pt x="2914" y="1"/>
                  </a:moveTo>
                  <a:cubicBezTo>
                    <a:pt x="2405" y="1"/>
                    <a:pt x="1657" y="595"/>
                    <a:pt x="1358" y="814"/>
                  </a:cubicBezTo>
                  <a:cubicBezTo>
                    <a:pt x="834" y="1219"/>
                    <a:pt x="0" y="1921"/>
                    <a:pt x="48" y="2659"/>
                  </a:cubicBezTo>
                  <a:cubicBezTo>
                    <a:pt x="56" y="2691"/>
                    <a:pt x="96" y="2712"/>
                    <a:pt x="128" y="2712"/>
                  </a:cubicBezTo>
                  <a:cubicBezTo>
                    <a:pt x="145" y="2712"/>
                    <a:pt x="159" y="2707"/>
                    <a:pt x="167" y="2695"/>
                  </a:cubicBezTo>
                  <a:cubicBezTo>
                    <a:pt x="679" y="2136"/>
                    <a:pt x="989" y="1528"/>
                    <a:pt x="1596" y="1064"/>
                  </a:cubicBezTo>
                  <a:cubicBezTo>
                    <a:pt x="1929" y="826"/>
                    <a:pt x="2263" y="623"/>
                    <a:pt x="2620" y="469"/>
                  </a:cubicBezTo>
                  <a:cubicBezTo>
                    <a:pt x="2846" y="385"/>
                    <a:pt x="3072" y="350"/>
                    <a:pt x="3191" y="135"/>
                  </a:cubicBezTo>
                  <a:cubicBezTo>
                    <a:pt x="3203" y="100"/>
                    <a:pt x="3191" y="88"/>
                    <a:pt x="3179" y="76"/>
                  </a:cubicBezTo>
                  <a:cubicBezTo>
                    <a:pt x="3104" y="23"/>
                    <a:pt x="3013" y="1"/>
                    <a:pt x="29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14"/>
            <p:cNvSpPr/>
            <p:nvPr/>
          </p:nvSpPr>
          <p:spPr>
            <a:xfrm>
              <a:off x="4068050" y="3361925"/>
              <a:ext cx="124150" cy="38950"/>
            </a:xfrm>
            <a:custGeom>
              <a:rect b="b" l="l" r="r" t="t"/>
              <a:pathLst>
                <a:path extrusionOk="0" h="1558" w="4966">
                  <a:moveTo>
                    <a:pt x="1229" y="0"/>
                  </a:moveTo>
                  <a:cubicBezTo>
                    <a:pt x="823" y="0"/>
                    <a:pt x="415" y="72"/>
                    <a:pt x="1" y="212"/>
                  </a:cubicBezTo>
                  <a:cubicBezTo>
                    <a:pt x="13" y="212"/>
                    <a:pt x="13" y="236"/>
                    <a:pt x="25" y="236"/>
                  </a:cubicBezTo>
                  <a:cubicBezTo>
                    <a:pt x="906" y="283"/>
                    <a:pt x="1668" y="331"/>
                    <a:pt x="2513" y="664"/>
                  </a:cubicBezTo>
                  <a:cubicBezTo>
                    <a:pt x="3239" y="950"/>
                    <a:pt x="4096" y="1545"/>
                    <a:pt x="4894" y="1557"/>
                  </a:cubicBezTo>
                  <a:cubicBezTo>
                    <a:pt x="4918" y="1557"/>
                    <a:pt x="4966" y="1522"/>
                    <a:pt x="4930" y="1486"/>
                  </a:cubicBezTo>
                  <a:cubicBezTo>
                    <a:pt x="4430" y="831"/>
                    <a:pt x="3251" y="521"/>
                    <a:pt x="2489" y="236"/>
                  </a:cubicBezTo>
                  <a:cubicBezTo>
                    <a:pt x="2070" y="78"/>
                    <a:pt x="16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14"/>
            <p:cNvSpPr/>
            <p:nvPr/>
          </p:nvSpPr>
          <p:spPr>
            <a:xfrm>
              <a:off x="4180625" y="3396650"/>
              <a:ext cx="132000" cy="106525"/>
            </a:xfrm>
            <a:custGeom>
              <a:rect b="b" l="l" r="r" t="t"/>
              <a:pathLst>
                <a:path extrusionOk="0" h="4261" w="5280">
                  <a:moveTo>
                    <a:pt x="95" y="1"/>
                  </a:moveTo>
                  <a:cubicBezTo>
                    <a:pt x="31" y="1"/>
                    <a:pt x="1" y="99"/>
                    <a:pt x="46" y="145"/>
                  </a:cubicBezTo>
                  <a:cubicBezTo>
                    <a:pt x="451" y="478"/>
                    <a:pt x="760" y="907"/>
                    <a:pt x="1177" y="1228"/>
                  </a:cubicBezTo>
                  <a:cubicBezTo>
                    <a:pt x="1558" y="1526"/>
                    <a:pt x="2022" y="1752"/>
                    <a:pt x="2475" y="1954"/>
                  </a:cubicBezTo>
                  <a:cubicBezTo>
                    <a:pt x="3606" y="2490"/>
                    <a:pt x="4558" y="2859"/>
                    <a:pt x="4951" y="4145"/>
                  </a:cubicBezTo>
                  <a:cubicBezTo>
                    <a:pt x="4979" y="4222"/>
                    <a:pt x="5051" y="4260"/>
                    <a:pt x="5121" y="4260"/>
                  </a:cubicBezTo>
                  <a:cubicBezTo>
                    <a:pt x="5202" y="4260"/>
                    <a:pt x="5279" y="4207"/>
                    <a:pt x="5273" y="4097"/>
                  </a:cubicBezTo>
                  <a:cubicBezTo>
                    <a:pt x="5189" y="2907"/>
                    <a:pt x="4154" y="2300"/>
                    <a:pt x="3189" y="1859"/>
                  </a:cubicBezTo>
                  <a:cubicBezTo>
                    <a:pt x="2594" y="1585"/>
                    <a:pt x="1951" y="1335"/>
                    <a:pt x="1439" y="930"/>
                  </a:cubicBezTo>
                  <a:cubicBezTo>
                    <a:pt x="998" y="585"/>
                    <a:pt x="701" y="73"/>
                    <a:pt x="105" y="2"/>
                  </a:cubicBezTo>
                  <a:cubicBezTo>
                    <a:pt x="102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14"/>
            <p:cNvSpPr/>
            <p:nvPr/>
          </p:nvSpPr>
          <p:spPr>
            <a:xfrm>
              <a:off x="4305300" y="3496100"/>
              <a:ext cx="95125" cy="38775"/>
            </a:xfrm>
            <a:custGeom>
              <a:rect b="b" l="l" r="r" t="t"/>
              <a:pathLst>
                <a:path extrusionOk="0" h="1551" w="3805">
                  <a:moveTo>
                    <a:pt x="83" y="0"/>
                  </a:moveTo>
                  <a:lnTo>
                    <a:pt x="83" y="0"/>
                  </a:lnTo>
                  <a:cubicBezTo>
                    <a:pt x="0" y="500"/>
                    <a:pt x="405" y="631"/>
                    <a:pt x="833" y="631"/>
                  </a:cubicBezTo>
                  <a:cubicBezTo>
                    <a:pt x="1322" y="643"/>
                    <a:pt x="1691" y="596"/>
                    <a:pt x="2167" y="810"/>
                  </a:cubicBezTo>
                  <a:cubicBezTo>
                    <a:pt x="2667" y="1012"/>
                    <a:pt x="3084" y="1477"/>
                    <a:pt x="3596" y="1548"/>
                  </a:cubicBezTo>
                  <a:cubicBezTo>
                    <a:pt x="3606" y="1550"/>
                    <a:pt x="3617" y="1551"/>
                    <a:pt x="3627" y="1551"/>
                  </a:cubicBezTo>
                  <a:cubicBezTo>
                    <a:pt x="3748" y="1551"/>
                    <a:pt x="3805" y="1422"/>
                    <a:pt x="3739" y="1334"/>
                  </a:cubicBezTo>
                  <a:cubicBezTo>
                    <a:pt x="3334" y="858"/>
                    <a:pt x="2465" y="465"/>
                    <a:pt x="1869" y="286"/>
                  </a:cubicBezTo>
                  <a:cubicBezTo>
                    <a:pt x="1793" y="268"/>
                    <a:pt x="1701" y="262"/>
                    <a:pt x="1601" y="262"/>
                  </a:cubicBezTo>
                  <a:cubicBezTo>
                    <a:pt x="1382" y="262"/>
                    <a:pt x="1118" y="291"/>
                    <a:pt x="869" y="291"/>
                  </a:cubicBezTo>
                  <a:cubicBezTo>
                    <a:pt x="535" y="291"/>
                    <a:pt x="226" y="24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14"/>
            <p:cNvSpPr/>
            <p:nvPr/>
          </p:nvSpPr>
          <p:spPr>
            <a:xfrm>
              <a:off x="3889425" y="2500025"/>
              <a:ext cx="34600" cy="53125"/>
            </a:xfrm>
            <a:custGeom>
              <a:rect b="b" l="l" r="r" t="t"/>
              <a:pathLst>
                <a:path extrusionOk="0" h="2125" w="1384">
                  <a:moveTo>
                    <a:pt x="1285" y="1"/>
                  </a:moveTo>
                  <a:cubicBezTo>
                    <a:pt x="1277" y="1"/>
                    <a:pt x="1270" y="2"/>
                    <a:pt x="1264" y="5"/>
                  </a:cubicBezTo>
                  <a:cubicBezTo>
                    <a:pt x="1109" y="77"/>
                    <a:pt x="1109" y="160"/>
                    <a:pt x="1038" y="303"/>
                  </a:cubicBezTo>
                  <a:cubicBezTo>
                    <a:pt x="931" y="493"/>
                    <a:pt x="812" y="696"/>
                    <a:pt x="704" y="886"/>
                  </a:cubicBezTo>
                  <a:cubicBezTo>
                    <a:pt x="514" y="1243"/>
                    <a:pt x="323" y="1577"/>
                    <a:pt x="73" y="1910"/>
                  </a:cubicBezTo>
                  <a:cubicBezTo>
                    <a:pt x="1" y="2010"/>
                    <a:pt x="123" y="2125"/>
                    <a:pt x="238" y="2125"/>
                  </a:cubicBezTo>
                  <a:cubicBezTo>
                    <a:pt x="273" y="2125"/>
                    <a:pt x="307" y="2114"/>
                    <a:pt x="335" y="2089"/>
                  </a:cubicBezTo>
                  <a:cubicBezTo>
                    <a:pt x="645" y="1827"/>
                    <a:pt x="847" y="1446"/>
                    <a:pt x="990" y="1077"/>
                  </a:cubicBezTo>
                  <a:lnTo>
                    <a:pt x="1216" y="493"/>
                  </a:lnTo>
                  <a:cubicBezTo>
                    <a:pt x="1276" y="315"/>
                    <a:pt x="1383" y="219"/>
                    <a:pt x="1335" y="41"/>
                  </a:cubicBezTo>
                  <a:cubicBezTo>
                    <a:pt x="1335" y="14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14"/>
            <p:cNvSpPr/>
            <p:nvPr/>
          </p:nvSpPr>
          <p:spPr>
            <a:xfrm>
              <a:off x="3922575" y="2394600"/>
              <a:ext cx="80300" cy="116750"/>
            </a:xfrm>
            <a:custGeom>
              <a:rect b="b" l="l" r="r" t="t"/>
              <a:pathLst>
                <a:path extrusionOk="0" h="4670" w="3212">
                  <a:moveTo>
                    <a:pt x="3084" y="0"/>
                  </a:moveTo>
                  <a:cubicBezTo>
                    <a:pt x="3048" y="0"/>
                    <a:pt x="3011" y="17"/>
                    <a:pt x="2986" y="55"/>
                  </a:cubicBezTo>
                  <a:cubicBezTo>
                    <a:pt x="2403" y="900"/>
                    <a:pt x="1903" y="1912"/>
                    <a:pt x="1510" y="2865"/>
                  </a:cubicBezTo>
                  <a:lnTo>
                    <a:pt x="1105" y="3853"/>
                  </a:lnTo>
                  <a:cubicBezTo>
                    <a:pt x="1069" y="3936"/>
                    <a:pt x="950" y="4294"/>
                    <a:pt x="902" y="4329"/>
                  </a:cubicBezTo>
                  <a:cubicBezTo>
                    <a:pt x="880" y="4339"/>
                    <a:pt x="854" y="4344"/>
                    <a:pt x="826" y="4344"/>
                  </a:cubicBezTo>
                  <a:cubicBezTo>
                    <a:pt x="640" y="4344"/>
                    <a:pt x="351" y="4155"/>
                    <a:pt x="112" y="4155"/>
                  </a:cubicBezTo>
                  <a:cubicBezTo>
                    <a:pt x="85" y="4155"/>
                    <a:pt x="59" y="4157"/>
                    <a:pt x="33" y="4163"/>
                  </a:cubicBezTo>
                  <a:cubicBezTo>
                    <a:pt x="31" y="4161"/>
                    <a:pt x="28" y="4161"/>
                    <a:pt x="26" y="4161"/>
                  </a:cubicBezTo>
                  <a:cubicBezTo>
                    <a:pt x="7" y="4161"/>
                    <a:pt x="0" y="4201"/>
                    <a:pt x="21" y="4222"/>
                  </a:cubicBezTo>
                  <a:cubicBezTo>
                    <a:pt x="171" y="4412"/>
                    <a:pt x="489" y="4669"/>
                    <a:pt x="771" y="4669"/>
                  </a:cubicBezTo>
                  <a:cubicBezTo>
                    <a:pt x="824" y="4669"/>
                    <a:pt x="877" y="4660"/>
                    <a:pt x="926" y="4639"/>
                  </a:cubicBezTo>
                  <a:cubicBezTo>
                    <a:pt x="1272" y="4496"/>
                    <a:pt x="1450" y="3853"/>
                    <a:pt x="1581" y="3555"/>
                  </a:cubicBezTo>
                  <a:cubicBezTo>
                    <a:pt x="1855" y="2960"/>
                    <a:pt x="2117" y="2365"/>
                    <a:pt x="2438" y="1781"/>
                  </a:cubicBezTo>
                  <a:cubicBezTo>
                    <a:pt x="2712" y="1257"/>
                    <a:pt x="3057" y="745"/>
                    <a:pt x="3188" y="150"/>
                  </a:cubicBezTo>
                  <a:cubicBezTo>
                    <a:pt x="3212" y="58"/>
                    <a:pt x="3150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14"/>
            <p:cNvSpPr/>
            <p:nvPr/>
          </p:nvSpPr>
          <p:spPr>
            <a:xfrm>
              <a:off x="4001975" y="2389150"/>
              <a:ext cx="1725" cy="1175"/>
            </a:xfrm>
            <a:custGeom>
              <a:rect b="b" l="l" r="r" t="t"/>
              <a:pathLst>
                <a:path extrusionOk="0" h="47" w="69">
                  <a:moveTo>
                    <a:pt x="59" y="1"/>
                  </a:moveTo>
                  <a:cubicBezTo>
                    <a:pt x="56" y="1"/>
                    <a:pt x="52" y="4"/>
                    <a:pt x="48" y="11"/>
                  </a:cubicBezTo>
                  <a:lnTo>
                    <a:pt x="12" y="35"/>
                  </a:lnTo>
                  <a:cubicBezTo>
                    <a:pt x="1" y="35"/>
                    <a:pt x="12" y="47"/>
                    <a:pt x="36" y="47"/>
                  </a:cubicBezTo>
                  <a:lnTo>
                    <a:pt x="60" y="23"/>
                  </a:lnTo>
                  <a:cubicBezTo>
                    <a:pt x="68" y="15"/>
                    <a:pt x="6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14"/>
            <p:cNvSpPr/>
            <p:nvPr/>
          </p:nvSpPr>
          <p:spPr>
            <a:xfrm>
              <a:off x="4001550" y="2377800"/>
              <a:ext cx="45100" cy="45575"/>
            </a:xfrm>
            <a:custGeom>
              <a:rect b="b" l="l" r="r" t="t"/>
              <a:pathLst>
                <a:path extrusionOk="0" h="1823" w="1804">
                  <a:moveTo>
                    <a:pt x="482" y="1"/>
                  </a:moveTo>
                  <a:cubicBezTo>
                    <a:pt x="184" y="13"/>
                    <a:pt x="137" y="239"/>
                    <a:pt x="18" y="465"/>
                  </a:cubicBezTo>
                  <a:cubicBezTo>
                    <a:pt x="1" y="490"/>
                    <a:pt x="14" y="515"/>
                    <a:pt x="35" y="515"/>
                  </a:cubicBezTo>
                  <a:cubicBezTo>
                    <a:pt x="44" y="515"/>
                    <a:pt x="55" y="511"/>
                    <a:pt x="65" y="501"/>
                  </a:cubicBezTo>
                  <a:cubicBezTo>
                    <a:pt x="181" y="346"/>
                    <a:pt x="304" y="285"/>
                    <a:pt x="425" y="285"/>
                  </a:cubicBezTo>
                  <a:cubicBezTo>
                    <a:pt x="704" y="285"/>
                    <a:pt x="975" y="609"/>
                    <a:pt x="1125" y="858"/>
                  </a:cubicBezTo>
                  <a:cubicBezTo>
                    <a:pt x="1303" y="1144"/>
                    <a:pt x="1434" y="1632"/>
                    <a:pt x="1732" y="1810"/>
                  </a:cubicBezTo>
                  <a:cubicBezTo>
                    <a:pt x="1744" y="1819"/>
                    <a:pt x="1754" y="1823"/>
                    <a:pt x="1763" y="1823"/>
                  </a:cubicBezTo>
                  <a:cubicBezTo>
                    <a:pt x="1790" y="1823"/>
                    <a:pt x="1803" y="1787"/>
                    <a:pt x="1803" y="1751"/>
                  </a:cubicBezTo>
                  <a:cubicBezTo>
                    <a:pt x="1780" y="1513"/>
                    <a:pt x="1601" y="1275"/>
                    <a:pt x="1494" y="1072"/>
                  </a:cubicBezTo>
                  <a:cubicBezTo>
                    <a:pt x="1363" y="798"/>
                    <a:pt x="1208" y="536"/>
                    <a:pt x="1006" y="298"/>
                  </a:cubicBezTo>
                  <a:cubicBezTo>
                    <a:pt x="863" y="132"/>
                    <a:pt x="70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14"/>
            <p:cNvSpPr/>
            <p:nvPr/>
          </p:nvSpPr>
          <p:spPr>
            <a:xfrm>
              <a:off x="4053850" y="2441425"/>
              <a:ext cx="1975" cy="1950"/>
            </a:xfrm>
            <a:custGeom>
              <a:rect b="b" l="l" r="r" t="t"/>
              <a:pathLst>
                <a:path extrusionOk="0" h="78" w="79">
                  <a:moveTo>
                    <a:pt x="24" y="0"/>
                  </a:moveTo>
                  <a:cubicBezTo>
                    <a:pt x="10" y="0"/>
                    <a:pt x="1" y="23"/>
                    <a:pt x="9" y="39"/>
                  </a:cubicBezTo>
                  <a:lnTo>
                    <a:pt x="45" y="75"/>
                  </a:lnTo>
                  <a:cubicBezTo>
                    <a:pt x="47" y="77"/>
                    <a:pt x="48" y="77"/>
                    <a:pt x="50" y="77"/>
                  </a:cubicBezTo>
                  <a:cubicBezTo>
                    <a:pt x="63" y="77"/>
                    <a:pt x="79" y="50"/>
                    <a:pt x="69" y="39"/>
                  </a:cubicBezTo>
                  <a:lnTo>
                    <a:pt x="45" y="15"/>
                  </a:lnTo>
                  <a:cubicBezTo>
                    <a:pt x="38" y="5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14"/>
            <p:cNvSpPr/>
            <p:nvPr/>
          </p:nvSpPr>
          <p:spPr>
            <a:xfrm>
              <a:off x="4039850" y="2422150"/>
              <a:ext cx="27175" cy="29150"/>
            </a:xfrm>
            <a:custGeom>
              <a:rect b="b" l="l" r="r" t="t"/>
              <a:pathLst>
                <a:path extrusionOk="0" h="1166" w="1087">
                  <a:moveTo>
                    <a:pt x="114" y="1"/>
                  </a:moveTo>
                  <a:cubicBezTo>
                    <a:pt x="53" y="1"/>
                    <a:pt x="0" y="82"/>
                    <a:pt x="69" y="132"/>
                  </a:cubicBezTo>
                  <a:cubicBezTo>
                    <a:pt x="260" y="274"/>
                    <a:pt x="367" y="501"/>
                    <a:pt x="498" y="691"/>
                  </a:cubicBezTo>
                  <a:cubicBezTo>
                    <a:pt x="605" y="858"/>
                    <a:pt x="724" y="1084"/>
                    <a:pt x="914" y="1156"/>
                  </a:cubicBezTo>
                  <a:cubicBezTo>
                    <a:pt x="930" y="1163"/>
                    <a:pt x="945" y="1166"/>
                    <a:pt x="959" y="1166"/>
                  </a:cubicBezTo>
                  <a:cubicBezTo>
                    <a:pt x="1040" y="1166"/>
                    <a:pt x="1086" y="1058"/>
                    <a:pt x="1045" y="977"/>
                  </a:cubicBezTo>
                  <a:cubicBezTo>
                    <a:pt x="998" y="894"/>
                    <a:pt x="914" y="810"/>
                    <a:pt x="855" y="739"/>
                  </a:cubicBezTo>
                  <a:cubicBezTo>
                    <a:pt x="783" y="655"/>
                    <a:pt x="700" y="548"/>
                    <a:pt x="629" y="453"/>
                  </a:cubicBezTo>
                  <a:cubicBezTo>
                    <a:pt x="498" y="298"/>
                    <a:pt x="343" y="120"/>
                    <a:pt x="152" y="13"/>
                  </a:cubicBezTo>
                  <a:cubicBezTo>
                    <a:pt x="140" y="4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14"/>
            <p:cNvSpPr/>
            <p:nvPr/>
          </p:nvSpPr>
          <p:spPr>
            <a:xfrm>
              <a:off x="4064900" y="2448325"/>
              <a:ext cx="4975" cy="3925"/>
            </a:xfrm>
            <a:custGeom>
              <a:rect b="b" l="l" r="r" t="t"/>
              <a:pathLst>
                <a:path extrusionOk="0" h="157" w="199">
                  <a:moveTo>
                    <a:pt x="67" y="1"/>
                  </a:moveTo>
                  <a:cubicBezTo>
                    <a:pt x="63" y="1"/>
                    <a:pt x="59" y="1"/>
                    <a:pt x="55" y="1"/>
                  </a:cubicBezTo>
                  <a:cubicBezTo>
                    <a:pt x="15" y="13"/>
                    <a:pt x="0" y="49"/>
                    <a:pt x="5" y="82"/>
                  </a:cubicBezTo>
                  <a:lnTo>
                    <a:pt x="5" y="82"/>
                  </a:lnTo>
                  <a:cubicBezTo>
                    <a:pt x="0" y="115"/>
                    <a:pt x="15" y="150"/>
                    <a:pt x="55" y="156"/>
                  </a:cubicBezTo>
                  <a:lnTo>
                    <a:pt x="79" y="156"/>
                  </a:lnTo>
                  <a:cubicBezTo>
                    <a:pt x="95" y="156"/>
                    <a:pt x="108" y="152"/>
                    <a:pt x="118" y="144"/>
                  </a:cubicBezTo>
                  <a:lnTo>
                    <a:pt x="139" y="144"/>
                  </a:lnTo>
                  <a:cubicBezTo>
                    <a:pt x="198" y="120"/>
                    <a:pt x="198" y="37"/>
                    <a:pt x="139" y="25"/>
                  </a:cubicBezTo>
                  <a:lnTo>
                    <a:pt x="127" y="25"/>
                  </a:lnTo>
                  <a:cubicBezTo>
                    <a:pt x="114" y="11"/>
                    <a:pt x="9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14"/>
            <p:cNvSpPr/>
            <p:nvPr/>
          </p:nvSpPr>
          <p:spPr>
            <a:xfrm>
              <a:off x="4065275" y="2432700"/>
              <a:ext cx="16500" cy="18625"/>
            </a:xfrm>
            <a:custGeom>
              <a:rect b="b" l="l" r="r" t="t"/>
              <a:pathLst>
                <a:path extrusionOk="0" h="745" w="660">
                  <a:moveTo>
                    <a:pt x="480" y="0"/>
                  </a:moveTo>
                  <a:cubicBezTo>
                    <a:pt x="461" y="0"/>
                    <a:pt x="441" y="6"/>
                    <a:pt x="421" y="19"/>
                  </a:cubicBezTo>
                  <a:cubicBezTo>
                    <a:pt x="314" y="79"/>
                    <a:pt x="267" y="222"/>
                    <a:pt x="207" y="329"/>
                  </a:cubicBezTo>
                  <a:cubicBezTo>
                    <a:pt x="147" y="448"/>
                    <a:pt x="100" y="567"/>
                    <a:pt x="28" y="674"/>
                  </a:cubicBezTo>
                  <a:cubicBezTo>
                    <a:pt x="0" y="702"/>
                    <a:pt x="38" y="745"/>
                    <a:pt x="67" y="745"/>
                  </a:cubicBezTo>
                  <a:cubicBezTo>
                    <a:pt x="75" y="745"/>
                    <a:pt x="83" y="741"/>
                    <a:pt x="88" y="734"/>
                  </a:cubicBezTo>
                  <a:cubicBezTo>
                    <a:pt x="207" y="650"/>
                    <a:pt x="338" y="603"/>
                    <a:pt x="445" y="495"/>
                  </a:cubicBezTo>
                  <a:cubicBezTo>
                    <a:pt x="540" y="388"/>
                    <a:pt x="659" y="222"/>
                    <a:pt x="600" y="91"/>
                  </a:cubicBezTo>
                  <a:cubicBezTo>
                    <a:pt x="574" y="39"/>
                    <a:pt x="530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14"/>
            <p:cNvSpPr/>
            <p:nvPr/>
          </p:nvSpPr>
          <p:spPr>
            <a:xfrm>
              <a:off x="4080025" y="2371775"/>
              <a:ext cx="59800" cy="58750"/>
            </a:xfrm>
            <a:custGeom>
              <a:rect b="b" l="l" r="r" t="t"/>
              <a:pathLst>
                <a:path extrusionOk="0" h="2350" w="2392">
                  <a:moveTo>
                    <a:pt x="6" y="2344"/>
                  </a:moveTo>
                  <a:cubicBezTo>
                    <a:pt x="1" y="2344"/>
                    <a:pt x="6" y="2349"/>
                    <a:pt x="22" y="2349"/>
                  </a:cubicBezTo>
                  <a:cubicBezTo>
                    <a:pt x="14" y="2345"/>
                    <a:pt x="9" y="2344"/>
                    <a:pt x="6" y="2344"/>
                  </a:cubicBezTo>
                  <a:close/>
                  <a:moveTo>
                    <a:pt x="2166" y="1"/>
                  </a:moveTo>
                  <a:cubicBezTo>
                    <a:pt x="1860" y="1"/>
                    <a:pt x="1345" y="478"/>
                    <a:pt x="1224" y="599"/>
                  </a:cubicBezTo>
                  <a:cubicBezTo>
                    <a:pt x="748" y="1123"/>
                    <a:pt x="284" y="1718"/>
                    <a:pt x="22" y="2349"/>
                  </a:cubicBezTo>
                  <a:cubicBezTo>
                    <a:pt x="450" y="2194"/>
                    <a:pt x="736" y="1635"/>
                    <a:pt x="1034" y="1277"/>
                  </a:cubicBezTo>
                  <a:cubicBezTo>
                    <a:pt x="1236" y="1039"/>
                    <a:pt x="1451" y="789"/>
                    <a:pt x="1689" y="587"/>
                  </a:cubicBezTo>
                  <a:cubicBezTo>
                    <a:pt x="1891" y="408"/>
                    <a:pt x="2034" y="384"/>
                    <a:pt x="2284" y="361"/>
                  </a:cubicBezTo>
                  <a:cubicBezTo>
                    <a:pt x="2332" y="361"/>
                    <a:pt x="2391" y="313"/>
                    <a:pt x="2391" y="254"/>
                  </a:cubicBezTo>
                  <a:cubicBezTo>
                    <a:pt x="2368" y="70"/>
                    <a:pt x="2282" y="1"/>
                    <a:pt x="2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14"/>
            <p:cNvSpPr/>
            <p:nvPr/>
          </p:nvSpPr>
          <p:spPr>
            <a:xfrm>
              <a:off x="4132175" y="2374575"/>
              <a:ext cx="54850" cy="43300"/>
            </a:xfrm>
            <a:custGeom>
              <a:rect b="b" l="l" r="r" t="t"/>
              <a:pathLst>
                <a:path extrusionOk="0" h="1732" w="2194">
                  <a:moveTo>
                    <a:pt x="356" y="0"/>
                  </a:moveTo>
                  <a:cubicBezTo>
                    <a:pt x="268" y="0"/>
                    <a:pt x="176" y="6"/>
                    <a:pt x="67" y="11"/>
                  </a:cubicBezTo>
                  <a:cubicBezTo>
                    <a:pt x="64" y="10"/>
                    <a:pt x="61" y="9"/>
                    <a:pt x="58" y="9"/>
                  </a:cubicBezTo>
                  <a:cubicBezTo>
                    <a:pt x="17" y="9"/>
                    <a:pt x="0" y="83"/>
                    <a:pt x="67" y="94"/>
                  </a:cubicBezTo>
                  <a:cubicBezTo>
                    <a:pt x="924" y="392"/>
                    <a:pt x="1555" y="1034"/>
                    <a:pt x="2115" y="1725"/>
                  </a:cubicBezTo>
                  <a:cubicBezTo>
                    <a:pt x="2122" y="1730"/>
                    <a:pt x="2129" y="1732"/>
                    <a:pt x="2136" y="1732"/>
                  </a:cubicBezTo>
                  <a:cubicBezTo>
                    <a:pt x="2166" y="1732"/>
                    <a:pt x="2194" y="1697"/>
                    <a:pt x="2174" y="1677"/>
                  </a:cubicBezTo>
                  <a:cubicBezTo>
                    <a:pt x="1889" y="1249"/>
                    <a:pt x="1746" y="796"/>
                    <a:pt x="1341" y="439"/>
                  </a:cubicBezTo>
                  <a:cubicBezTo>
                    <a:pt x="1174" y="308"/>
                    <a:pt x="1020" y="165"/>
                    <a:pt x="817" y="94"/>
                  </a:cubicBezTo>
                  <a:cubicBezTo>
                    <a:pt x="643" y="18"/>
                    <a:pt x="50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14"/>
            <p:cNvSpPr/>
            <p:nvPr/>
          </p:nvSpPr>
          <p:spPr>
            <a:xfrm>
              <a:off x="4186475" y="2428475"/>
              <a:ext cx="50875" cy="86225"/>
            </a:xfrm>
            <a:custGeom>
              <a:rect b="b" l="l" r="r" t="t"/>
              <a:pathLst>
                <a:path extrusionOk="0" h="3449" w="2035">
                  <a:moveTo>
                    <a:pt x="161" y="0"/>
                  </a:moveTo>
                  <a:cubicBezTo>
                    <a:pt x="83" y="0"/>
                    <a:pt x="1" y="85"/>
                    <a:pt x="50" y="176"/>
                  </a:cubicBezTo>
                  <a:cubicBezTo>
                    <a:pt x="395" y="760"/>
                    <a:pt x="610" y="1426"/>
                    <a:pt x="895" y="2034"/>
                  </a:cubicBezTo>
                  <a:cubicBezTo>
                    <a:pt x="1110" y="2498"/>
                    <a:pt x="1372" y="3177"/>
                    <a:pt x="1848" y="3439"/>
                  </a:cubicBezTo>
                  <a:cubicBezTo>
                    <a:pt x="1861" y="3445"/>
                    <a:pt x="1875" y="3448"/>
                    <a:pt x="1890" y="3448"/>
                  </a:cubicBezTo>
                  <a:cubicBezTo>
                    <a:pt x="1958" y="3448"/>
                    <a:pt x="2034" y="3388"/>
                    <a:pt x="2015" y="3320"/>
                  </a:cubicBezTo>
                  <a:cubicBezTo>
                    <a:pt x="1824" y="2772"/>
                    <a:pt x="1384" y="2319"/>
                    <a:pt x="1145" y="1784"/>
                  </a:cubicBezTo>
                  <a:cubicBezTo>
                    <a:pt x="872" y="1188"/>
                    <a:pt x="598" y="605"/>
                    <a:pt x="252" y="57"/>
                  </a:cubicBezTo>
                  <a:cubicBezTo>
                    <a:pt x="231" y="17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14"/>
            <p:cNvSpPr/>
            <p:nvPr/>
          </p:nvSpPr>
          <p:spPr>
            <a:xfrm>
              <a:off x="4235125" y="2507850"/>
              <a:ext cx="41900" cy="19475"/>
            </a:xfrm>
            <a:custGeom>
              <a:rect b="b" l="l" r="r" t="t"/>
              <a:pathLst>
                <a:path extrusionOk="0" h="779" w="1676">
                  <a:moveTo>
                    <a:pt x="114" y="1"/>
                  </a:moveTo>
                  <a:cubicBezTo>
                    <a:pt x="19" y="1"/>
                    <a:pt x="0" y="112"/>
                    <a:pt x="69" y="168"/>
                  </a:cubicBezTo>
                  <a:cubicBezTo>
                    <a:pt x="331" y="347"/>
                    <a:pt x="569" y="418"/>
                    <a:pt x="866" y="537"/>
                  </a:cubicBezTo>
                  <a:cubicBezTo>
                    <a:pt x="1070" y="619"/>
                    <a:pt x="1300" y="779"/>
                    <a:pt x="1518" y="779"/>
                  </a:cubicBezTo>
                  <a:cubicBezTo>
                    <a:pt x="1555" y="779"/>
                    <a:pt x="1592" y="774"/>
                    <a:pt x="1628" y="764"/>
                  </a:cubicBezTo>
                  <a:cubicBezTo>
                    <a:pt x="1664" y="752"/>
                    <a:pt x="1676" y="716"/>
                    <a:pt x="1676" y="692"/>
                  </a:cubicBezTo>
                  <a:cubicBezTo>
                    <a:pt x="1628" y="406"/>
                    <a:pt x="1307" y="287"/>
                    <a:pt x="1069" y="180"/>
                  </a:cubicBezTo>
                  <a:cubicBezTo>
                    <a:pt x="735" y="61"/>
                    <a:pt x="473" y="2"/>
                    <a:pt x="128" y="2"/>
                  </a:cubicBezTo>
                  <a:cubicBezTo>
                    <a:pt x="123" y="1"/>
                    <a:pt x="11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14"/>
            <p:cNvSpPr/>
            <p:nvPr/>
          </p:nvSpPr>
          <p:spPr>
            <a:xfrm>
              <a:off x="4275650" y="2525950"/>
              <a:ext cx="25500" cy="12000"/>
            </a:xfrm>
            <a:custGeom>
              <a:rect b="b" l="l" r="r" t="t"/>
              <a:pathLst>
                <a:path extrusionOk="0" h="480" w="1020">
                  <a:moveTo>
                    <a:pt x="53" y="0"/>
                  </a:moveTo>
                  <a:cubicBezTo>
                    <a:pt x="25" y="0"/>
                    <a:pt x="1" y="51"/>
                    <a:pt x="19" y="87"/>
                  </a:cubicBezTo>
                  <a:cubicBezTo>
                    <a:pt x="138" y="206"/>
                    <a:pt x="198" y="325"/>
                    <a:pt x="364" y="385"/>
                  </a:cubicBezTo>
                  <a:cubicBezTo>
                    <a:pt x="477" y="432"/>
                    <a:pt x="620" y="479"/>
                    <a:pt x="746" y="479"/>
                  </a:cubicBezTo>
                  <a:cubicBezTo>
                    <a:pt x="779" y="479"/>
                    <a:pt x="811" y="476"/>
                    <a:pt x="841" y="468"/>
                  </a:cubicBezTo>
                  <a:cubicBezTo>
                    <a:pt x="1019" y="433"/>
                    <a:pt x="996" y="194"/>
                    <a:pt x="841" y="135"/>
                  </a:cubicBezTo>
                  <a:cubicBezTo>
                    <a:pt x="710" y="87"/>
                    <a:pt x="579" y="111"/>
                    <a:pt x="436" y="87"/>
                  </a:cubicBezTo>
                  <a:cubicBezTo>
                    <a:pt x="305" y="52"/>
                    <a:pt x="198" y="63"/>
                    <a:pt x="79" y="16"/>
                  </a:cubicBezTo>
                  <a:cubicBezTo>
                    <a:pt x="70" y="5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14"/>
            <p:cNvSpPr/>
            <p:nvPr/>
          </p:nvSpPr>
          <p:spPr>
            <a:xfrm>
              <a:off x="4052375" y="2440575"/>
              <a:ext cx="44275" cy="31450"/>
            </a:xfrm>
            <a:custGeom>
              <a:rect b="b" l="l" r="r" t="t"/>
              <a:pathLst>
                <a:path extrusionOk="0" h="1258" w="1771">
                  <a:moveTo>
                    <a:pt x="109" y="0"/>
                  </a:moveTo>
                  <a:cubicBezTo>
                    <a:pt x="47" y="0"/>
                    <a:pt x="1" y="54"/>
                    <a:pt x="44" y="97"/>
                  </a:cubicBezTo>
                  <a:cubicBezTo>
                    <a:pt x="306" y="347"/>
                    <a:pt x="521" y="657"/>
                    <a:pt x="830" y="883"/>
                  </a:cubicBezTo>
                  <a:cubicBezTo>
                    <a:pt x="1015" y="1035"/>
                    <a:pt x="1360" y="1258"/>
                    <a:pt x="1618" y="1258"/>
                  </a:cubicBezTo>
                  <a:cubicBezTo>
                    <a:pt x="1642" y="1258"/>
                    <a:pt x="1665" y="1256"/>
                    <a:pt x="1687" y="1252"/>
                  </a:cubicBezTo>
                  <a:cubicBezTo>
                    <a:pt x="1747" y="1240"/>
                    <a:pt x="1771" y="1181"/>
                    <a:pt x="1771" y="1133"/>
                  </a:cubicBezTo>
                  <a:cubicBezTo>
                    <a:pt x="1699" y="835"/>
                    <a:pt x="1259" y="752"/>
                    <a:pt x="1021" y="609"/>
                  </a:cubicBezTo>
                  <a:cubicBezTo>
                    <a:pt x="699" y="430"/>
                    <a:pt x="473" y="157"/>
                    <a:pt x="128" y="2"/>
                  </a:cubicBezTo>
                  <a:cubicBezTo>
                    <a:pt x="121" y="1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14"/>
            <p:cNvSpPr/>
            <p:nvPr/>
          </p:nvSpPr>
          <p:spPr>
            <a:xfrm>
              <a:off x="4097700" y="2476900"/>
              <a:ext cx="29575" cy="36700"/>
            </a:xfrm>
            <a:custGeom>
              <a:rect b="b" l="l" r="r" t="t"/>
              <a:pathLst>
                <a:path extrusionOk="0" h="1468" w="1183">
                  <a:moveTo>
                    <a:pt x="74" y="1"/>
                  </a:moveTo>
                  <a:cubicBezTo>
                    <a:pt x="38" y="1"/>
                    <a:pt x="0" y="46"/>
                    <a:pt x="17" y="97"/>
                  </a:cubicBezTo>
                  <a:cubicBezTo>
                    <a:pt x="53" y="228"/>
                    <a:pt x="160" y="335"/>
                    <a:pt x="232" y="454"/>
                  </a:cubicBezTo>
                  <a:cubicBezTo>
                    <a:pt x="327" y="585"/>
                    <a:pt x="386" y="740"/>
                    <a:pt x="458" y="871"/>
                  </a:cubicBezTo>
                  <a:cubicBezTo>
                    <a:pt x="613" y="1085"/>
                    <a:pt x="803" y="1394"/>
                    <a:pt x="1053" y="1466"/>
                  </a:cubicBezTo>
                  <a:cubicBezTo>
                    <a:pt x="1060" y="1467"/>
                    <a:pt x="1067" y="1467"/>
                    <a:pt x="1073" y="1467"/>
                  </a:cubicBezTo>
                  <a:cubicBezTo>
                    <a:pt x="1153" y="1467"/>
                    <a:pt x="1182" y="1401"/>
                    <a:pt x="1160" y="1335"/>
                  </a:cubicBezTo>
                  <a:cubicBezTo>
                    <a:pt x="1101" y="1204"/>
                    <a:pt x="982" y="1121"/>
                    <a:pt x="875" y="1002"/>
                  </a:cubicBezTo>
                  <a:cubicBezTo>
                    <a:pt x="767" y="882"/>
                    <a:pt x="684" y="740"/>
                    <a:pt x="589" y="621"/>
                  </a:cubicBezTo>
                  <a:cubicBezTo>
                    <a:pt x="458" y="430"/>
                    <a:pt x="327" y="144"/>
                    <a:pt x="113" y="25"/>
                  </a:cubicBezTo>
                  <a:cubicBezTo>
                    <a:pt x="102" y="8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14"/>
            <p:cNvSpPr/>
            <p:nvPr/>
          </p:nvSpPr>
          <p:spPr>
            <a:xfrm>
              <a:off x="4103450" y="2683425"/>
              <a:ext cx="79175" cy="64725"/>
            </a:xfrm>
            <a:custGeom>
              <a:rect b="b" l="l" r="r" t="t"/>
              <a:pathLst>
                <a:path extrusionOk="0" h="2589" w="3167">
                  <a:moveTo>
                    <a:pt x="2636" y="1"/>
                  </a:moveTo>
                  <a:cubicBezTo>
                    <a:pt x="2414" y="1"/>
                    <a:pt x="2192" y="145"/>
                    <a:pt x="1966" y="337"/>
                  </a:cubicBezTo>
                  <a:cubicBezTo>
                    <a:pt x="1657" y="599"/>
                    <a:pt x="1407" y="944"/>
                    <a:pt x="1133" y="1253"/>
                  </a:cubicBezTo>
                  <a:cubicBezTo>
                    <a:pt x="811" y="1646"/>
                    <a:pt x="418" y="1968"/>
                    <a:pt x="97" y="2337"/>
                  </a:cubicBezTo>
                  <a:cubicBezTo>
                    <a:pt x="0" y="2443"/>
                    <a:pt x="68" y="2589"/>
                    <a:pt x="174" y="2589"/>
                  </a:cubicBezTo>
                  <a:cubicBezTo>
                    <a:pt x="198" y="2589"/>
                    <a:pt x="225" y="2581"/>
                    <a:pt x="252" y="2563"/>
                  </a:cubicBezTo>
                  <a:cubicBezTo>
                    <a:pt x="847" y="2230"/>
                    <a:pt x="1311" y="1646"/>
                    <a:pt x="1740" y="1123"/>
                  </a:cubicBezTo>
                  <a:cubicBezTo>
                    <a:pt x="1942" y="896"/>
                    <a:pt x="2085" y="694"/>
                    <a:pt x="2252" y="444"/>
                  </a:cubicBezTo>
                  <a:cubicBezTo>
                    <a:pt x="2344" y="306"/>
                    <a:pt x="2441" y="262"/>
                    <a:pt x="2544" y="262"/>
                  </a:cubicBezTo>
                  <a:cubicBezTo>
                    <a:pt x="2708" y="262"/>
                    <a:pt x="2888" y="374"/>
                    <a:pt x="3085" y="396"/>
                  </a:cubicBezTo>
                  <a:cubicBezTo>
                    <a:pt x="3089" y="397"/>
                    <a:pt x="3093" y="397"/>
                    <a:pt x="3097" y="397"/>
                  </a:cubicBezTo>
                  <a:cubicBezTo>
                    <a:pt x="3158" y="397"/>
                    <a:pt x="3167" y="311"/>
                    <a:pt x="3133" y="277"/>
                  </a:cubicBezTo>
                  <a:cubicBezTo>
                    <a:pt x="2966" y="80"/>
                    <a:pt x="2801" y="1"/>
                    <a:pt x="26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14"/>
            <p:cNvSpPr/>
            <p:nvPr/>
          </p:nvSpPr>
          <p:spPr>
            <a:xfrm>
              <a:off x="4186225" y="2692725"/>
              <a:ext cx="69525" cy="43875"/>
            </a:xfrm>
            <a:custGeom>
              <a:rect b="b" l="l" r="r" t="t"/>
              <a:pathLst>
                <a:path extrusionOk="0" h="1755" w="2781">
                  <a:moveTo>
                    <a:pt x="12" y="0"/>
                  </a:moveTo>
                  <a:lnTo>
                    <a:pt x="12" y="0"/>
                  </a:lnTo>
                  <a:cubicBezTo>
                    <a:pt x="24" y="12"/>
                    <a:pt x="1" y="24"/>
                    <a:pt x="12" y="36"/>
                  </a:cubicBezTo>
                  <a:cubicBezTo>
                    <a:pt x="405" y="393"/>
                    <a:pt x="501" y="989"/>
                    <a:pt x="977" y="1274"/>
                  </a:cubicBezTo>
                  <a:cubicBezTo>
                    <a:pt x="1191" y="1393"/>
                    <a:pt x="1417" y="1441"/>
                    <a:pt x="1632" y="1477"/>
                  </a:cubicBezTo>
                  <a:cubicBezTo>
                    <a:pt x="1989" y="1536"/>
                    <a:pt x="2263" y="1655"/>
                    <a:pt x="2608" y="1751"/>
                  </a:cubicBezTo>
                  <a:cubicBezTo>
                    <a:pt x="2617" y="1753"/>
                    <a:pt x="2626" y="1754"/>
                    <a:pt x="2635" y="1754"/>
                  </a:cubicBezTo>
                  <a:cubicBezTo>
                    <a:pt x="2710" y="1754"/>
                    <a:pt x="2780" y="1669"/>
                    <a:pt x="2727" y="1584"/>
                  </a:cubicBezTo>
                  <a:cubicBezTo>
                    <a:pt x="2465" y="1155"/>
                    <a:pt x="1953" y="1167"/>
                    <a:pt x="1501" y="1096"/>
                  </a:cubicBezTo>
                  <a:cubicBezTo>
                    <a:pt x="893" y="989"/>
                    <a:pt x="465" y="405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14"/>
            <p:cNvSpPr/>
            <p:nvPr/>
          </p:nvSpPr>
          <p:spPr>
            <a:xfrm>
              <a:off x="4256175" y="2737425"/>
              <a:ext cx="9550" cy="7425"/>
            </a:xfrm>
            <a:custGeom>
              <a:rect b="b" l="l" r="r" t="t"/>
              <a:pathLst>
                <a:path extrusionOk="0" h="297" w="382">
                  <a:moveTo>
                    <a:pt x="83" y="0"/>
                  </a:moveTo>
                  <a:cubicBezTo>
                    <a:pt x="65" y="0"/>
                    <a:pt x="48" y="14"/>
                    <a:pt x="48" y="22"/>
                  </a:cubicBezTo>
                  <a:cubicBezTo>
                    <a:pt x="0" y="105"/>
                    <a:pt x="12" y="201"/>
                    <a:pt x="84" y="260"/>
                  </a:cubicBezTo>
                  <a:cubicBezTo>
                    <a:pt x="122" y="282"/>
                    <a:pt x="170" y="296"/>
                    <a:pt x="216" y="296"/>
                  </a:cubicBezTo>
                  <a:cubicBezTo>
                    <a:pt x="270" y="296"/>
                    <a:pt x="320" y="276"/>
                    <a:pt x="346" y="225"/>
                  </a:cubicBezTo>
                  <a:cubicBezTo>
                    <a:pt x="381" y="153"/>
                    <a:pt x="322" y="46"/>
                    <a:pt x="251" y="22"/>
                  </a:cubicBezTo>
                  <a:cubicBezTo>
                    <a:pt x="218" y="14"/>
                    <a:pt x="179" y="0"/>
                    <a:pt x="147" y="0"/>
                  </a:cubicBezTo>
                  <a:cubicBezTo>
                    <a:pt x="132" y="0"/>
                    <a:pt x="119" y="3"/>
                    <a:pt x="108" y="10"/>
                  </a:cubicBezTo>
                  <a:cubicBezTo>
                    <a:pt x="100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14"/>
            <p:cNvSpPr/>
            <p:nvPr/>
          </p:nvSpPr>
          <p:spPr>
            <a:xfrm>
              <a:off x="4495650" y="2491725"/>
              <a:ext cx="64325" cy="77275"/>
            </a:xfrm>
            <a:custGeom>
              <a:rect b="b" l="l" r="r" t="t"/>
              <a:pathLst>
                <a:path extrusionOk="0" h="3091" w="2573">
                  <a:moveTo>
                    <a:pt x="2492" y="0"/>
                  </a:moveTo>
                  <a:cubicBezTo>
                    <a:pt x="2478" y="0"/>
                    <a:pt x="2463" y="5"/>
                    <a:pt x="2447" y="16"/>
                  </a:cubicBezTo>
                  <a:cubicBezTo>
                    <a:pt x="1911" y="325"/>
                    <a:pt x="1518" y="968"/>
                    <a:pt x="1149" y="1444"/>
                  </a:cubicBezTo>
                  <a:cubicBezTo>
                    <a:pt x="744" y="1956"/>
                    <a:pt x="387" y="2492"/>
                    <a:pt x="18" y="3028"/>
                  </a:cubicBezTo>
                  <a:cubicBezTo>
                    <a:pt x="1" y="3062"/>
                    <a:pt x="14" y="3090"/>
                    <a:pt x="37" y="3090"/>
                  </a:cubicBezTo>
                  <a:cubicBezTo>
                    <a:pt x="45" y="3090"/>
                    <a:pt x="55" y="3086"/>
                    <a:pt x="66" y="3076"/>
                  </a:cubicBezTo>
                  <a:cubicBezTo>
                    <a:pt x="506" y="2575"/>
                    <a:pt x="959" y="2063"/>
                    <a:pt x="1387" y="1528"/>
                  </a:cubicBezTo>
                  <a:cubicBezTo>
                    <a:pt x="1756" y="1087"/>
                    <a:pt x="2280" y="635"/>
                    <a:pt x="2554" y="111"/>
                  </a:cubicBezTo>
                  <a:cubicBezTo>
                    <a:pt x="2572" y="56"/>
                    <a:pt x="254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14"/>
            <p:cNvSpPr/>
            <p:nvPr/>
          </p:nvSpPr>
          <p:spPr>
            <a:xfrm>
              <a:off x="4558900" y="2491500"/>
              <a:ext cx="55900" cy="52325"/>
            </a:xfrm>
            <a:custGeom>
              <a:rect b="b" l="l" r="r" t="t"/>
              <a:pathLst>
                <a:path extrusionOk="0" h="2093" w="2236">
                  <a:moveTo>
                    <a:pt x="260" y="0"/>
                  </a:moveTo>
                  <a:cubicBezTo>
                    <a:pt x="180" y="0"/>
                    <a:pt x="101" y="18"/>
                    <a:pt x="24" y="60"/>
                  </a:cubicBezTo>
                  <a:cubicBezTo>
                    <a:pt x="0" y="84"/>
                    <a:pt x="0" y="108"/>
                    <a:pt x="36" y="120"/>
                  </a:cubicBezTo>
                  <a:cubicBezTo>
                    <a:pt x="262" y="251"/>
                    <a:pt x="488" y="287"/>
                    <a:pt x="703" y="453"/>
                  </a:cubicBezTo>
                  <a:cubicBezTo>
                    <a:pt x="917" y="632"/>
                    <a:pt x="1072" y="870"/>
                    <a:pt x="1226" y="1108"/>
                  </a:cubicBezTo>
                  <a:cubicBezTo>
                    <a:pt x="1357" y="1310"/>
                    <a:pt x="1488" y="1525"/>
                    <a:pt x="1643" y="1715"/>
                  </a:cubicBezTo>
                  <a:cubicBezTo>
                    <a:pt x="1786" y="1906"/>
                    <a:pt x="1965" y="1953"/>
                    <a:pt x="2191" y="2084"/>
                  </a:cubicBezTo>
                  <a:cubicBezTo>
                    <a:pt x="2194" y="2090"/>
                    <a:pt x="2198" y="2092"/>
                    <a:pt x="2203" y="2092"/>
                  </a:cubicBezTo>
                  <a:cubicBezTo>
                    <a:pt x="2217" y="2092"/>
                    <a:pt x="2236" y="2070"/>
                    <a:pt x="2227" y="2061"/>
                  </a:cubicBezTo>
                  <a:cubicBezTo>
                    <a:pt x="2108" y="1953"/>
                    <a:pt x="2060" y="1822"/>
                    <a:pt x="1965" y="1691"/>
                  </a:cubicBezTo>
                  <a:cubicBezTo>
                    <a:pt x="1881" y="1549"/>
                    <a:pt x="1762" y="1441"/>
                    <a:pt x="1667" y="1310"/>
                  </a:cubicBezTo>
                  <a:cubicBezTo>
                    <a:pt x="1488" y="1072"/>
                    <a:pt x="1346" y="822"/>
                    <a:pt x="1155" y="596"/>
                  </a:cubicBezTo>
                  <a:cubicBezTo>
                    <a:pt x="961" y="354"/>
                    <a:pt x="609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14"/>
            <p:cNvSpPr/>
            <p:nvPr/>
          </p:nvSpPr>
          <p:spPr>
            <a:xfrm>
              <a:off x="4613350" y="2537125"/>
              <a:ext cx="21250" cy="10450"/>
            </a:xfrm>
            <a:custGeom>
              <a:rect b="b" l="l" r="r" t="t"/>
              <a:pathLst>
                <a:path extrusionOk="0" h="418" w="850">
                  <a:moveTo>
                    <a:pt x="712" y="1"/>
                  </a:moveTo>
                  <a:cubicBezTo>
                    <a:pt x="698" y="1"/>
                    <a:pt x="684" y="4"/>
                    <a:pt x="668" y="9"/>
                  </a:cubicBezTo>
                  <a:cubicBezTo>
                    <a:pt x="584" y="45"/>
                    <a:pt x="465" y="81"/>
                    <a:pt x="370" y="128"/>
                  </a:cubicBezTo>
                  <a:cubicBezTo>
                    <a:pt x="322" y="164"/>
                    <a:pt x="287" y="200"/>
                    <a:pt x="227" y="224"/>
                  </a:cubicBezTo>
                  <a:cubicBezTo>
                    <a:pt x="180" y="236"/>
                    <a:pt x="120" y="247"/>
                    <a:pt x="72" y="247"/>
                  </a:cubicBezTo>
                  <a:cubicBezTo>
                    <a:pt x="1" y="259"/>
                    <a:pt x="25" y="367"/>
                    <a:pt x="84" y="378"/>
                  </a:cubicBezTo>
                  <a:cubicBezTo>
                    <a:pt x="144" y="402"/>
                    <a:pt x="203" y="402"/>
                    <a:pt x="263" y="402"/>
                  </a:cubicBezTo>
                  <a:cubicBezTo>
                    <a:pt x="311" y="402"/>
                    <a:pt x="373" y="418"/>
                    <a:pt x="427" y="418"/>
                  </a:cubicBezTo>
                  <a:cubicBezTo>
                    <a:pt x="441" y="418"/>
                    <a:pt x="453" y="417"/>
                    <a:pt x="465" y="414"/>
                  </a:cubicBezTo>
                  <a:cubicBezTo>
                    <a:pt x="561" y="402"/>
                    <a:pt x="715" y="307"/>
                    <a:pt x="787" y="224"/>
                  </a:cubicBezTo>
                  <a:cubicBezTo>
                    <a:pt x="850" y="140"/>
                    <a:pt x="811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14"/>
            <p:cNvSpPr/>
            <p:nvPr/>
          </p:nvSpPr>
          <p:spPr>
            <a:xfrm>
              <a:off x="4634125" y="2538350"/>
              <a:ext cx="17075" cy="11625"/>
            </a:xfrm>
            <a:custGeom>
              <a:rect b="b" l="l" r="r" t="t"/>
              <a:pathLst>
                <a:path extrusionOk="0" h="465" w="683">
                  <a:moveTo>
                    <a:pt x="54" y="0"/>
                  </a:moveTo>
                  <a:cubicBezTo>
                    <a:pt x="19" y="0"/>
                    <a:pt x="1" y="75"/>
                    <a:pt x="51" y="115"/>
                  </a:cubicBezTo>
                  <a:cubicBezTo>
                    <a:pt x="158" y="163"/>
                    <a:pt x="265" y="246"/>
                    <a:pt x="373" y="329"/>
                  </a:cubicBezTo>
                  <a:cubicBezTo>
                    <a:pt x="447" y="383"/>
                    <a:pt x="521" y="464"/>
                    <a:pt x="621" y="464"/>
                  </a:cubicBezTo>
                  <a:cubicBezTo>
                    <a:pt x="633" y="464"/>
                    <a:pt x="645" y="463"/>
                    <a:pt x="658" y="460"/>
                  </a:cubicBezTo>
                  <a:cubicBezTo>
                    <a:pt x="670" y="460"/>
                    <a:pt x="682" y="437"/>
                    <a:pt x="682" y="425"/>
                  </a:cubicBezTo>
                  <a:cubicBezTo>
                    <a:pt x="682" y="294"/>
                    <a:pt x="563" y="222"/>
                    <a:pt x="468" y="163"/>
                  </a:cubicBezTo>
                  <a:cubicBezTo>
                    <a:pt x="349" y="91"/>
                    <a:pt x="230" y="32"/>
                    <a:pt x="75" y="8"/>
                  </a:cubicBezTo>
                  <a:cubicBezTo>
                    <a:pt x="68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14"/>
            <p:cNvSpPr/>
            <p:nvPr/>
          </p:nvSpPr>
          <p:spPr>
            <a:xfrm>
              <a:off x="4655025" y="2550750"/>
              <a:ext cx="25100" cy="12450"/>
            </a:xfrm>
            <a:custGeom>
              <a:rect b="b" l="l" r="r" t="t"/>
              <a:pathLst>
                <a:path extrusionOk="0" h="498" w="1004">
                  <a:moveTo>
                    <a:pt x="84" y="0"/>
                  </a:moveTo>
                  <a:cubicBezTo>
                    <a:pt x="25" y="0"/>
                    <a:pt x="1" y="107"/>
                    <a:pt x="48" y="155"/>
                  </a:cubicBezTo>
                  <a:cubicBezTo>
                    <a:pt x="132" y="238"/>
                    <a:pt x="227" y="310"/>
                    <a:pt x="322" y="357"/>
                  </a:cubicBezTo>
                  <a:cubicBezTo>
                    <a:pt x="441" y="417"/>
                    <a:pt x="584" y="453"/>
                    <a:pt x="715" y="488"/>
                  </a:cubicBezTo>
                  <a:cubicBezTo>
                    <a:pt x="734" y="495"/>
                    <a:pt x="752" y="498"/>
                    <a:pt x="769" y="498"/>
                  </a:cubicBezTo>
                  <a:cubicBezTo>
                    <a:pt x="935" y="498"/>
                    <a:pt x="1004" y="208"/>
                    <a:pt x="799" y="143"/>
                  </a:cubicBezTo>
                  <a:cubicBezTo>
                    <a:pt x="680" y="119"/>
                    <a:pt x="549" y="95"/>
                    <a:pt x="429" y="48"/>
                  </a:cubicBezTo>
                  <a:cubicBezTo>
                    <a:pt x="322" y="12"/>
                    <a:pt x="20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14"/>
            <p:cNvSpPr/>
            <p:nvPr/>
          </p:nvSpPr>
          <p:spPr>
            <a:xfrm>
              <a:off x="4677950" y="2556700"/>
              <a:ext cx="26525" cy="9025"/>
            </a:xfrm>
            <a:custGeom>
              <a:rect b="b" l="l" r="r" t="t"/>
              <a:pathLst>
                <a:path extrusionOk="0" h="361" w="1061">
                  <a:moveTo>
                    <a:pt x="882" y="0"/>
                  </a:moveTo>
                  <a:cubicBezTo>
                    <a:pt x="632" y="12"/>
                    <a:pt x="382" y="107"/>
                    <a:pt x="120" y="119"/>
                  </a:cubicBezTo>
                  <a:cubicBezTo>
                    <a:pt x="1" y="131"/>
                    <a:pt x="1" y="298"/>
                    <a:pt x="120" y="298"/>
                  </a:cubicBezTo>
                  <a:cubicBezTo>
                    <a:pt x="343" y="307"/>
                    <a:pt x="544" y="360"/>
                    <a:pt x="752" y="360"/>
                  </a:cubicBezTo>
                  <a:cubicBezTo>
                    <a:pt x="811" y="360"/>
                    <a:pt x="869" y="356"/>
                    <a:pt x="929" y="346"/>
                  </a:cubicBezTo>
                  <a:cubicBezTo>
                    <a:pt x="989" y="334"/>
                    <a:pt x="1036" y="274"/>
                    <a:pt x="1048" y="226"/>
                  </a:cubicBezTo>
                  <a:cubicBezTo>
                    <a:pt x="1060" y="167"/>
                    <a:pt x="1048" y="131"/>
                    <a:pt x="1036" y="96"/>
                  </a:cubicBezTo>
                  <a:cubicBezTo>
                    <a:pt x="1001" y="48"/>
                    <a:pt x="941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14"/>
            <p:cNvSpPr/>
            <p:nvPr/>
          </p:nvSpPr>
          <p:spPr>
            <a:xfrm>
              <a:off x="4402475" y="2739275"/>
              <a:ext cx="65050" cy="48100"/>
            </a:xfrm>
            <a:custGeom>
              <a:rect b="b" l="l" r="r" t="t"/>
              <a:pathLst>
                <a:path extrusionOk="0" h="1924" w="2602">
                  <a:moveTo>
                    <a:pt x="2414" y="1"/>
                  </a:moveTo>
                  <a:cubicBezTo>
                    <a:pt x="2060" y="1"/>
                    <a:pt x="1650" y="319"/>
                    <a:pt x="1387" y="508"/>
                  </a:cubicBezTo>
                  <a:cubicBezTo>
                    <a:pt x="983" y="841"/>
                    <a:pt x="661" y="1389"/>
                    <a:pt x="161" y="1603"/>
                  </a:cubicBezTo>
                  <a:cubicBezTo>
                    <a:pt x="1" y="1667"/>
                    <a:pt x="42" y="1923"/>
                    <a:pt x="207" y="1923"/>
                  </a:cubicBezTo>
                  <a:cubicBezTo>
                    <a:pt x="226" y="1923"/>
                    <a:pt x="246" y="1920"/>
                    <a:pt x="268" y="1913"/>
                  </a:cubicBezTo>
                  <a:cubicBezTo>
                    <a:pt x="721" y="1758"/>
                    <a:pt x="1018" y="1389"/>
                    <a:pt x="1352" y="1044"/>
                  </a:cubicBezTo>
                  <a:cubicBezTo>
                    <a:pt x="1554" y="829"/>
                    <a:pt x="1768" y="663"/>
                    <a:pt x="2019" y="508"/>
                  </a:cubicBezTo>
                  <a:cubicBezTo>
                    <a:pt x="2233" y="377"/>
                    <a:pt x="2447" y="305"/>
                    <a:pt x="2578" y="91"/>
                  </a:cubicBezTo>
                  <a:cubicBezTo>
                    <a:pt x="2602" y="67"/>
                    <a:pt x="2578" y="31"/>
                    <a:pt x="2554" y="20"/>
                  </a:cubicBezTo>
                  <a:cubicBezTo>
                    <a:pt x="2509" y="7"/>
                    <a:pt x="2462" y="1"/>
                    <a:pt x="24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14"/>
            <p:cNvSpPr/>
            <p:nvPr/>
          </p:nvSpPr>
          <p:spPr>
            <a:xfrm>
              <a:off x="4469300" y="27415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60" y="24"/>
                    <a:pt x="96" y="48"/>
                    <a:pt x="119" y="48"/>
                  </a:cubicBezTo>
                  <a:cubicBezTo>
                    <a:pt x="131" y="48"/>
                    <a:pt x="131" y="36"/>
                    <a:pt x="119" y="36"/>
                  </a:cubicBezTo>
                  <a:cubicBezTo>
                    <a:pt x="72" y="36"/>
                    <a:pt x="4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14"/>
            <p:cNvSpPr/>
            <p:nvPr/>
          </p:nvSpPr>
          <p:spPr>
            <a:xfrm>
              <a:off x="4468075" y="2740550"/>
              <a:ext cx="35175" cy="23050"/>
            </a:xfrm>
            <a:custGeom>
              <a:rect b="b" l="l" r="r" t="t"/>
              <a:pathLst>
                <a:path extrusionOk="0" h="922" w="1407">
                  <a:moveTo>
                    <a:pt x="69" y="1"/>
                  </a:moveTo>
                  <a:cubicBezTo>
                    <a:pt x="27" y="1"/>
                    <a:pt x="1" y="51"/>
                    <a:pt x="37" y="88"/>
                  </a:cubicBezTo>
                  <a:cubicBezTo>
                    <a:pt x="345" y="373"/>
                    <a:pt x="743" y="921"/>
                    <a:pt x="1223" y="921"/>
                  </a:cubicBezTo>
                  <a:cubicBezTo>
                    <a:pt x="1264" y="921"/>
                    <a:pt x="1305" y="918"/>
                    <a:pt x="1347" y="909"/>
                  </a:cubicBezTo>
                  <a:cubicBezTo>
                    <a:pt x="1407" y="897"/>
                    <a:pt x="1407" y="814"/>
                    <a:pt x="1371" y="790"/>
                  </a:cubicBezTo>
                  <a:cubicBezTo>
                    <a:pt x="1216" y="612"/>
                    <a:pt x="966" y="516"/>
                    <a:pt x="764" y="421"/>
                  </a:cubicBezTo>
                  <a:cubicBezTo>
                    <a:pt x="538" y="302"/>
                    <a:pt x="323" y="159"/>
                    <a:pt x="109" y="16"/>
                  </a:cubicBezTo>
                  <a:cubicBezTo>
                    <a:pt x="95" y="5"/>
                    <a:pt x="81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14"/>
            <p:cNvSpPr/>
            <p:nvPr/>
          </p:nvSpPr>
          <p:spPr>
            <a:xfrm>
              <a:off x="4504725" y="2759775"/>
              <a:ext cx="50925" cy="15075"/>
            </a:xfrm>
            <a:custGeom>
              <a:rect b="b" l="l" r="r" t="t"/>
              <a:pathLst>
                <a:path extrusionOk="0" h="603" w="2037">
                  <a:moveTo>
                    <a:pt x="364" y="1"/>
                  </a:moveTo>
                  <a:cubicBezTo>
                    <a:pt x="245" y="1"/>
                    <a:pt x="128" y="22"/>
                    <a:pt x="24" y="81"/>
                  </a:cubicBezTo>
                  <a:cubicBezTo>
                    <a:pt x="0" y="104"/>
                    <a:pt x="0" y="200"/>
                    <a:pt x="60" y="200"/>
                  </a:cubicBezTo>
                  <a:cubicBezTo>
                    <a:pt x="93" y="204"/>
                    <a:pt x="127" y="206"/>
                    <a:pt x="160" y="206"/>
                  </a:cubicBezTo>
                  <a:cubicBezTo>
                    <a:pt x="271" y="206"/>
                    <a:pt x="381" y="188"/>
                    <a:pt x="487" y="188"/>
                  </a:cubicBezTo>
                  <a:cubicBezTo>
                    <a:pt x="532" y="188"/>
                    <a:pt x="576" y="191"/>
                    <a:pt x="619" y="200"/>
                  </a:cubicBezTo>
                  <a:cubicBezTo>
                    <a:pt x="810" y="235"/>
                    <a:pt x="977" y="366"/>
                    <a:pt x="1143" y="438"/>
                  </a:cubicBezTo>
                  <a:cubicBezTo>
                    <a:pt x="1316" y="520"/>
                    <a:pt x="1517" y="602"/>
                    <a:pt x="1715" y="602"/>
                  </a:cubicBezTo>
                  <a:cubicBezTo>
                    <a:pt x="1803" y="602"/>
                    <a:pt x="1892" y="586"/>
                    <a:pt x="1977" y="545"/>
                  </a:cubicBezTo>
                  <a:cubicBezTo>
                    <a:pt x="2036" y="509"/>
                    <a:pt x="2036" y="426"/>
                    <a:pt x="1977" y="378"/>
                  </a:cubicBezTo>
                  <a:cubicBezTo>
                    <a:pt x="1703" y="200"/>
                    <a:pt x="1262" y="152"/>
                    <a:pt x="929" y="93"/>
                  </a:cubicBezTo>
                  <a:cubicBezTo>
                    <a:pt x="759" y="56"/>
                    <a:pt x="558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14"/>
            <p:cNvSpPr/>
            <p:nvPr/>
          </p:nvSpPr>
          <p:spPr>
            <a:xfrm>
              <a:off x="4203950" y="3071200"/>
              <a:ext cx="107325" cy="53250"/>
            </a:xfrm>
            <a:custGeom>
              <a:rect b="b" l="l" r="r" t="t"/>
              <a:pathLst>
                <a:path extrusionOk="0" h="2130" w="4293">
                  <a:moveTo>
                    <a:pt x="2453" y="0"/>
                  </a:moveTo>
                  <a:cubicBezTo>
                    <a:pt x="2385" y="0"/>
                    <a:pt x="2319" y="6"/>
                    <a:pt x="2256" y="18"/>
                  </a:cubicBezTo>
                  <a:cubicBezTo>
                    <a:pt x="1399" y="185"/>
                    <a:pt x="565" y="1197"/>
                    <a:pt x="101" y="1863"/>
                  </a:cubicBezTo>
                  <a:cubicBezTo>
                    <a:pt x="1" y="2005"/>
                    <a:pt x="123" y="2130"/>
                    <a:pt x="251" y="2130"/>
                  </a:cubicBezTo>
                  <a:cubicBezTo>
                    <a:pt x="305" y="2130"/>
                    <a:pt x="360" y="2107"/>
                    <a:pt x="399" y="2054"/>
                  </a:cubicBezTo>
                  <a:cubicBezTo>
                    <a:pt x="911" y="1399"/>
                    <a:pt x="1661" y="649"/>
                    <a:pt x="2470" y="423"/>
                  </a:cubicBezTo>
                  <a:cubicBezTo>
                    <a:pt x="2567" y="397"/>
                    <a:pt x="2654" y="386"/>
                    <a:pt x="2733" y="386"/>
                  </a:cubicBezTo>
                  <a:cubicBezTo>
                    <a:pt x="3405" y="386"/>
                    <a:pt x="3486" y="1212"/>
                    <a:pt x="4125" y="1212"/>
                  </a:cubicBezTo>
                  <a:cubicBezTo>
                    <a:pt x="4148" y="1212"/>
                    <a:pt x="4172" y="1211"/>
                    <a:pt x="4197" y="1209"/>
                  </a:cubicBezTo>
                  <a:cubicBezTo>
                    <a:pt x="4256" y="1209"/>
                    <a:pt x="4292" y="1149"/>
                    <a:pt x="4256" y="1090"/>
                  </a:cubicBezTo>
                  <a:cubicBezTo>
                    <a:pt x="3965" y="550"/>
                    <a:pt x="3115" y="0"/>
                    <a:pt x="2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14"/>
            <p:cNvSpPr/>
            <p:nvPr/>
          </p:nvSpPr>
          <p:spPr>
            <a:xfrm>
              <a:off x="4312575" y="3097450"/>
              <a:ext cx="1375" cy="2200"/>
            </a:xfrm>
            <a:custGeom>
              <a:rect b="b" l="l" r="r" t="t"/>
              <a:pathLst>
                <a:path extrusionOk="0" h="88" w="55">
                  <a:moveTo>
                    <a:pt x="30" y="1"/>
                  </a:moveTo>
                  <a:cubicBezTo>
                    <a:pt x="19" y="1"/>
                    <a:pt x="7" y="10"/>
                    <a:pt x="7" y="28"/>
                  </a:cubicBezTo>
                  <a:lnTo>
                    <a:pt x="7" y="51"/>
                  </a:lnTo>
                  <a:cubicBezTo>
                    <a:pt x="1" y="75"/>
                    <a:pt x="13" y="87"/>
                    <a:pt x="26" y="87"/>
                  </a:cubicBezTo>
                  <a:cubicBezTo>
                    <a:pt x="39" y="87"/>
                    <a:pt x="54" y="75"/>
                    <a:pt x="54" y="51"/>
                  </a:cubicBezTo>
                  <a:lnTo>
                    <a:pt x="54" y="28"/>
                  </a:lnTo>
                  <a:cubicBezTo>
                    <a:pt x="54" y="10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14"/>
            <p:cNvSpPr/>
            <p:nvPr/>
          </p:nvSpPr>
          <p:spPr>
            <a:xfrm>
              <a:off x="4311600" y="3093375"/>
              <a:ext cx="36275" cy="16750"/>
            </a:xfrm>
            <a:custGeom>
              <a:rect b="b" l="l" r="r" t="t"/>
              <a:pathLst>
                <a:path extrusionOk="0" h="670" w="1451">
                  <a:moveTo>
                    <a:pt x="581" y="1"/>
                  </a:moveTo>
                  <a:cubicBezTo>
                    <a:pt x="376" y="1"/>
                    <a:pt x="242" y="93"/>
                    <a:pt x="34" y="203"/>
                  </a:cubicBezTo>
                  <a:cubicBezTo>
                    <a:pt x="1" y="203"/>
                    <a:pt x="29" y="263"/>
                    <a:pt x="61" y="263"/>
                  </a:cubicBezTo>
                  <a:cubicBezTo>
                    <a:pt x="64" y="263"/>
                    <a:pt x="67" y="263"/>
                    <a:pt x="69" y="262"/>
                  </a:cubicBezTo>
                  <a:cubicBezTo>
                    <a:pt x="146" y="236"/>
                    <a:pt x="224" y="225"/>
                    <a:pt x="300" y="225"/>
                  </a:cubicBezTo>
                  <a:cubicBezTo>
                    <a:pt x="612" y="225"/>
                    <a:pt x="909" y="418"/>
                    <a:pt x="1129" y="619"/>
                  </a:cubicBezTo>
                  <a:cubicBezTo>
                    <a:pt x="1173" y="656"/>
                    <a:pt x="1212" y="670"/>
                    <a:pt x="1258" y="670"/>
                  </a:cubicBezTo>
                  <a:cubicBezTo>
                    <a:pt x="1287" y="670"/>
                    <a:pt x="1318" y="664"/>
                    <a:pt x="1355" y="655"/>
                  </a:cubicBezTo>
                  <a:cubicBezTo>
                    <a:pt x="1379" y="631"/>
                    <a:pt x="1391" y="619"/>
                    <a:pt x="1415" y="595"/>
                  </a:cubicBezTo>
                  <a:cubicBezTo>
                    <a:pt x="1451" y="512"/>
                    <a:pt x="1439" y="429"/>
                    <a:pt x="1379" y="369"/>
                  </a:cubicBezTo>
                  <a:cubicBezTo>
                    <a:pt x="1224" y="179"/>
                    <a:pt x="974" y="36"/>
                    <a:pt x="712" y="12"/>
                  </a:cubicBezTo>
                  <a:cubicBezTo>
                    <a:pt x="665" y="4"/>
                    <a:pt x="622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14"/>
            <p:cNvSpPr/>
            <p:nvPr/>
          </p:nvSpPr>
          <p:spPr>
            <a:xfrm>
              <a:off x="4370075" y="2339550"/>
              <a:ext cx="60250" cy="84150"/>
            </a:xfrm>
            <a:custGeom>
              <a:rect b="b" l="l" r="r" t="t"/>
              <a:pathLst>
                <a:path extrusionOk="0" h="3366" w="2410">
                  <a:moveTo>
                    <a:pt x="2106" y="0"/>
                  </a:moveTo>
                  <a:cubicBezTo>
                    <a:pt x="1714" y="0"/>
                    <a:pt x="1557" y="338"/>
                    <a:pt x="1374" y="745"/>
                  </a:cubicBezTo>
                  <a:cubicBezTo>
                    <a:pt x="993" y="1590"/>
                    <a:pt x="397" y="2328"/>
                    <a:pt x="52" y="3197"/>
                  </a:cubicBezTo>
                  <a:cubicBezTo>
                    <a:pt x="0" y="3284"/>
                    <a:pt x="81" y="3365"/>
                    <a:pt x="166" y="3365"/>
                  </a:cubicBezTo>
                  <a:cubicBezTo>
                    <a:pt x="197" y="3365"/>
                    <a:pt x="229" y="3354"/>
                    <a:pt x="255" y="3328"/>
                  </a:cubicBezTo>
                  <a:cubicBezTo>
                    <a:pt x="695" y="2769"/>
                    <a:pt x="1064" y="2078"/>
                    <a:pt x="1410" y="1435"/>
                  </a:cubicBezTo>
                  <a:cubicBezTo>
                    <a:pt x="1588" y="1102"/>
                    <a:pt x="1862" y="185"/>
                    <a:pt x="2314" y="150"/>
                  </a:cubicBezTo>
                  <a:cubicBezTo>
                    <a:pt x="2374" y="150"/>
                    <a:pt x="2410" y="42"/>
                    <a:pt x="2326" y="30"/>
                  </a:cubicBezTo>
                  <a:cubicBezTo>
                    <a:pt x="2245" y="10"/>
                    <a:pt x="2172" y="0"/>
                    <a:pt x="2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14"/>
            <p:cNvSpPr/>
            <p:nvPr/>
          </p:nvSpPr>
          <p:spPr>
            <a:xfrm>
              <a:off x="4432375" y="2341200"/>
              <a:ext cx="51525" cy="50400"/>
            </a:xfrm>
            <a:custGeom>
              <a:rect b="b" l="l" r="r" t="t"/>
              <a:pathLst>
                <a:path extrusionOk="0" h="2016" w="2061">
                  <a:moveTo>
                    <a:pt x="120" y="0"/>
                  </a:moveTo>
                  <a:cubicBezTo>
                    <a:pt x="37" y="24"/>
                    <a:pt x="1" y="119"/>
                    <a:pt x="84" y="155"/>
                  </a:cubicBezTo>
                  <a:cubicBezTo>
                    <a:pt x="572" y="357"/>
                    <a:pt x="775" y="881"/>
                    <a:pt x="1073" y="1286"/>
                  </a:cubicBezTo>
                  <a:cubicBezTo>
                    <a:pt x="1244" y="1514"/>
                    <a:pt x="1557" y="2015"/>
                    <a:pt x="1886" y="2015"/>
                  </a:cubicBezTo>
                  <a:cubicBezTo>
                    <a:pt x="1901" y="2015"/>
                    <a:pt x="1915" y="2014"/>
                    <a:pt x="1930" y="2012"/>
                  </a:cubicBezTo>
                  <a:cubicBezTo>
                    <a:pt x="2001" y="2000"/>
                    <a:pt x="2061" y="1941"/>
                    <a:pt x="2013" y="1846"/>
                  </a:cubicBezTo>
                  <a:cubicBezTo>
                    <a:pt x="1930" y="1667"/>
                    <a:pt x="1704" y="1572"/>
                    <a:pt x="1573" y="1405"/>
                  </a:cubicBezTo>
                  <a:cubicBezTo>
                    <a:pt x="1406" y="1203"/>
                    <a:pt x="1251" y="1000"/>
                    <a:pt x="1108" y="786"/>
                  </a:cubicBezTo>
                  <a:cubicBezTo>
                    <a:pt x="834" y="465"/>
                    <a:pt x="561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14"/>
            <p:cNvSpPr/>
            <p:nvPr/>
          </p:nvSpPr>
          <p:spPr>
            <a:xfrm>
              <a:off x="4488400" y="2388475"/>
              <a:ext cx="34350" cy="26850"/>
            </a:xfrm>
            <a:custGeom>
              <a:rect b="b" l="l" r="r" t="t"/>
              <a:pathLst>
                <a:path extrusionOk="0" h="1074" w="1374">
                  <a:moveTo>
                    <a:pt x="69" y="1"/>
                  </a:moveTo>
                  <a:cubicBezTo>
                    <a:pt x="19" y="1"/>
                    <a:pt x="0" y="65"/>
                    <a:pt x="22" y="109"/>
                  </a:cubicBezTo>
                  <a:cubicBezTo>
                    <a:pt x="308" y="431"/>
                    <a:pt x="653" y="705"/>
                    <a:pt x="951" y="1014"/>
                  </a:cubicBezTo>
                  <a:cubicBezTo>
                    <a:pt x="993" y="1056"/>
                    <a:pt x="1040" y="1074"/>
                    <a:pt x="1086" y="1074"/>
                  </a:cubicBezTo>
                  <a:cubicBezTo>
                    <a:pt x="1238" y="1074"/>
                    <a:pt x="1373" y="884"/>
                    <a:pt x="1237" y="729"/>
                  </a:cubicBezTo>
                  <a:cubicBezTo>
                    <a:pt x="915" y="395"/>
                    <a:pt x="522" y="109"/>
                    <a:pt x="82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14"/>
            <p:cNvSpPr/>
            <p:nvPr/>
          </p:nvSpPr>
          <p:spPr>
            <a:xfrm>
              <a:off x="4215500" y="1953925"/>
              <a:ext cx="62675" cy="55300"/>
            </a:xfrm>
            <a:custGeom>
              <a:rect b="b" l="l" r="r" t="t"/>
              <a:pathLst>
                <a:path extrusionOk="0" h="2212" w="2507">
                  <a:moveTo>
                    <a:pt x="138" y="0"/>
                  </a:moveTo>
                  <a:cubicBezTo>
                    <a:pt x="40" y="0"/>
                    <a:pt x="1" y="122"/>
                    <a:pt x="103" y="168"/>
                  </a:cubicBezTo>
                  <a:cubicBezTo>
                    <a:pt x="330" y="251"/>
                    <a:pt x="639" y="477"/>
                    <a:pt x="854" y="608"/>
                  </a:cubicBezTo>
                  <a:cubicBezTo>
                    <a:pt x="1056" y="763"/>
                    <a:pt x="1235" y="942"/>
                    <a:pt x="1413" y="1132"/>
                  </a:cubicBezTo>
                  <a:cubicBezTo>
                    <a:pt x="1747" y="1489"/>
                    <a:pt x="2044" y="1859"/>
                    <a:pt x="2378" y="2192"/>
                  </a:cubicBezTo>
                  <a:cubicBezTo>
                    <a:pt x="2398" y="2206"/>
                    <a:pt x="2418" y="2211"/>
                    <a:pt x="2436" y="2211"/>
                  </a:cubicBezTo>
                  <a:cubicBezTo>
                    <a:pt x="2480" y="2211"/>
                    <a:pt x="2507" y="2175"/>
                    <a:pt x="2473" y="2132"/>
                  </a:cubicBezTo>
                  <a:cubicBezTo>
                    <a:pt x="2163" y="1668"/>
                    <a:pt x="1889" y="1192"/>
                    <a:pt x="1508" y="775"/>
                  </a:cubicBezTo>
                  <a:cubicBezTo>
                    <a:pt x="1330" y="585"/>
                    <a:pt x="1127" y="406"/>
                    <a:pt x="925" y="251"/>
                  </a:cubicBezTo>
                  <a:cubicBezTo>
                    <a:pt x="639" y="61"/>
                    <a:pt x="473" y="61"/>
                    <a:pt x="151" y="1"/>
                  </a:cubicBezTo>
                  <a:cubicBezTo>
                    <a:pt x="146" y="1"/>
                    <a:pt x="14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14"/>
            <p:cNvSpPr/>
            <p:nvPr/>
          </p:nvSpPr>
          <p:spPr>
            <a:xfrm>
              <a:off x="4176700" y="1956125"/>
              <a:ext cx="39100" cy="37600"/>
            </a:xfrm>
            <a:custGeom>
              <a:rect b="b" l="l" r="r" t="t"/>
              <a:pathLst>
                <a:path extrusionOk="0" h="1504" w="1564">
                  <a:moveTo>
                    <a:pt x="1514" y="1"/>
                  </a:moveTo>
                  <a:cubicBezTo>
                    <a:pt x="1506" y="1"/>
                    <a:pt x="1497" y="3"/>
                    <a:pt x="1489" y="8"/>
                  </a:cubicBezTo>
                  <a:cubicBezTo>
                    <a:pt x="1108" y="163"/>
                    <a:pt x="893" y="556"/>
                    <a:pt x="632" y="854"/>
                  </a:cubicBezTo>
                  <a:cubicBezTo>
                    <a:pt x="501" y="997"/>
                    <a:pt x="370" y="1116"/>
                    <a:pt x="203" y="1223"/>
                  </a:cubicBezTo>
                  <a:cubicBezTo>
                    <a:pt x="120" y="1270"/>
                    <a:pt x="1" y="1294"/>
                    <a:pt x="60" y="1413"/>
                  </a:cubicBezTo>
                  <a:cubicBezTo>
                    <a:pt x="96" y="1478"/>
                    <a:pt x="187" y="1503"/>
                    <a:pt x="278" y="1503"/>
                  </a:cubicBezTo>
                  <a:cubicBezTo>
                    <a:pt x="338" y="1503"/>
                    <a:pt x="398" y="1492"/>
                    <a:pt x="441" y="1473"/>
                  </a:cubicBezTo>
                  <a:cubicBezTo>
                    <a:pt x="596" y="1413"/>
                    <a:pt x="751" y="1270"/>
                    <a:pt x="858" y="1128"/>
                  </a:cubicBezTo>
                  <a:cubicBezTo>
                    <a:pt x="1120" y="794"/>
                    <a:pt x="1286" y="389"/>
                    <a:pt x="1536" y="44"/>
                  </a:cubicBezTo>
                  <a:cubicBezTo>
                    <a:pt x="1564" y="26"/>
                    <a:pt x="1542" y="1"/>
                    <a:pt x="15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14"/>
            <p:cNvSpPr/>
            <p:nvPr/>
          </p:nvSpPr>
          <p:spPr>
            <a:xfrm>
              <a:off x="4142625" y="1992675"/>
              <a:ext cx="31725" cy="31825"/>
            </a:xfrm>
            <a:custGeom>
              <a:rect b="b" l="l" r="r" t="t"/>
              <a:pathLst>
                <a:path extrusionOk="0" h="1273" w="1269">
                  <a:moveTo>
                    <a:pt x="1116" y="1"/>
                  </a:moveTo>
                  <a:cubicBezTo>
                    <a:pt x="935" y="1"/>
                    <a:pt x="746" y="196"/>
                    <a:pt x="661" y="309"/>
                  </a:cubicBezTo>
                  <a:cubicBezTo>
                    <a:pt x="459" y="535"/>
                    <a:pt x="280" y="785"/>
                    <a:pt x="90" y="1011"/>
                  </a:cubicBezTo>
                  <a:cubicBezTo>
                    <a:pt x="1" y="1109"/>
                    <a:pt x="83" y="1273"/>
                    <a:pt x="195" y="1273"/>
                  </a:cubicBezTo>
                  <a:cubicBezTo>
                    <a:pt x="219" y="1273"/>
                    <a:pt x="243" y="1266"/>
                    <a:pt x="268" y="1249"/>
                  </a:cubicBezTo>
                  <a:cubicBezTo>
                    <a:pt x="494" y="1118"/>
                    <a:pt x="625" y="844"/>
                    <a:pt x="756" y="630"/>
                  </a:cubicBezTo>
                  <a:cubicBezTo>
                    <a:pt x="840" y="511"/>
                    <a:pt x="911" y="392"/>
                    <a:pt x="1030" y="297"/>
                  </a:cubicBezTo>
                  <a:cubicBezTo>
                    <a:pt x="1102" y="237"/>
                    <a:pt x="1209" y="178"/>
                    <a:pt x="1268" y="94"/>
                  </a:cubicBezTo>
                  <a:cubicBezTo>
                    <a:pt x="1268" y="70"/>
                    <a:pt x="1268" y="58"/>
                    <a:pt x="1256" y="47"/>
                  </a:cubicBezTo>
                  <a:cubicBezTo>
                    <a:pt x="1212" y="14"/>
                    <a:pt x="1164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14"/>
            <p:cNvSpPr/>
            <p:nvPr/>
          </p:nvSpPr>
          <p:spPr>
            <a:xfrm>
              <a:off x="3755325" y="2020050"/>
              <a:ext cx="147850" cy="87400"/>
            </a:xfrm>
            <a:custGeom>
              <a:rect b="b" l="l" r="r" t="t"/>
              <a:pathLst>
                <a:path extrusionOk="0" h="3496" w="5914">
                  <a:moveTo>
                    <a:pt x="2465" y="1"/>
                  </a:moveTo>
                  <a:cubicBezTo>
                    <a:pt x="2222" y="1"/>
                    <a:pt x="1983" y="90"/>
                    <a:pt x="1770" y="285"/>
                  </a:cubicBezTo>
                  <a:cubicBezTo>
                    <a:pt x="1413" y="618"/>
                    <a:pt x="1223" y="1154"/>
                    <a:pt x="1032" y="1583"/>
                  </a:cubicBezTo>
                  <a:cubicBezTo>
                    <a:pt x="746" y="2190"/>
                    <a:pt x="484" y="2773"/>
                    <a:pt x="56" y="3309"/>
                  </a:cubicBezTo>
                  <a:cubicBezTo>
                    <a:pt x="1" y="3392"/>
                    <a:pt x="80" y="3495"/>
                    <a:pt x="157" y="3495"/>
                  </a:cubicBezTo>
                  <a:cubicBezTo>
                    <a:pt x="180" y="3495"/>
                    <a:pt x="203" y="3486"/>
                    <a:pt x="222" y="3464"/>
                  </a:cubicBezTo>
                  <a:cubicBezTo>
                    <a:pt x="925" y="2702"/>
                    <a:pt x="1342" y="1797"/>
                    <a:pt x="1889" y="928"/>
                  </a:cubicBezTo>
                  <a:cubicBezTo>
                    <a:pt x="1985" y="797"/>
                    <a:pt x="2116" y="523"/>
                    <a:pt x="2247" y="440"/>
                  </a:cubicBezTo>
                  <a:cubicBezTo>
                    <a:pt x="2355" y="375"/>
                    <a:pt x="2458" y="348"/>
                    <a:pt x="2555" y="348"/>
                  </a:cubicBezTo>
                  <a:cubicBezTo>
                    <a:pt x="2831" y="348"/>
                    <a:pt x="3062" y="568"/>
                    <a:pt x="3247" y="761"/>
                  </a:cubicBezTo>
                  <a:cubicBezTo>
                    <a:pt x="3449" y="988"/>
                    <a:pt x="3592" y="1261"/>
                    <a:pt x="3747" y="1523"/>
                  </a:cubicBezTo>
                  <a:cubicBezTo>
                    <a:pt x="3968" y="1876"/>
                    <a:pt x="4878" y="3342"/>
                    <a:pt x="5536" y="3342"/>
                  </a:cubicBezTo>
                  <a:cubicBezTo>
                    <a:pt x="5656" y="3342"/>
                    <a:pt x="5768" y="3293"/>
                    <a:pt x="5866" y="3178"/>
                  </a:cubicBezTo>
                  <a:cubicBezTo>
                    <a:pt x="5914" y="3131"/>
                    <a:pt x="5914" y="3059"/>
                    <a:pt x="5854" y="3024"/>
                  </a:cubicBezTo>
                  <a:cubicBezTo>
                    <a:pt x="5580" y="2893"/>
                    <a:pt x="5283" y="2952"/>
                    <a:pt x="5021" y="2785"/>
                  </a:cubicBezTo>
                  <a:cubicBezTo>
                    <a:pt x="4604" y="2547"/>
                    <a:pt x="4437" y="2107"/>
                    <a:pt x="4247" y="1690"/>
                  </a:cubicBezTo>
                  <a:cubicBezTo>
                    <a:pt x="3985" y="1166"/>
                    <a:pt x="3687" y="618"/>
                    <a:pt x="3199" y="261"/>
                  </a:cubicBezTo>
                  <a:cubicBezTo>
                    <a:pt x="2965" y="93"/>
                    <a:pt x="2713" y="1"/>
                    <a:pt x="2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14"/>
            <p:cNvSpPr/>
            <p:nvPr/>
          </p:nvSpPr>
          <p:spPr>
            <a:xfrm>
              <a:off x="3903575" y="2099025"/>
              <a:ext cx="10625" cy="14150"/>
            </a:xfrm>
            <a:custGeom>
              <a:rect b="b" l="l" r="r" t="t"/>
              <a:pathLst>
                <a:path extrusionOk="0" h="566" w="425">
                  <a:moveTo>
                    <a:pt x="17" y="0"/>
                  </a:moveTo>
                  <a:cubicBezTo>
                    <a:pt x="6" y="0"/>
                    <a:pt x="0" y="12"/>
                    <a:pt x="7" y="19"/>
                  </a:cubicBezTo>
                  <a:cubicBezTo>
                    <a:pt x="43" y="43"/>
                    <a:pt x="55" y="91"/>
                    <a:pt x="79" y="138"/>
                  </a:cubicBezTo>
                  <a:cubicBezTo>
                    <a:pt x="115" y="162"/>
                    <a:pt x="115" y="150"/>
                    <a:pt x="103" y="186"/>
                  </a:cubicBezTo>
                  <a:cubicBezTo>
                    <a:pt x="103" y="198"/>
                    <a:pt x="79" y="210"/>
                    <a:pt x="79" y="246"/>
                  </a:cubicBezTo>
                  <a:cubicBezTo>
                    <a:pt x="67" y="329"/>
                    <a:pt x="115" y="460"/>
                    <a:pt x="174" y="519"/>
                  </a:cubicBezTo>
                  <a:cubicBezTo>
                    <a:pt x="201" y="551"/>
                    <a:pt x="235" y="565"/>
                    <a:pt x="269" y="565"/>
                  </a:cubicBezTo>
                  <a:cubicBezTo>
                    <a:pt x="324" y="565"/>
                    <a:pt x="378" y="526"/>
                    <a:pt x="400" y="460"/>
                  </a:cubicBezTo>
                  <a:cubicBezTo>
                    <a:pt x="424" y="365"/>
                    <a:pt x="365" y="210"/>
                    <a:pt x="258" y="162"/>
                  </a:cubicBezTo>
                  <a:cubicBezTo>
                    <a:pt x="222" y="138"/>
                    <a:pt x="174" y="150"/>
                    <a:pt x="138" y="138"/>
                  </a:cubicBezTo>
                  <a:cubicBezTo>
                    <a:pt x="103" y="126"/>
                    <a:pt x="67" y="43"/>
                    <a:pt x="43" y="19"/>
                  </a:cubicBezTo>
                  <a:cubicBezTo>
                    <a:pt x="34" y="5"/>
                    <a:pt x="2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14"/>
            <p:cNvSpPr/>
            <p:nvPr/>
          </p:nvSpPr>
          <p:spPr>
            <a:xfrm>
              <a:off x="3623125" y="2151125"/>
              <a:ext cx="108175" cy="76975"/>
            </a:xfrm>
            <a:custGeom>
              <a:rect b="b" l="l" r="r" t="t"/>
              <a:pathLst>
                <a:path extrusionOk="0" h="3079" w="4327">
                  <a:moveTo>
                    <a:pt x="2412" y="0"/>
                  </a:moveTo>
                  <a:cubicBezTo>
                    <a:pt x="2234" y="0"/>
                    <a:pt x="2055" y="28"/>
                    <a:pt x="1879" y="78"/>
                  </a:cubicBezTo>
                  <a:cubicBezTo>
                    <a:pt x="736" y="448"/>
                    <a:pt x="450" y="1888"/>
                    <a:pt x="34" y="2853"/>
                  </a:cubicBezTo>
                  <a:cubicBezTo>
                    <a:pt x="0" y="2969"/>
                    <a:pt x="94" y="3079"/>
                    <a:pt x="182" y="3079"/>
                  </a:cubicBezTo>
                  <a:cubicBezTo>
                    <a:pt x="221" y="3079"/>
                    <a:pt x="258" y="3058"/>
                    <a:pt x="284" y="3007"/>
                  </a:cubicBezTo>
                  <a:cubicBezTo>
                    <a:pt x="700" y="2245"/>
                    <a:pt x="1117" y="1448"/>
                    <a:pt x="1700" y="805"/>
                  </a:cubicBezTo>
                  <a:cubicBezTo>
                    <a:pt x="1978" y="502"/>
                    <a:pt x="2237" y="330"/>
                    <a:pt x="2574" y="330"/>
                  </a:cubicBezTo>
                  <a:cubicBezTo>
                    <a:pt x="2716" y="330"/>
                    <a:pt x="2870" y="361"/>
                    <a:pt x="3046" y="424"/>
                  </a:cubicBezTo>
                  <a:cubicBezTo>
                    <a:pt x="3617" y="626"/>
                    <a:pt x="3736" y="1031"/>
                    <a:pt x="4153" y="1340"/>
                  </a:cubicBezTo>
                  <a:cubicBezTo>
                    <a:pt x="4173" y="1354"/>
                    <a:pt x="4193" y="1360"/>
                    <a:pt x="4212" y="1360"/>
                  </a:cubicBezTo>
                  <a:cubicBezTo>
                    <a:pt x="4274" y="1360"/>
                    <a:pt x="4326" y="1294"/>
                    <a:pt x="4308" y="1221"/>
                  </a:cubicBezTo>
                  <a:cubicBezTo>
                    <a:pt x="4153" y="793"/>
                    <a:pt x="3594" y="448"/>
                    <a:pt x="3224" y="221"/>
                  </a:cubicBezTo>
                  <a:cubicBezTo>
                    <a:pt x="2970" y="68"/>
                    <a:pt x="2692" y="0"/>
                    <a:pt x="24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14"/>
            <p:cNvSpPr/>
            <p:nvPr/>
          </p:nvSpPr>
          <p:spPr>
            <a:xfrm>
              <a:off x="3733800" y="2192150"/>
              <a:ext cx="4050" cy="3875"/>
            </a:xfrm>
            <a:custGeom>
              <a:rect b="b" l="l" r="r" t="t"/>
              <a:pathLst>
                <a:path extrusionOk="0" h="155" w="162">
                  <a:moveTo>
                    <a:pt x="47" y="0"/>
                  </a:moveTo>
                  <a:cubicBezTo>
                    <a:pt x="26" y="0"/>
                    <a:pt x="0" y="16"/>
                    <a:pt x="0" y="45"/>
                  </a:cubicBezTo>
                  <a:cubicBezTo>
                    <a:pt x="0" y="104"/>
                    <a:pt x="48" y="116"/>
                    <a:pt x="83" y="152"/>
                  </a:cubicBezTo>
                  <a:cubicBezTo>
                    <a:pt x="88" y="154"/>
                    <a:pt x="93" y="154"/>
                    <a:pt x="98" y="154"/>
                  </a:cubicBezTo>
                  <a:cubicBezTo>
                    <a:pt x="131" y="154"/>
                    <a:pt x="162" y="125"/>
                    <a:pt x="131" y="104"/>
                  </a:cubicBezTo>
                  <a:cubicBezTo>
                    <a:pt x="119" y="80"/>
                    <a:pt x="119" y="69"/>
                    <a:pt x="107" y="57"/>
                  </a:cubicBezTo>
                  <a:cubicBezTo>
                    <a:pt x="83" y="57"/>
                    <a:pt x="71" y="45"/>
                    <a:pt x="71" y="21"/>
                  </a:cubicBezTo>
                  <a:cubicBezTo>
                    <a:pt x="71" y="7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14"/>
            <p:cNvSpPr/>
            <p:nvPr/>
          </p:nvSpPr>
          <p:spPr>
            <a:xfrm>
              <a:off x="3738275" y="2199175"/>
              <a:ext cx="38700" cy="13350"/>
            </a:xfrm>
            <a:custGeom>
              <a:rect b="b" l="l" r="r" t="t"/>
              <a:pathLst>
                <a:path extrusionOk="0" h="534" w="1548">
                  <a:moveTo>
                    <a:pt x="550" y="0"/>
                  </a:moveTo>
                  <a:cubicBezTo>
                    <a:pt x="474" y="0"/>
                    <a:pt x="403" y="10"/>
                    <a:pt x="343" y="49"/>
                  </a:cubicBezTo>
                  <a:lnTo>
                    <a:pt x="343" y="49"/>
                  </a:lnTo>
                  <a:lnTo>
                    <a:pt x="178" y="14"/>
                  </a:lnTo>
                  <a:cubicBezTo>
                    <a:pt x="165" y="9"/>
                    <a:pt x="153" y="7"/>
                    <a:pt x="142" y="7"/>
                  </a:cubicBezTo>
                  <a:cubicBezTo>
                    <a:pt x="37" y="7"/>
                    <a:pt x="1" y="185"/>
                    <a:pt x="119" y="228"/>
                  </a:cubicBezTo>
                  <a:cubicBezTo>
                    <a:pt x="190" y="252"/>
                    <a:pt x="262" y="288"/>
                    <a:pt x="321" y="311"/>
                  </a:cubicBezTo>
                  <a:cubicBezTo>
                    <a:pt x="404" y="347"/>
                    <a:pt x="440" y="359"/>
                    <a:pt x="535" y="371"/>
                  </a:cubicBezTo>
                  <a:cubicBezTo>
                    <a:pt x="774" y="407"/>
                    <a:pt x="1000" y="419"/>
                    <a:pt x="1214" y="502"/>
                  </a:cubicBezTo>
                  <a:cubicBezTo>
                    <a:pt x="1246" y="521"/>
                    <a:pt x="1288" y="533"/>
                    <a:pt x="1329" y="533"/>
                  </a:cubicBezTo>
                  <a:cubicBezTo>
                    <a:pt x="1365" y="533"/>
                    <a:pt x="1401" y="524"/>
                    <a:pt x="1428" y="502"/>
                  </a:cubicBezTo>
                  <a:cubicBezTo>
                    <a:pt x="1500" y="442"/>
                    <a:pt x="1512" y="419"/>
                    <a:pt x="1536" y="323"/>
                  </a:cubicBezTo>
                  <a:cubicBezTo>
                    <a:pt x="1547" y="264"/>
                    <a:pt x="1488" y="180"/>
                    <a:pt x="1428" y="145"/>
                  </a:cubicBezTo>
                  <a:cubicBezTo>
                    <a:pt x="1238" y="61"/>
                    <a:pt x="1024" y="26"/>
                    <a:pt x="821" y="14"/>
                  </a:cubicBezTo>
                  <a:cubicBezTo>
                    <a:pt x="730" y="14"/>
                    <a:pt x="63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14"/>
            <p:cNvSpPr/>
            <p:nvPr/>
          </p:nvSpPr>
          <p:spPr>
            <a:xfrm>
              <a:off x="3721300" y="2219225"/>
              <a:ext cx="76800" cy="73850"/>
            </a:xfrm>
            <a:custGeom>
              <a:rect b="b" l="l" r="r" t="t"/>
              <a:pathLst>
                <a:path extrusionOk="0" h="2954" w="3072">
                  <a:moveTo>
                    <a:pt x="2555" y="0"/>
                  </a:moveTo>
                  <a:cubicBezTo>
                    <a:pt x="1485" y="0"/>
                    <a:pt x="622" y="2092"/>
                    <a:pt x="83" y="2724"/>
                  </a:cubicBezTo>
                  <a:cubicBezTo>
                    <a:pt x="1" y="2825"/>
                    <a:pt x="95" y="2954"/>
                    <a:pt x="191" y="2954"/>
                  </a:cubicBezTo>
                  <a:cubicBezTo>
                    <a:pt x="220" y="2954"/>
                    <a:pt x="249" y="2942"/>
                    <a:pt x="274" y="2915"/>
                  </a:cubicBezTo>
                  <a:cubicBezTo>
                    <a:pt x="679" y="2462"/>
                    <a:pt x="1000" y="1926"/>
                    <a:pt x="1381" y="1450"/>
                  </a:cubicBezTo>
                  <a:cubicBezTo>
                    <a:pt x="1698" y="1020"/>
                    <a:pt x="2294" y="193"/>
                    <a:pt x="2924" y="193"/>
                  </a:cubicBezTo>
                  <a:cubicBezTo>
                    <a:pt x="2958" y="193"/>
                    <a:pt x="2991" y="195"/>
                    <a:pt x="3024" y="200"/>
                  </a:cubicBezTo>
                  <a:cubicBezTo>
                    <a:pt x="3060" y="200"/>
                    <a:pt x="3072" y="164"/>
                    <a:pt x="3048" y="152"/>
                  </a:cubicBezTo>
                  <a:cubicBezTo>
                    <a:pt x="2879" y="47"/>
                    <a:pt x="2715" y="0"/>
                    <a:pt x="25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14"/>
            <p:cNvSpPr/>
            <p:nvPr/>
          </p:nvSpPr>
          <p:spPr>
            <a:xfrm>
              <a:off x="3804325" y="2227775"/>
              <a:ext cx="47825" cy="54325"/>
            </a:xfrm>
            <a:custGeom>
              <a:rect b="b" l="l" r="r" t="t"/>
              <a:pathLst>
                <a:path extrusionOk="0" h="2173" w="1913">
                  <a:moveTo>
                    <a:pt x="103" y="1"/>
                  </a:moveTo>
                  <a:cubicBezTo>
                    <a:pt x="69" y="1"/>
                    <a:pt x="35" y="5"/>
                    <a:pt x="1" y="13"/>
                  </a:cubicBezTo>
                  <a:cubicBezTo>
                    <a:pt x="84" y="191"/>
                    <a:pt x="203" y="275"/>
                    <a:pt x="334" y="406"/>
                  </a:cubicBezTo>
                  <a:cubicBezTo>
                    <a:pt x="525" y="596"/>
                    <a:pt x="691" y="822"/>
                    <a:pt x="858" y="1061"/>
                  </a:cubicBezTo>
                  <a:cubicBezTo>
                    <a:pt x="1096" y="1418"/>
                    <a:pt x="1299" y="1894"/>
                    <a:pt x="1656" y="2144"/>
                  </a:cubicBezTo>
                  <a:cubicBezTo>
                    <a:pt x="1680" y="2164"/>
                    <a:pt x="1706" y="2172"/>
                    <a:pt x="1731" y="2172"/>
                  </a:cubicBezTo>
                  <a:cubicBezTo>
                    <a:pt x="1828" y="2172"/>
                    <a:pt x="1912" y="2046"/>
                    <a:pt x="1846" y="1942"/>
                  </a:cubicBezTo>
                  <a:cubicBezTo>
                    <a:pt x="1608" y="1501"/>
                    <a:pt x="1251" y="1072"/>
                    <a:pt x="953" y="691"/>
                  </a:cubicBezTo>
                  <a:cubicBezTo>
                    <a:pt x="779" y="441"/>
                    <a:pt x="46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14"/>
            <p:cNvSpPr/>
            <p:nvPr/>
          </p:nvSpPr>
          <p:spPr>
            <a:xfrm>
              <a:off x="3851825" y="2274900"/>
              <a:ext cx="34975" cy="10700"/>
            </a:xfrm>
            <a:custGeom>
              <a:rect b="b" l="l" r="r" t="t"/>
              <a:pathLst>
                <a:path extrusionOk="0" h="428" w="1399">
                  <a:moveTo>
                    <a:pt x="461" y="0"/>
                  </a:moveTo>
                  <a:cubicBezTo>
                    <a:pt x="312" y="0"/>
                    <a:pt x="156" y="40"/>
                    <a:pt x="30" y="116"/>
                  </a:cubicBezTo>
                  <a:cubicBezTo>
                    <a:pt x="1" y="126"/>
                    <a:pt x="18" y="158"/>
                    <a:pt x="45" y="158"/>
                  </a:cubicBezTo>
                  <a:cubicBezTo>
                    <a:pt x="51" y="158"/>
                    <a:pt x="58" y="156"/>
                    <a:pt x="65" y="152"/>
                  </a:cubicBezTo>
                  <a:cubicBezTo>
                    <a:pt x="136" y="110"/>
                    <a:pt x="206" y="93"/>
                    <a:pt x="274" y="93"/>
                  </a:cubicBezTo>
                  <a:cubicBezTo>
                    <a:pt x="576" y="93"/>
                    <a:pt x="853" y="428"/>
                    <a:pt x="1142" y="428"/>
                  </a:cubicBezTo>
                  <a:cubicBezTo>
                    <a:pt x="1215" y="428"/>
                    <a:pt x="1288" y="407"/>
                    <a:pt x="1363" y="354"/>
                  </a:cubicBezTo>
                  <a:cubicBezTo>
                    <a:pt x="1399" y="330"/>
                    <a:pt x="1399" y="295"/>
                    <a:pt x="1363" y="271"/>
                  </a:cubicBezTo>
                  <a:cubicBezTo>
                    <a:pt x="1137" y="128"/>
                    <a:pt x="887" y="80"/>
                    <a:pt x="637" y="21"/>
                  </a:cubicBezTo>
                  <a:cubicBezTo>
                    <a:pt x="581" y="7"/>
                    <a:pt x="522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14"/>
            <p:cNvSpPr/>
            <p:nvPr/>
          </p:nvSpPr>
          <p:spPr>
            <a:xfrm>
              <a:off x="3461600" y="1649850"/>
              <a:ext cx="46600" cy="234525"/>
            </a:xfrm>
            <a:custGeom>
              <a:rect b="b" l="l" r="r" t="t"/>
              <a:pathLst>
                <a:path extrusionOk="0" h="9381" w="1864">
                  <a:moveTo>
                    <a:pt x="45" y="0"/>
                  </a:moveTo>
                  <a:cubicBezTo>
                    <a:pt x="20" y="0"/>
                    <a:pt x="1" y="34"/>
                    <a:pt x="18" y="67"/>
                  </a:cubicBezTo>
                  <a:cubicBezTo>
                    <a:pt x="1006" y="1341"/>
                    <a:pt x="1351" y="3068"/>
                    <a:pt x="1446" y="4651"/>
                  </a:cubicBezTo>
                  <a:cubicBezTo>
                    <a:pt x="1506" y="5437"/>
                    <a:pt x="1649" y="6187"/>
                    <a:pt x="1554" y="6985"/>
                  </a:cubicBezTo>
                  <a:cubicBezTo>
                    <a:pt x="1470" y="7759"/>
                    <a:pt x="1232" y="8485"/>
                    <a:pt x="1089" y="9247"/>
                  </a:cubicBezTo>
                  <a:cubicBezTo>
                    <a:pt x="1075" y="9327"/>
                    <a:pt x="1139" y="9380"/>
                    <a:pt x="1203" y="9380"/>
                  </a:cubicBezTo>
                  <a:cubicBezTo>
                    <a:pt x="1244" y="9380"/>
                    <a:pt x="1285" y="9358"/>
                    <a:pt x="1303" y="9307"/>
                  </a:cubicBezTo>
                  <a:cubicBezTo>
                    <a:pt x="1565" y="8557"/>
                    <a:pt x="1589" y="7759"/>
                    <a:pt x="1649" y="6985"/>
                  </a:cubicBezTo>
                  <a:cubicBezTo>
                    <a:pt x="1720" y="6056"/>
                    <a:pt x="1863" y="5163"/>
                    <a:pt x="1780" y="4247"/>
                  </a:cubicBezTo>
                  <a:cubicBezTo>
                    <a:pt x="1649" y="2711"/>
                    <a:pt x="1256" y="1091"/>
                    <a:pt x="77" y="20"/>
                  </a:cubicBezTo>
                  <a:cubicBezTo>
                    <a:pt x="67" y="6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14"/>
            <p:cNvSpPr/>
            <p:nvPr/>
          </p:nvSpPr>
          <p:spPr>
            <a:xfrm>
              <a:off x="3457575" y="1902825"/>
              <a:ext cx="27100" cy="71525"/>
            </a:xfrm>
            <a:custGeom>
              <a:rect b="b" l="l" r="r" t="t"/>
              <a:pathLst>
                <a:path extrusionOk="0" h="2861" w="1084">
                  <a:moveTo>
                    <a:pt x="1069" y="0"/>
                  </a:moveTo>
                  <a:cubicBezTo>
                    <a:pt x="1060" y="0"/>
                    <a:pt x="1048" y="3"/>
                    <a:pt x="1048" y="9"/>
                  </a:cubicBezTo>
                  <a:cubicBezTo>
                    <a:pt x="988" y="1045"/>
                    <a:pt x="83" y="1771"/>
                    <a:pt x="0" y="2807"/>
                  </a:cubicBezTo>
                  <a:cubicBezTo>
                    <a:pt x="0" y="2842"/>
                    <a:pt x="28" y="2860"/>
                    <a:pt x="57" y="2860"/>
                  </a:cubicBezTo>
                  <a:cubicBezTo>
                    <a:pt x="77" y="2860"/>
                    <a:pt x="97" y="2851"/>
                    <a:pt x="107" y="2831"/>
                  </a:cubicBezTo>
                  <a:cubicBezTo>
                    <a:pt x="714" y="2009"/>
                    <a:pt x="1060" y="1033"/>
                    <a:pt x="1072" y="9"/>
                  </a:cubicBezTo>
                  <a:cubicBezTo>
                    <a:pt x="1083" y="3"/>
                    <a:pt x="107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14"/>
            <p:cNvSpPr/>
            <p:nvPr/>
          </p:nvSpPr>
          <p:spPr>
            <a:xfrm>
              <a:off x="3434950" y="1988125"/>
              <a:ext cx="11525" cy="10600"/>
            </a:xfrm>
            <a:custGeom>
              <a:rect b="b" l="l" r="r" t="t"/>
              <a:pathLst>
                <a:path extrusionOk="0" h="424" w="461">
                  <a:moveTo>
                    <a:pt x="382" y="1"/>
                  </a:moveTo>
                  <a:cubicBezTo>
                    <a:pt x="378" y="1"/>
                    <a:pt x="373" y="1"/>
                    <a:pt x="369" y="2"/>
                  </a:cubicBezTo>
                  <a:cubicBezTo>
                    <a:pt x="226" y="62"/>
                    <a:pt x="0" y="217"/>
                    <a:pt x="0" y="395"/>
                  </a:cubicBezTo>
                  <a:cubicBezTo>
                    <a:pt x="0" y="413"/>
                    <a:pt x="19" y="424"/>
                    <a:pt x="34" y="424"/>
                  </a:cubicBezTo>
                  <a:cubicBezTo>
                    <a:pt x="40" y="424"/>
                    <a:pt x="45" y="422"/>
                    <a:pt x="48" y="419"/>
                  </a:cubicBezTo>
                  <a:cubicBezTo>
                    <a:pt x="107" y="371"/>
                    <a:pt x="167" y="312"/>
                    <a:pt x="214" y="252"/>
                  </a:cubicBezTo>
                  <a:cubicBezTo>
                    <a:pt x="274" y="181"/>
                    <a:pt x="334" y="121"/>
                    <a:pt x="417" y="74"/>
                  </a:cubicBezTo>
                  <a:cubicBezTo>
                    <a:pt x="460" y="52"/>
                    <a:pt x="42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14"/>
            <p:cNvSpPr/>
            <p:nvPr/>
          </p:nvSpPr>
          <p:spPr>
            <a:xfrm>
              <a:off x="3512650" y="1720875"/>
              <a:ext cx="21725" cy="119600"/>
            </a:xfrm>
            <a:custGeom>
              <a:rect b="b" l="l" r="r" t="t"/>
              <a:pathLst>
                <a:path extrusionOk="0" h="4784" w="869">
                  <a:moveTo>
                    <a:pt x="78" y="1"/>
                  </a:moveTo>
                  <a:cubicBezTo>
                    <a:pt x="43" y="1"/>
                    <a:pt x="0" y="37"/>
                    <a:pt x="23" y="84"/>
                  </a:cubicBezTo>
                  <a:cubicBezTo>
                    <a:pt x="631" y="1644"/>
                    <a:pt x="47" y="3144"/>
                    <a:pt x="226" y="4727"/>
                  </a:cubicBezTo>
                  <a:cubicBezTo>
                    <a:pt x="233" y="4761"/>
                    <a:pt x="266" y="4783"/>
                    <a:pt x="296" y="4783"/>
                  </a:cubicBezTo>
                  <a:cubicBezTo>
                    <a:pt x="319" y="4783"/>
                    <a:pt x="340" y="4770"/>
                    <a:pt x="345" y="4739"/>
                  </a:cubicBezTo>
                  <a:cubicBezTo>
                    <a:pt x="702" y="3239"/>
                    <a:pt x="869" y="1441"/>
                    <a:pt x="119" y="36"/>
                  </a:cubicBezTo>
                  <a:cubicBezTo>
                    <a:pt x="115" y="11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14"/>
            <p:cNvSpPr/>
            <p:nvPr/>
          </p:nvSpPr>
          <p:spPr>
            <a:xfrm>
              <a:off x="3494475" y="1862825"/>
              <a:ext cx="19250" cy="74050"/>
            </a:xfrm>
            <a:custGeom>
              <a:rect b="b" l="l" r="r" t="t"/>
              <a:pathLst>
                <a:path extrusionOk="0" h="2962" w="770">
                  <a:moveTo>
                    <a:pt x="731" y="1"/>
                  </a:moveTo>
                  <a:cubicBezTo>
                    <a:pt x="719" y="1"/>
                    <a:pt x="707" y="5"/>
                    <a:pt x="703" y="14"/>
                  </a:cubicBezTo>
                  <a:cubicBezTo>
                    <a:pt x="512" y="466"/>
                    <a:pt x="405" y="954"/>
                    <a:pt x="286" y="1431"/>
                  </a:cubicBezTo>
                  <a:cubicBezTo>
                    <a:pt x="167" y="1907"/>
                    <a:pt x="0" y="2407"/>
                    <a:pt x="36" y="2895"/>
                  </a:cubicBezTo>
                  <a:cubicBezTo>
                    <a:pt x="36" y="2933"/>
                    <a:pt x="65" y="2961"/>
                    <a:pt x="92" y="2961"/>
                  </a:cubicBezTo>
                  <a:cubicBezTo>
                    <a:pt x="108" y="2961"/>
                    <a:pt x="123" y="2952"/>
                    <a:pt x="131" y="2931"/>
                  </a:cubicBezTo>
                  <a:cubicBezTo>
                    <a:pt x="369" y="2514"/>
                    <a:pt x="429" y="1978"/>
                    <a:pt x="536" y="1502"/>
                  </a:cubicBezTo>
                  <a:cubicBezTo>
                    <a:pt x="643" y="1014"/>
                    <a:pt x="750" y="538"/>
                    <a:pt x="762" y="26"/>
                  </a:cubicBezTo>
                  <a:cubicBezTo>
                    <a:pt x="770" y="11"/>
                    <a:pt x="750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14"/>
            <p:cNvSpPr/>
            <p:nvPr/>
          </p:nvSpPr>
          <p:spPr>
            <a:xfrm>
              <a:off x="3471675" y="1945100"/>
              <a:ext cx="22825" cy="34700"/>
            </a:xfrm>
            <a:custGeom>
              <a:rect b="b" l="l" r="r" t="t"/>
              <a:pathLst>
                <a:path extrusionOk="0" h="1388" w="913">
                  <a:moveTo>
                    <a:pt x="863" y="0"/>
                  </a:moveTo>
                  <a:cubicBezTo>
                    <a:pt x="848" y="0"/>
                    <a:pt x="834" y="7"/>
                    <a:pt x="829" y="21"/>
                  </a:cubicBezTo>
                  <a:cubicBezTo>
                    <a:pt x="734" y="271"/>
                    <a:pt x="627" y="497"/>
                    <a:pt x="472" y="711"/>
                  </a:cubicBezTo>
                  <a:cubicBezTo>
                    <a:pt x="317" y="914"/>
                    <a:pt x="138" y="1069"/>
                    <a:pt x="19" y="1295"/>
                  </a:cubicBezTo>
                  <a:cubicBezTo>
                    <a:pt x="0" y="1333"/>
                    <a:pt x="20" y="1388"/>
                    <a:pt x="60" y="1388"/>
                  </a:cubicBezTo>
                  <a:cubicBezTo>
                    <a:pt x="69" y="1388"/>
                    <a:pt x="80" y="1385"/>
                    <a:pt x="91" y="1378"/>
                  </a:cubicBezTo>
                  <a:cubicBezTo>
                    <a:pt x="603" y="1200"/>
                    <a:pt x="793" y="521"/>
                    <a:pt x="912" y="45"/>
                  </a:cubicBezTo>
                  <a:cubicBezTo>
                    <a:pt x="912" y="16"/>
                    <a:pt x="886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14"/>
            <p:cNvSpPr/>
            <p:nvPr/>
          </p:nvSpPr>
          <p:spPr>
            <a:xfrm>
              <a:off x="3492975" y="1781075"/>
              <a:ext cx="57475" cy="193125"/>
            </a:xfrm>
            <a:custGeom>
              <a:rect b="b" l="l" r="r" t="t"/>
              <a:pathLst>
                <a:path extrusionOk="0" h="7725" w="2299">
                  <a:moveTo>
                    <a:pt x="2019" y="0"/>
                  </a:moveTo>
                  <a:cubicBezTo>
                    <a:pt x="1971" y="0"/>
                    <a:pt x="1911" y="46"/>
                    <a:pt x="1918" y="117"/>
                  </a:cubicBezTo>
                  <a:cubicBezTo>
                    <a:pt x="2120" y="1438"/>
                    <a:pt x="1942" y="2855"/>
                    <a:pt x="1656" y="4153"/>
                  </a:cubicBezTo>
                  <a:cubicBezTo>
                    <a:pt x="1501" y="4867"/>
                    <a:pt x="1299" y="5594"/>
                    <a:pt x="965" y="6248"/>
                  </a:cubicBezTo>
                  <a:cubicBezTo>
                    <a:pt x="846" y="6498"/>
                    <a:pt x="703" y="6748"/>
                    <a:pt x="525" y="6975"/>
                  </a:cubicBezTo>
                  <a:cubicBezTo>
                    <a:pt x="370" y="7165"/>
                    <a:pt x="132" y="7332"/>
                    <a:pt x="37" y="7558"/>
                  </a:cubicBezTo>
                  <a:cubicBezTo>
                    <a:pt x="1" y="7630"/>
                    <a:pt x="37" y="7725"/>
                    <a:pt x="120" y="7725"/>
                  </a:cubicBezTo>
                  <a:cubicBezTo>
                    <a:pt x="632" y="7677"/>
                    <a:pt x="989" y="6951"/>
                    <a:pt x="1180" y="6558"/>
                  </a:cubicBezTo>
                  <a:cubicBezTo>
                    <a:pt x="1501" y="5867"/>
                    <a:pt x="1703" y="5129"/>
                    <a:pt x="1846" y="4403"/>
                  </a:cubicBezTo>
                  <a:cubicBezTo>
                    <a:pt x="2132" y="2998"/>
                    <a:pt x="2299" y="1486"/>
                    <a:pt x="2073" y="69"/>
                  </a:cubicBezTo>
                  <a:cubicBezTo>
                    <a:pt x="2077" y="21"/>
                    <a:pt x="205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14"/>
            <p:cNvSpPr/>
            <p:nvPr/>
          </p:nvSpPr>
          <p:spPr>
            <a:xfrm>
              <a:off x="3525900" y="1816575"/>
              <a:ext cx="40625" cy="171250"/>
            </a:xfrm>
            <a:custGeom>
              <a:rect b="b" l="l" r="r" t="t"/>
              <a:pathLst>
                <a:path extrusionOk="0" h="6850" w="1625">
                  <a:moveTo>
                    <a:pt x="1559" y="0"/>
                  </a:moveTo>
                  <a:cubicBezTo>
                    <a:pt x="1544" y="0"/>
                    <a:pt x="1529" y="6"/>
                    <a:pt x="1529" y="18"/>
                  </a:cubicBezTo>
                  <a:cubicBezTo>
                    <a:pt x="1518" y="1221"/>
                    <a:pt x="1434" y="2411"/>
                    <a:pt x="1220" y="3590"/>
                  </a:cubicBezTo>
                  <a:cubicBezTo>
                    <a:pt x="1113" y="4162"/>
                    <a:pt x="958" y="4721"/>
                    <a:pt x="756" y="5269"/>
                  </a:cubicBezTo>
                  <a:cubicBezTo>
                    <a:pt x="565" y="5781"/>
                    <a:pt x="172" y="6210"/>
                    <a:pt x="29" y="6722"/>
                  </a:cubicBezTo>
                  <a:cubicBezTo>
                    <a:pt x="0" y="6790"/>
                    <a:pt x="67" y="6850"/>
                    <a:pt x="131" y="6850"/>
                  </a:cubicBezTo>
                  <a:cubicBezTo>
                    <a:pt x="145" y="6850"/>
                    <a:pt x="159" y="6847"/>
                    <a:pt x="172" y="6841"/>
                  </a:cubicBezTo>
                  <a:cubicBezTo>
                    <a:pt x="1017" y="6281"/>
                    <a:pt x="1291" y="4674"/>
                    <a:pt x="1434" y="3769"/>
                  </a:cubicBezTo>
                  <a:cubicBezTo>
                    <a:pt x="1625" y="2531"/>
                    <a:pt x="1601" y="1268"/>
                    <a:pt x="1589" y="18"/>
                  </a:cubicBezTo>
                  <a:cubicBezTo>
                    <a:pt x="1589" y="6"/>
                    <a:pt x="1574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14"/>
            <p:cNvSpPr/>
            <p:nvPr/>
          </p:nvSpPr>
          <p:spPr>
            <a:xfrm>
              <a:off x="3569025" y="1826650"/>
              <a:ext cx="32025" cy="143525"/>
            </a:xfrm>
            <a:custGeom>
              <a:rect b="b" l="l" r="r" t="t"/>
              <a:pathLst>
                <a:path extrusionOk="0" h="5741" w="1281">
                  <a:moveTo>
                    <a:pt x="906" y="1"/>
                  </a:moveTo>
                  <a:cubicBezTo>
                    <a:pt x="877" y="1"/>
                    <a:pt x="850" y="26"/>
                    <a:pt x="864" y="68"/>
                  </a:cubicBezTo>
                  <a:cubicBezTo>
                    <a:pt x="995" y="996"/>
                    <a:pt x="983" y="2008"/>
                    <a:pt x="876" y="2949"/>
                  </a:cubicBezTo>
                  <a:cubicBezTo>
                    <a:pt x="816" y="3473"/>
                    <a:pt x="721" y="3997"/>
                    <a:pt x="566" y="4485"/>
                  </a:cubicBezTo>
                  <a:cubicBezTo>
                    <a:pt x="424" y="4890"/>
                    <a:pt x="185" y="5223"/>
                    <a:pt x="31" y="5616"/>
                  </a:cubicBezTo>
                  <a:cubicBezTo>
                    <a:pt x="0" y="5687"/>
                    <a:pt x="73" y="5740"/>
                    <a:pt x="139" y="5740"/>
                  </a:cubicBezTo>
                  <a:cubicBezTo>
                    <a:pt x="151" y="5740"/>
                    <a:pt x="163" y="5739"/>
                    <a:pt x="174" y="5735"/>
                  </a:cubicBezTo>
                  <a:cubicBezTo>
                    <a:pt x="900" y="5306"/>
                    <a:pt x="1067" y="4009"/>
                    <a:pt x="1162" y="3247"/>
                  </a:cubicBezTo>
                  <a:cubicBezTo>
                    <a:pt x="1281" y="2175"/>
                    <a:pt x="1221" y="1092"/>
                    <a:pt x="959" y="44"/>
                  </a:cubicBezTo>
                  <a:cubicBezTo>
                    <a:pt x="949" y="14"/>
                    <a:pt x="92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14"/>
            <p:cNvSpPr/>
            <p:nvPr/>
          </p:nvSpPr>
          <p:spPr>
            <a:xfrm>
              <a:off x="3620375" y="1850275"/>
              <a:ext cx="19375" cy="94775"/>
            </a:xfrm>
            <a:custGeom>
              <a:rect b="b" l="l" r="r" t="t"/>
              <a:pathLst>
                <a:path extrusionOk="0" h="3791" w="775">
                  <a:moveTo>
                    <a:pt x="344" y="0"/>
                  </a:moveTo>
                  <a:cubicBezTo>
                    <a:pt x="322" y="0"/>
                    <a:pt x="304" y="19"/>
                    <a:pt x="310" y="51"/>
                  </a:cubicBezTo>
                  <a:cubicBezTo>
                    <a:pt x="477" y="671"/>
                    <a:pt x="429" y="1302"/>
                    <a:pt x="358" y="1921"/>
                  </a:cubicBezTo>
                  <a:cubicBezTo>
                    <a:pt x="275" y="2480"/>
                    <a:pt x="1" y="3135"/>
                    <a:pt x="72" y="3707"/>
                  </a:cubicBezTo>
                  <a:cubicBezTo>
                    <a:pt x="72" y="3749"/>
                    <a:pt x="114" y="3791"/>
                    <a:pt x="155" y="3791"/>
                  </a:cubicBezTo>
                  <a:cubicBezTo>
                    <a:pt x="172" y="3791"/>
                    <a:pt x="189" y="3784"/>
                    <a:pt x="203" y="3766"/>
                  </a:cubicBezTo>
                  <a:cubicBezTo>
                    <a:pt x="572" y="3314"/>
                    <a:pt x="608" y="2492"/>
                    <a:pt x="667" y="1933"/>
                  </a:cubicBezTo>
                  <a:cubicBezTo>
                    <a:pt x="727" y="1313"/>
                    <a:pt x="775" y="563"/>
                    <a:pt x="394" y="40"/>
                  </a:cubicBezTo>
                  <a:cubicBezTo>
                    <a:pt x="383" y="13"/>
                    <a:pt x="36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14"/>
            <p:cNvSpPr/>
            <p:nvPr/>
          </p:nvSpPr>
          <p:spPr>
            <a:xfrm>
              <a:off x="3609900" y="1957500"/>
              <a:ext cx="11775" cy="15575"/>
            </a:xfrm>
            <a:custGeom>
              <a:rect b="b" l="l" r="r" t="t"/>
              <a:pathLst>
                <a:path extrusionOk="0" h="623" w="471">
                  <a:moveTo>
                    <a:pt x="414" y="0"/>
                  </a:moveTo>
                  <a:cubicBezTo>
                    <a:pt x="404" y="0"/>
                    <a:pt x="393" y="4"/>
                    <a:pt x="384" y="13"/>
                  </a:cubicBezTo>
                  <a:lnTo>
                    <a:pt x="205" y="192"/>
                  </a:lnTo>
                  <a:cubicBezTo>
                    <a:pt x="146" y="263"/>
                    <a:pt x="86" y="346"/>
                    <a:pt x="39" y="453"/>
                  </a:cubicBezTo>
                  <a:cubicBezTo>
                    <a:pt x="1" y="553"/>
                    <a:pt x="75" y="622"/>
                    <a:pt x="142" y="622"/>
                  </a:cubicBezTo>
                  <a:cubicBezTo>
                    <a:pt x="180" y="622"/>
                    <a:pt x="216" y="600"/>
                    <a:pt x="229" y="549"/>
                  </a:cubicBezTo>
                  <a:cubicBezTo>
                    <a:pt x="289" y="382"/>
                    <a:pt x="396" y="227"/>
                    <a:pt x="444" y="49"/>
                  </a:cubicBezTo>
                  <a:cubicBezTo>
                    <a:pt x="470" y="31"/>
                    <a:pt x="444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14"/>
            <p:cNvSpPr/>
            <p:nvPr/>
          </p:nvSpPr>
          <p:spPr>
            <a:xfrm>
              <a:off x="3637525" y="1873275"/>
              <a:ext cx="19500" cy="85175"/>
            </a:xfrm>
            <a:custGeom>
              <a:rect b="b" l="l" r="r" t="t"/>
              <a:pathLst>
                <a:path extrusionOk="0" h="3407" w="780">
                  <a:moveTo>
                    <a:pt x="605" y="0"/>
                  </a:moveTo>
                  <a:cubicBezTo>
                    <a:pt x="575" y="0"/>
                    <a:pt x="541" y="15"/>
                    <a:pt x="541" y="48"/>
                  </a:cubicBezTo>
                  <a:cubicBezTo>
                    <a:pt x="517" y="596"/>
                    <a:pt x="505" y="1132"/>
                    <a:pt x="470" y="1679"/>
                  </a:cubicBezTo>
                  <a:cubicBezTo>
                    <a:pt x="458" y="1977"/>
                    <a:pt x="482" y="2298"/>
                    <a:pt x="398" y="2584"/>
                  </a:cubicBezTo>
                  <a:cubicBezTo>
                    <a:pt x="327" y="2858"/>
                    <a:pt x="136" y="3049"/>
                    <a:pt x="29" y="3287"/>
                  </a:cubicBezTo>
                  <a:cubicBezTo>
                    <a:pt x="0" y="3335"/>
                    <a:pt x="34" y="3407"/>
                    <a:pt x="86" y="3407"/>
                  </a:cubicBezTo>
                  <a:cubicBezTo>
                    <a:pt x="98" y="3407"/>
                    <a:pt x="111" y="3403"/>
                    <a:pt x="124" y="3394"/>
                  </a:cubicBezTo>
                  <a:cubicBezTo>
                    <a:pt x="470" y="3144"/>
                    <a:pt x="624" y="2370"/>
                    <a:pt x="684" y="1965"/>
                  </a:cubicBezTo>
                  <a:cubicBezTo>
                    <a:pt x="779" y="1322"/>
                    <a:pt x="696" y="667"/>
                    <a:pt x="648" y="24"/>
                  </a:cubicBezTo>
                  <a:cubicBezTo>
                    <a:pt x="648" y="9"/>
                    <a:pt x="62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14"/>
            <p:cNvSpPr/>
            <p:nvPr/>
          </p:nvSpPr>
          <p:spPr>
            <a:xfrm>
              <a:off x="3671375" y="1884725"/>
              <a:ext cx="16000" cy="70875"/>
            </a:xfrm>
            <a:custGeom>
              <a:rect b="b" l="l" r="r" t="t"/>
              <a:pathLst>
                <a:path extrusionOk="0" h="2835" w="640">
                  <a:moveTo>
                    <a:pt x="538" y="1"/>
                  </a:moveTo>
                  <a:cubicBezTo>
                    <a:pt x="488" y="1"/>
                    <a:pt x="437" y="31"/>
                    <a:pt x="437" y="90"/>
                  </a:cubicBezTo>
                  <a:cubicBezTo>
                    <a:pt x="413" y="995"/>
                    <a:pt x="163" y="1829"/>
                    <a:pt x="9" y="2710"/>
                  </a:cubicBezTo>
                  <a:cubicBezTo>
                    <a:pt x="1" y="2779"/>
                    <a:pt x="54" y="2834"/>
                    <a:pt x="108" y="2834"/>
                  </a:cubicBezTo>
                  <a:cubicBezTo>
                    <a:pt x="137" y="2834"/>
                    <a:pt x="166" y="2818"/>
                    <a:pt x="187" y="2781"/>
                  </a:cubicBezTo>
                  <a:cubicBezTo>
                    <a:pt x="592" y="1983"/>
                    <a:pt x="640" y="971"/>
                    <a:pt x="640" y="90"/>
                  </a:cubicBezTo>
                  <a:cubicBezTo>
                    <a:pt x="640" y="31"/>
                    <a:pt x="58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14"/>
            <p:cNvSpPr/>
            <p:nvPr/>
          </p:nvSpPr>
          <p:spPr>
            <a:xfrm>
              <a:off x="3697425" y="1929900"/>
              <a:ext cx="14750" cy="26300"/>
            </a:xfrm>
            <a:custGeom>
              <a:rect b="b" l="l" r="r" t="t"/>
              <a:pathLst>
                <a:path extrusionOk="0" h="1052" w="590">
                  <a:moveTo>
                    <a:pt x="501" y="0"/>
                  </a:moveTo>
                  <a:cubicBezTo>
                    <a:pt x="466" y="0"/>
                    <a:pt x="427" y="17"/>
                    <a:pt x="407" y="57"/>
                  </a:cubicBezTo>
                  <a:cubicBezTo>
                    <a:pt x="276" y="367"/>
                    <a:pt x="110" y="665"/>
                    <a:pt x="14" y="998"/>
                  </a:cubicBezTo>
                  <a:cubicBezTo>
                    <a:pt x="0" y="1033"/>
                    <a:pt x="23" y="1051"/>
                    <a:pt x="49" y="1051"/>
                  </a:cubicBezTo>
                  <a:cubicBezTo>
                    <a:pt x="67" y="1051"/>
                    <a:pt x="88" y="1042"/>
                    <a:pt x="98" y="1022"/>
                  </a:cubicBezTo>
                  <a:cubicBezTo>
                    <a:pt x="312" y="736"/>
                    <a:pt x="443" y="414"/>
                    <a:pt x="562" y="81"/>
                  </a:cubicBezTo>
                  <a:cubicBezTo>
                    <a:pt x="590" y="33"/>
                    <a:pt x="54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14"/>
            <p:cNvSpPr/>
            <p:nvPr/>
          </p:nvSpPr>
          <p:spPr>
            <a:xfrm>
              <a:off x="3735875" y="1895900"/>
              <a:ext cx="11625" cy="65450"/>
            </a:xfrm>
            <a:custGeom>
              <a:rect b="b" l="l" r="r" t="t"/>
              <a:pathLst>
                <a:path extrusionOk="0" h="2618" w="465">
                  <a:moveTo>
                    <a:pt x="322" y="0"/>
                  </a:moveTo>
                  <a:cubicBezTo>
                    <a:pt x="441" y="905"/>
                    <a:pt x="155" y="1691"/>
                    <a:pt x="0" y="2572"/>
                  </a:cubicBezTo>
                  <a:cubicBezTo>
                    <a:pt x="0" y="2598"/>
                    <a:pt x="25" y="2617"/>
                    <a:pt x="43" y="2617"/>
                  </a:cubicBezTo>
                  <a:cubicBezTo>
                    <a:pt x="50" y="2617"/>
                    <a:pt x="57" y="2615"/>
                    <a:pt x="60" y="2608"/>
                  </a:cubicBezTo>
                  <a:cubicBezTo>
                    <a:pt x="417" y="1774"/>
                    <a:pt x="465" y="882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14"/>
            <p:cNvSpPr/>
            <p:nvPr/>
          </p:nvSpPr>
          <p:spPr>
            <a:xfrm>
              <a:off x="3794800" y="1900575"/>
              <a:ext cx="9250" cy="32575"/>
            </a:xfrm>
            <a:custGeom>
              <a:rect b="b" l="l" r="r" t="t"/>
              <a:pathLst>
                <a:path extrusionOk="0" h="1303" w="370">
                  <a:moveTo>
                    <a:pt x="185" y="1"/>
                  </a:moveTo>
                  <a:cubicBezTo>
                    <a:pt x="129" y="1"/>
                    <a:pt x="72" y="34"/>
                    <a:pt x="72" y="99"/>
                  </a:cubicBezTo>
                  <a:cubicBezTo>
                    <a:pt x="72" y="480"/>
                    <a:pt x="1" y="885"/>
                    <a:pt x="48" y="1254"/>
                  </a:cubicBezTo>
                  <a:cubicBezTo>
                    <a:pt x="55" y="1288"/>
                    <a:pt x="85" y="1302"/>
                    <a:pt x="115" y="1302"/>
                  </a:cubicBezTo>
                  <a:cubicBezTo>
                    <a:pt x="139" y="1302"/>
                    <a:pt x="164" y="1294"/>
                    <a:pt x="179" y="1278"/>
                  </a:cubicBezTo>
                  <a:cubicBezTo>
                    <a:pt x="370" y="933"/>
                    <a:pt x="310" y="468"/>
                    <a:pt x="298" y="99"/>
                  </a:cubicBezTo>
                  <a:cubicBezTo>
                    <a:pt x="298" y="34"/>
                    <a:pt x="24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14"/>
            <p:cNvSpPr/>
            <p:nvPr/>
          </p:nvSpPr>
          <p:spPr>
            <a:xfrm>
              <a:off x="3828150" y="1897575"/>
              <a:ext cx="14300" cy="52400"/>
            </a:xfrm>
            <a:custGeom>
              <a:rect b="b" l="l" r="r" t="t"/>
              <a:pathLst>
                <a:path extrusionOk="0" h="2096" w="572">
                  <a:moveTo>
                    <a:pt x="423" y="0"/>
                  </a:moveTo>
                  <a:cubicBezTo>
                    <a:pt x="376" y="0"/>
                    <a:pt x="334" y="30"/>
                    <a:pt x="334" y="88"/>
                  </a:cubicBezTo>
                  <a:cubicBezTo>
                    <a:pt x="322" y="434"/>
                    <a:pt x="274" y="803"/>
                    <a:pt x="203" y="1160"/>
                  </a:cubicBezTo>
                  <a:cubicBezTo>
                    <a:pt x="143" y="1457"/>
                    <a:pt x="36" y="1719"/>
                    <a:pt x="0" y="2017"/>
                  </a:cubicBezTo>
                  <a:cubicBezTo>
                    <a:pt x="0" y="2060"/>
                    <a:pt x="49" y="2096"/>
                    <a:pt x="94" y="2096"/>
                  </a:cubicBezTo>
                  <a:cubicBezTo>
                    <a:pt x="112" y="2096"/>
                    <a:pt x="130" y="2090"/>
                    <a:pt x="143" y="2077"/>
                  </a:cubicBezTo>
                  <a:cubicBezTo>
                    <a:pt x="572" y="1541"/>
                    <a:pt x="560" y="731"/>
                    <a:pt x="536" y="100"/>
                  </a:cubicBezTo>
                  <a:cubicBezTo>
                    <a:pt x="524" y="33"/>
                    <a:pt x="471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14"/>
            <p:cNvSpPr/>
            <p:nvPr/>
          </p:nvSpPr>
          <p:spPr>
            <a:xfrm>
              <a:off x="3889650" y="1884300"/>
              <a:ext cx="16500" cy="47875"/>
            </a:xfrm>
            <a:custGeom>
              <a:rect b="b" l="l" r="r" t="t"/>
              <a:pathLst>
                <a:path extrusionOk="0" h="1915" w="660">
                  <a:moveTo>
                    <a:pt x="393" y="0"/>
                  </a:moveTo>
                  <a:cubicBezTo>
                    <a:pt x="335" y="0"/>
                    <a:pt x="279" y="36"/>
                    <a:pt x="279" y="107"/>
                  </a:cubicBezTo>
                  <a:cubicBezTo>
                    <a:pt x="267" y="417"/>
                    <a:pt x="255" y="750"/>
                    <a:pt x="195" y="1060"/>
                  </a:cubicBezTo>
                  <a:cubicBezTo>
                    <a:pt x="148" y="1310"/>
                    <a:pt x="29" y="1560"/>
                    <a:pt x="17" y="1822"/>
                  </a:cubicBezTo>
                  <a:cubicBezTo>
                    <a:pt x="0" y="1880"/>
                    <a:pt x="58" y="1915"/>
                    <a:pt x="119" y="1915"/>
                  </a:cubicBezTo>
                  <a:cubicBezTo>
                    <a:pt x="146" y="1915"/>
                    <a:pt x="174" y="1908"/>
                    <a:pt x="195" y="1893"/>
                  </a:cubicBezTo>
                  <a:cubicBezTo>
                    <a:pt x="660" y="1524"/>
                    <a:pt x="553" y="631"/>
                    <a:pt x="517" y="107"/>
                  </a:cubicBezTo>
                  <a:cubicBezTo>
                    <a:pt x="511" y="36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14"/>
            <p:cNvSpPr/>
            <p:nvPr/>
          </p:nvSpPr>
          <p:spPr>
            <a:xfrm>
              <a:off x="3933225" y="1890350"/>
              <a:ext cx="13700" cy="52550"/>
            </a:xfrm>
            <a:custGeom>
              <a:rect b="b" l="l" r="r" t="t"/>
              <a:pathLst>
                <a:path extrusionOk="0" h="2102" w="548">
                  <a:moveTo>
                    <a:pt x="310" y="1"/>
                  </a:moveTo>
                  <a:cubicBezTo>
                    <a:pt x="262" y="1"/>
                    <a:pt x="212" y="39"/>
                    <a:pt x="226" y="103"/>
                  </a:cubicBezTo>
                  <a:cubicBezTo>
                    <a:pt x="286" y="496"/>
                    <a:pt x="250" y="853"/>
                    <a:pt x="167" y="1223"/>
                  </a:cubicBezTo>
                  <a:cubicBezTo>
                    <a:pt x="107" y="1485"/>
                    <a:pt x="0" y="1746"/>
                    <a:pt x="0" y="2008"/>
                  </a:cubicBezTo>
                  <a:cubicBezTo>
                    <a:pt x="0" y="2071"/>
                    <a:pt x="41" y="2101"/>
                    <a:pt x="86" y="2101"/>
                  </a:cubicBezTo>
                  <a:cubicBezTo>
                    <a:pt x="119" y="2101"/>
                    <a:pt x="154" y="2086"/>
                    <a:pt x="179" y="2056"/>
                  </a:cubicBezTo>
                  <a:cubicBezTo>
                    <a:pt x="548" y="1520"/>
                    <a:pt x="536" y="675"/>
                    <a:pt x="381" y="56"/>
                  </a:cubicBezTo>
                  <a:cubicBezTo>
                    <a:pt x="372" y="18"/>
                    <a:pt x="341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14"/>
            <p:cNvSpPr/>
            <p:nvPr/>
          </p:nvSpPr>
          <p:spPr>
            <a:xfrm>
              <a:off x="3988350" y="1887925"/>
              <a:ext cx="14550" cy="48225"/>
            </a:xfrm>
            <a:custGeom>
              <a:rect b="b" l="l" r="r" t="t"/>
              <a:pathLst>
                <a:path extrusionOk="0" h="1929" w="582">
                  <a:moveTo>
                    <a:pt x="389" y="1"/>
                  </a:moveTo>
                  <a:cubicBezTo>
                    <a:pt x="340" y="1"/>
                    <a:pt x="290" y="40"/>
                    <a:pt x="284" y="117"/>
                  </a:cubicBezTo>
                  <a:cubicBezTo>
                    <a:pt x="236" y="689"/>
                    <a:pt x="117" y="1248"/>
                    <a:pt x="10" y="1808"/>
                  </a:cubicBezTo>
                  <a:cubicBezTo>
                    <a:pt x="1" y="1861"/>
                    <a:pt x="59" y="1928"/>
                    <a:pt x="114" y="1928"/>
                  </a:cubicBezTo>
                  <a:cubicBezTo>
                    <a:pt x="132" y="1928"/>
                    <a:pt x="150" y="1921"/>
                    <a:pt x="165" y="1903"/>
                  </a:cubicBezTo>
                  <a:cubicBezTo>
                    <a:pt x="581" y="1391"/>
                    <a:pt x="534" y="736"/>
                    <a:pt x="486" y="117"/>
                  </a:cubicBezTo>
                  <a:cubicBezTo>
                    <a:pt x="486" y="40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14"/>
            <p:cNvSpPr/>
            <p:nvPr/>
          </p:nvSpPr>
          <p:spPr>
            <a:xfrm>
              <a:off x="4026750" y="1887775"/>
              <a:ext cx="15425" cy="51525"/>
            </a:xfrm>
            <a:custGeom>
              <a:rect b="b" l="l" r="r" t="t"/>
              <a:pathLst>
                <a:path extrusionOk="0" h="2061" w="617">
                  <a:moveTo>
                    <a:pt x="368" y="0"/>
                  </a:moveTo>
                  <a:cubicBezTo>
                    <a:pt x="300" y="0"/>
                    <a:pt x="226" y="61"/>
                    <a:pt x="248" y="147"/>
                  </a:cubicBezTo>
                  <a:cubicBezTo>
                    <a:pt x="367" y="802"/>
                    <a:pt x="141" y="1337"/>
                    <a:pt x="10" y="1969"/>
                  </a:cubicBezTo>
                  <a:cubicBezTo>
                    <a:pt x="1" y="2004"/>
                    <a:pt x="46" y="2061"/>
                    <a:pt x="89" y="2061"/>
                  </a:cubicBezTo>
                  <a:cubicBezTo>
                    <a:pt x="103" y="2061"/>
                    <a:pt x="117" y="2055"/>
                    <a:pt x="129" y="2040"/>
                  </a:cubicBezTo>
                  <a:cubicBezTo>
                    <a:pt x="557" y="1504"/>
                    <a:pt x="617" y="754"/>
                    <a:pt x="462" y="87"/>
                  </a:cubicBezTo>
                  <a:cubicBezTo>
                    <a:pt x="453" y="26"/>
                    <a:pt x="412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14"/>
            <p:cNvSpPr/>
            <p:nvPr/>
          </p:nvSpPr>
          <p:spPr>
            <a:xfrm>
              <a:off x="4068000" y="1893450"/>
              <a:ext cx="11400" cy="37725"/>
            </a:xfrm>
            <a:custGeom>
              <a:rect b="b" l="l" r="r" t="t"/>
              <a:pathLst>
                <a:path extrusionOk="0" h="1509" w="456">
                  <a:moveTo>
                    <a:pt x="354" y="0"/>
                  </a:moveTo>
                  <a:cubicBezTo>
                    <a:pt x="303" y="0"/>
                    <a:pt x="253" y="33"/>
                    <a:pt x="253" y="98"/>
                  </a:cubicBezTo>
                  <a:cubicBezTo>
                    <a:pt x="253" y="575"/>
                    <a:pt x="134" y="991"/>
                    <a:pt x="15" y="1444"/>
                  </a:cubicBezTo>
                  <a:cubicBezTo>
                    <a:pt x="0" y="1487"/>
                    <a:pt x="29" y="1508"/>
                    <a:pt x="59" y="1508"/>
                  </a:cubicBezTo>
                  <a:cubicBezTo>
                    <a:pt x="79" y="1508"/>
                    <a:pt x="100" y="1499"/>
                    <a:pt x="110" y="1480"/>
                  </a:cubicBezTo>
                  <a:cubicBezTo>
                    <a:pt x="408" y="1087"/>
                    <a:pt x="455" y="575"/>
                    <a:pt x="455" y="98"/>
                  </a:cubicBezTo>
                  <a:cubicBezTo>
                    <a:pt x="455" y="33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14"/>
            <p:cNvSpPr/>
            <p:nvPr/>
          </p:nvSpPr>
          <p:spPr>
            <a:xfrm>
              <a:off x="4107475" y="1883400"/>
              <a:ext cx="18050" cy="51600"/>
            </a:xfrm>
            <a:custGeom>
              <a:rect b="b" l="l" r="r" t="t"/>
              <a:pathLst>
                <a:path extrusionOk="0" h="2064" w="722">
                  <a:moveTo>
                    <a:pt x="492" y="0"/>
                  </a:moveTo>
                  <a:cubicBezTo>
                    <a:pt x="457" y="0"/>
                    <a:pt x="424" y="24"/>
                    <a:pt x="424" y="72"/>
                  </a:cubicBezTo>
                  <a:cubicBezTo>
                    <a:pt x="388" y="750"/>
                    <a:pt x="376" y="1382"/>
                    <a:pt x="19" y="1977"/>
                  </a:cubicBezTo>
                  <a:cubicBezTo>
                    <a:pt x="1" y="2013"/>
                    <a:pt x="32" y="2064"/>
                    <a:pt x="63" y="2064"/>
                  </a:cubicBezTo>
                  <a:cubicBezTo>
                    <a:pt x="73" y="2064"/>
                    <a:pt x="82" y="2059"/>
                    <a:pt x="91" y="2048"/>
                  </a:cubicBezTo>
                  <a:cubicBezTo>
                    <a:pt x="722" y="1584"/>
                    <a:pt x="603" y="750"/>
                    <a:pt x="579" y="72"/>
                  </a:cubicBezTo>
                  <a:cubicBezTo>
                    <a:pt x="567" y="24"/>
                    <a:pt x="52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14"/>
            <p:cNvSpPr/>
            <p:nvPr/>
          </p:nvSpPr>
          <p:spPr>
            <a:xfrm>
              <a:off x="4153375" y="1878075"/>
              <a:ext cx="16500" cy="50125"/>
            </a:xfrm>
            <a:custGeom>
              <a:rect b="b" l="l" r="r" t="t"/>
              <a:pathLst>
                <a:path extrusionOk="0" h="2005" w="660">
                  <a:moveTo>
                    <a:pt x="397" y="0"/>
                  </a:moveTo>
                  <a:cubicBezTo>
                    <a:pt x="308" y="0"/>
                    <a:pt x="214" y="69"/>
                    <a:pt x="243" y="178"/>
                  </a:cubicBezTo>
                  <a:cubicBezTo>
                    <a:pt x="362" y="797"/>
                    <a:pt x="243" y="1321"/>
                    <a:pt x="17" y="1904"/>
                  </a:cubicBezTo>
                  <a:cubicBezTo>
                    <a:pt x="1" y="1968"/>
                    <a:pt x="48" y="2005"/>
                    <a:pt x="93" y="2005"/>
                  </a:cubicBezTo>
                  <a:cubicBezTo>
                    <a:pt x="115" y="2005"/>
                    <a:pt x="136" y="1995"/>
                    <a:pt x="148" y="1976"/>
                  </a:cubicBezTo>
                  <a:cubicBezTo>
                    <a:pt x="660" y="1499"/>
                    <a:pt x="648" y="725"/>
                    <a:pt x="529" y="94"/>
                  </a:cubicBezTo>
                  <a:cubicBezTo>
                    <a:pt x="510" y="29"/>
                    <a:pt x="45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p14"/>
            <p:cNvSpPr/>
            <p:nvPr/>
          </p:nvSpPr>
          <p:spPr>
            <a:xfrm>
              <a:off x="4188125" y="1877275"/>
              <a:ext cx="16275" cy="48350"/>
            </a:xfrm>
            <a:custGeom>
              <a:rect b="b" l="l" r="r" t="t"/>
              <a:pathLst>
                <a:path extrusionOk="0" h="1934" w="651">
                  <a:moveTo>
                    <a:pt x="406" y="0"/>
                  </a:moveTo>
                  <a:cubicBezTo>
                    <a:pt x="396" y="0"/>
                    <a:pt x="389" y="5"/>
                    <a:pt x="389" y="19"/>
                  </a:cubicBezTo>
                  <a:cubicBezTo>
                    <a:pt x="294" y="626"/>
                    <a:pt x="67" y="1198"/>
                    <a:pt x="8" y="1817"/>
                  </a:cubicBezTo>
                  <a:cubicBezTo>
                    <a:pt x="0" y="1884"/>
                    <a:pt x="68" y="1933"/>
                    <a:pt x="132" y="1933"/>
                  </a:cubicBezTo>
                  <a:cubicBezTo>
                    <a:pt x="169" y="1933"/>
                    <a:pt x="205" y="1916"/>
                    <a:pt x="222" y="1877"/>
                  </a:cubicBezTo>
                  <a:cubicBezTo>
                    <a:pt x="508" y="1257"/>
                    <a:pt x="651" y="686"/>
                    <a:pt x="448" y="19"/>
                  </a:cubicBezTo>
                  <a:cubicBezTo>
                    <a:pt x="441" y="12"/>
                    <a:pt x="421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14"/>
            <p:cNvSpPr/>
            <p:nvPr/>
          </p:nvSpPr>
          <p:spPr>
            <a:xfrm>
              <a:off x="4225725" y="1885250"/>
              <a:ext cx="10225" cy="35050"/>
            </a:xfrm>
            <a:custGeom>
              <a:rect b="b" l="l" r="r" t="t"/>
              <a:pathLst>
                <a:path extrusionOk="0" h="1402" w="409">
                  <a:moveTo>
                    <a:pt x="279" y="0"/>
                  </a:moveTo>
                  <a:cubicBezTo>
                    <a:pt x="241" y="0"/>
                    <a:pt x="200" y="33"/>
                    <a:pt x="206" y="81"/>
                  </a:cubicBezTo>
                  <a:cubicBezTo>
                    <a:pt x="266" y="534"/>
                    <a:pt x="195" y="927"/>
                    <a:pt x="16" y="1355"/>
                  </a:cubicBezTo>
                  <a:cubicBezTo>
                    <a:pt x="0" y="1379"/>
                    <a:pt x="31" y="1402"/>
                    <a:pt x="60" y="1402"/>
                  </a:cubicBezTo>
                  <a:cubicBezTo>
                    <a:pt x="76" y="1402"/>
                    <a:pt x="91" y="1395"/>
                    <a:pt x="99" y="1379"/>
                  </a:cubicBezTo>
                  <a:cubicBezTo>
                    <a:pt x="361" y="1010"/>
                    <a:pt x="409" y="498"/>
                    <a:pt x="337" y="57"/>
                  </a:cubicBezTo>
                  <a:cubicBezTo>
                    <a:pt x="332" y="17"/>
                    <a:pt x="30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14"/>
            <p:cNvSpPr/>
            <p:nvPr/>
          </p:nvSpPr>
          <p:spPr>
            <a:xfrm>
              <a:off x="4276800" y="1874875"/>
              <a:ext cx="16600" cy="51850"/>
            </a:xfrm>
            <a:custGeom>
              <a:rect b="b" l="l" r="r" t="t"/>
              <a:pathLst>
                <a:path extrusionOk="0" h="2074" w="664">
                  <a:moveTo>
                    <a:pt x="381" y="1"/>
                  </a:moveTo>
                  <a:cubicBezTo>
                    <a:pt x="305" y="1"/>
                    <a:pt x="226" y="59"/>
                    <a:pt x="247" y="151"/>
                  </a:cubicBezTo>
                  <a:cubicBezTo>
                    <a:pt x="307" y="496"/>
                    <a:pt x="318" y="830"/>
                    <a:pt x="247" y="1175"/>
                  </a:cubicBezTo>
                  <a:cubicBezTo>
                    <a:pt x="188" y="1437"/>
                    <a:pt x="68" y="1687"/>
                    <a:pt x="9" y="1973"/>
                  </a:cubicBezTo>
                  <a:cubicBezTo>
                    <a:pt x="1" y="2036"/>
                    <a:pt x="35" y="2073"/>
                    <a:pt x="77" y="2073"/>
                  </a:cubicBezTo>
                  <a:cubicBezTo>
                    <a:pt x="98" y="2073"/>
                    <a:pt x="120" y="2064"/>
                    <a:pt x="140" y="2044"/>
                  </a:cubicBezTo>
                  <a:cubicBezTo>
                    <a:pt x="664" y="1568"/>
                    <a:pt x="628" y="722"/>
                    <a:pt x="497" y="91"/>
                  </a:cubicBezTo>
                  <a:cubicBezTo>
                    <a:pt x="483" y="28"/>
                    <a:pt x="432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14"/>
            <p:cNvSpPr/>
            <p:nvPr/>
          </p:nvSpPr>
          <p:spPr>
            <a:xfrm>
              <a:off x="4317900" y="1871750"/>
              <a:ext cx="15700" cy="49500"/>
            </a:xfrm>
            <a:custGeom>
              <a:rect b="b" l="l" r="r" t="t"/>
              <a:pathLst>
                <a:path extrusionOk="0" h="1980" w="628">
                  <a:moveTo>
                    <a:pt x="449" y="1"/>
                  </a:moveTo>
                  <a:cubicBezTo>
                    <a:pt x="391" y="1"/>
                    <a:pt x="335" y="36"/>
                    <a:pt x="341" y="109"/>
                  </a:cubicBezTo>
                  <a:cubicBezTo>
                    <a:pt x="389" y="740"/>
                    <a:pt x="115" y="1264"/>
                    <a:pt x="8" y="1871"/>
                  </a:cubicBezTo>
                  <a:cubicBezTo>
                    <a:pt x="0" y="1933"/>
                    <a:pt x="42" y="1979"/>
                    <a:pt x="88" y="1979"/>
                  </a:cubicBezTo>
                  <a:cubicBezTo>
                    <a:pt x="114" y="1979"/>
                    <a:pt x="142" y="1965"/>
                    <a:pt x="163" y="1931"/>
                  </a:cubicBezTo>
                  <a:cubicBezTo>
                    <a:pt x="496" y="1395"/>
                    <a:pt x="627" y="728"/>
                    <a:pt x="568" y="97"/>
                  </a:cubicBezTo>
                  <a:cubicBezTo>
                    <a:pt x="562" y="33"/>
                    <a:pt x="505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14"/>
            <p:cNvSpPr/>
            <p:nvPr/>
          </p:nvSpPr>
          <p:spPr>
            <a:xfrm>
              <a:off x="4367925" y="1856650"/>
              <a:ext cx="14475" cy="57625"/>
            </a:xfrm>
            <a:custGeom>
              <a:rect b="b" l="l" r="r" t="t"/>
              <a:pathLst>
                <a:path extrusionOk="0" h="2305" w="579">
                  <a:moveTo>
                    <a:pt x="449" y="0"/>
                  </a:moveTo>
                  <a:cubicBezTo>
                    <a:pt x="413" y="0"/>
                    <a:pt x="376" y="24"/>
                    <a:pt x="376" y="70"/>
                  </a:cubicBezTo>
                  <a:cubicBezTo>
                    <a:pt x="412" y="463"/>
                    <a:pt x="376" y="868"/>
                    <a:pt x="281" y="1273"/>
                  </a:cubicBezTo>
                  <a:cubicBezTo>
                    <a:pt x="198" y="1606"/>
                    <a:pt x="55" y="1904"/>
                    <a:pt x="7" y="2225"/>
                  </a:cubicBezTo>
                  <a:cubicBezTo>
                    <a:pt x="0" y="2281"/>
                    <a:pt x="38" y="2304"/>
                    <a:pt x="76" y="2304"/>
                  </a:cubicBezTo>
                  <a:cubicBezTo>
                    <a:pt x="102" y="2304"/>
                    <a:pt x="128" y="2293"/>
                    <a:pt x="138" y="2273"/>
                  </a:cubicBezTo>
                  <a:cubicBezTo>
                    <a:pt x="543" y="1701"/>
                    <a:pt x="579" y="749"/>
                    <a:pt x="519" y="82"/>
                  </a:cubicBezTo>
                  <a:cubicBezTo>
                    <a:pt x="525" y="27"/>
                    <a:pt x="487" y="0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14"/>
            <p:cNvSpPr/>
            <p:nvPr/>
          </p:nvSpPr>
          <p:spPr>
            <a:xfrm>
              <a:off x="4412150" y="1822925"/>
              <a:ext cx="12525" cy="64650"/>
            </a:xfrm>
            <a:custGeom>
              <a:rect b="b" l="l" r="r" t="t"/>
              <a:pathLst>
                <a:path extrusionOk="0" h="2586" w="501">
                  <a:moveTo>
                    <a:pt x="258" y="1"/>
                  </a:moveTo>
                  <a:cubicBezTo>
                    <a:pt x="227" y="1"/>
                    <a:pt x="197" y="22"/>
                    <a:pt x="191" y="62"/>
                  </a:cubicBezTo>
                  <a:cubicBezTo>
                    <a:pt x="143" y="467"/>
                    <a:pt x="131" y="872"/>
                    <a:pt x="96" y="1288"/>
                  </a:cubicBezTo>
                  <a:cubicBezTo>
                    <a:pt x="72" y="1681"/>
                    <a:pt x="0" y="2098"/>
                    <a:pt x="24" y="2503"/>
                  </a:cubicBezTo>
                  <a:cubicBezTo>
                    <a:pt x="24" y="2549"/>
                    <a:pt x="75" y="2586"/>
                    <a:pt x="123" y="2586"/>
                  </a:cubicBezTo>
                  <a:cubicBezTo>
                    <a:pt x="149" y="2586"/>
                    <a:pt x="174" y="2575"/>
                    <a:pt x="191" y="2550"/>
                  </a:cubicBezTo>
                  <a:cubicBezTo>
                    <a:pt x="500" y="1836"/>
                    <a:pt x="429" y="836"/>
                    <a:pt x="322" y="74"/>
                  </a:cubicBezTo>
                  <a:cubicBezTo>
                    <a:pt x="322" y="25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14"/>
            <p:cNvSpPr/>
            <p:nvPr/>
          </p:nvSpPr>
          <p:spPr>
            <a:xfrm>
              <a:off x="4400825" y="1909100"/>
              <a:ext cx="8675" cy="18525"/>
            </a:xfrm>
            <a:custGeom>
              <a:rect b="b" l="l" r="r" t="t"/>
              <a:pathLst>
                <a:path extrusionOk="0" h="741" w="347">
                  <a:moveTo>
                    <a:pt x="285" y="1"/>
                  </a:moveTo>
                  <a:cubicBezTo>
                    <a:pt x="264" y="1"/>
                    <a:pt x="244" y="14"/>
                    <a:pt x="239" y="44"/>
                  </a:cubicBezTo>
                  <a:cubicBezTo>
                    <a:pt x="191" y="163"/>
                    <a:pt x="132" y="282"/>
                    <a:pt x="96" y="401"/>
                  </a:cubicBezTo>
                  <a:cubicBezTo>
                    <a:pt x="49" y="496"/>
                    <a:pt x="1" y="592"/>
                    <a:pt x="37" y="711"/>
                  </a:cubicBezTo>
                  <a:cubicBezTo>
                    <a:pt x="44" y="726"/>
                    <a:pt x="56" y="741"/>
                    <a:pt x="74" y="741"/>
                  </a:cubicBezTo>
                  <a:cubicBezTo>
                    <a:pt x="83" y="741"/>
                    <a:pt x="95" y="736"/>
                    <a:pt x="108" y="723"/>
                  </a:cubicBezTo>
                  <a:cubicBezTo>
                    <a:pt x="191" y="651"/>
                    <a:pt x="215" y="544"/>
                    <a:pt x="239" y="437"/>
                  </a:cubicBezTo>
                  <a:cubicBezTo>
                    <a:pt x="275" y="318"/>
                    <a:pt x="299" y="187"/>
                    <a:pt x="346" y="68"/>
                  </a:cubicBezTo>
                  <a:cubicBezTo>
                    <a:pt x="346" y="26"/>
                    <a:pt x="314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14"/>
            <p:cNvSpPr/>
            <p:nvPr/>
          </p:nvSpPr>
          <p:spPr>
            <a:xfrm>
              <a:off x="4434775" y="1907675"/>
              <a:ext cx="6375" cy="13025"/>
            </a:xfrm>
            <a:custGeom>
              <a:rect b="b" l="l" r="r" t="t"/>
              <a:pathLst>
                <a:path extrusionOk="0" h="521" w="255">
                  <a:moveTo>
                    <a:pt x="210" y="0"/>
                  </a:moveTo>
                  <a:cubicBezTo>
                    <a:pt x="199" y="0"/>
                    <a:pt x="187" y="6"/>
                    <a:pt x="179" y="18"/>
                  </a:cubicBezTo>
                  <a:cubicBezTo>
                    <a:pt x="119" y="101"/>
                    <a:pt x="72" y="172"/>
                    <a:pt x="36" y="280"/>
                  </a:cubicBezTo>
                  <a:cubicBezTo>
                    <a:pt x="12" y="351"/>
                    <a:pt x="0" y="434"/>
                    <a:pt x="24" y="494"/>
                  </a:cubicBezTo>
                  <a:cubicBezTo>
                    <a:pt x="30" y="512"/>
                    <a:pt x="45" y="521"/>
                    <a:pt x="60" y="521"/>
                  </a:cubicBezTo>
                  <a:cubicBezTo>
                    <a:pt x="75" y="521"/>
                    <a:pt x="90" y="512"/>
                    <a:pt x="95" y="494"/>
                  </a:cubicBezTo>
                  <a:cubicBezTo>
                    <a:pt x="143" y="434"/>
                    <a:pt x="143" y="363"/>
                    <a:pt x="167" y="291"/>
                  </a:cubicBezTo>
                  <a:cubicBezTo>
                    <a:pt x="191" y="220"/>
                    <a:pt x="203" y="125"/>
                    <a:pt x="238" y="53"/>
                  </a:cubicBezTo>
                  <a:cubicBezTo>
                    <a:pt x="254" y="22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14"/>
            <p:cNvSpPr/>
            <p:nvPr/>
          </p:nvSpPr>
          <p:spPr>
            <a:xfrm>
              <a:off x="4475550" y="1860175"/>
              <a:ext cx="21150" cy="57500"/>
            </a:xfrm>
            <a:custGeom>
              <a:rect b="b" l="l" r="r" t="t"/>
              <a:pathLst>
                <a:path extrusionOk="0" h="2300" w="846">
                  <a:moveTo>
                    <a:pt x="810" y="1"/>
                  </a:moveTo>
                  <a:cubicBezTo>
                    <a:pt x="822" y="525"/>
                    <a:pt x="596" y="894"/>
                    <a:pt x="369" y="1358"/>
                  </a:cubicBezTo>
                  <a:cubicBezTo>
                    <a:pt x="239" y="1608"/>
                    <a:pt x="0" y="1918"/>
                    <a:pt x="36" y="2227"/>
                  </a:cubicBezTo>
                  <a:cubicBezTo>
                    <a:pt x="36" y="2263"/>
                    <a:pt x="70" y="2299"/>
                    <a:pt x="97" y="2299"/>
                  </a:cubicBezTo>
                  <a:cubicBezTo>
                    <a:pt x="106" y="2299"/>
                    <a:pt x="114" y="2295"/>
                    <a:pt x="119" y="2287"/>
                  </a:cubicBezTo>
                  <a:cubicBezTo>
                    <a:pt x="393" y="2096"/>
                    <a:pt x="524" y="1632"/>
                    <a:pt x="631" y="1322"/>
                  </a:cubicBezTo>
                  <a:cubicBezTo>
                    <a:pt x="762" y="894"/>
                    <a:pt x="846" y="4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14"/>
            <p:cNvSpPr/>
            <p:nvPr/>
          </p:nvSpPr>
          <p:spPr>
            <a:xfrm>
              <a:off x="4509250" y="1873700"/>
              <a:ext cx="21400" cy="57125"/>
            </a:xfrm>
            <a:custGeom>
              <a:rect b="b" l="l" r="r" t="t"/>
              <a:pathLst>
                <a:path extrusionOk="0" h="2285" w="856">
                  <a:moveTo>
                    <a:pt x="813" y="1"/>
                  </a:moveTo>
                  <a:cubicBezTo>
                    <a:pt x="797" y="1"/>
                    <a:pt x="784" y="10"/>
                    <a:pt x="784" y="31"/>
                  </a:cubicBezTo>
                  <a:cubicBezTo>
                    <a:pt x="724" y="448"/>
                    <a:pt x="617" y="829"/>
                    <a:pt x="438" y="1222"/>
                  </a:cubicBezTo>
                  <a:cubicBezTo>
                    <a:pt x="295" y="1531"/>
                    <a:pt x="57" y="1817"/>
                    <a:pt x="10" y="2151"/>
                  </a:cubicBezTo>
                  <a:cubicBezTo>
                    <a:pt x="1" y="2221"/>
                    <a:pt x="50" y="2285"/>
                    <a:pt x="110" y="2285"/>
                  </a:cubicBezTo>
                  <a:cubicBezTo>
                    <a:pt x="132" y="2285"/>
                    <a:pt x="154" y="2276"/>
                    <a:pt x="176" y="2258"/>
                  </a:cubicBezTo>
                  <a:cubicBezTo>
                    <a:pt x="438" y="1984"/>
                    <a:pt x="534" y="1567"/>
                    <a:pt x="629" y="1234"/>
                  </a:cubicBezTo>
                  <a:cubicBezTo>
                    <a:pt x="736" y="841"/>
                    <a:pt x="831" y="448"/>
                    <a:pt x="855" y="43"/>
                  </a:cubicBezTo>
                  <a:cubicBezTo>
                    <a:pt x="855" y="16"/>
                    <a:pt x="833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14"/>
            <p:cNvSpPr/>
            <p:nvPr/>
          </p:nvSpPr>
          <p:spPr>
            <a:xfrm>
              <a:off x="4560200" y="1837175"/>
              <a:ext cx="28375" cy="85100"/>
            </a:xfrm>
            <a:custGeom>
              <a:rect b="b" l="l" r="r" t="t"/>
              <a:pathLst>
                <a:path extrusionOk="0" h="3404" w="1135">
                  <a:moveTo>
                    <a:pt x="1055" y="1"/>
                  </a:moveTo>
                  <a:cubicBezTo>
                    <a:pt x="1033" y="1"/>
                    <a:pt x="1012" y="12"/>
                    <a:pt x="1008" y="40"/>
                  </a:cubicBezTo>
                  <a:cubicBezTo>
                    <a:pt x="770" y="1171"/>
                    <a:pt x="270" y="2218"/>
                    <a:pt x="8" y="3338"/>
                  </a:cubicBezTo>
                  <a:cubicBezTo>
                    <a:pt x="0" y="3376"/>
                    <a:pt x="36" y="3404"/>
                    <a:pt x="69" y="3404"/>
                  </a:cubicBezTo>
                  <a:cubicBezTo>
                    <a:pt x="88" y="3404"/>
                    <a:pt x="106" y="3395"/>
                    <a:pt x="115" y="3373"/>
                  </a:cubicBezTo>
                  <a:cubicBezTo>
                    <a:pt x="686" y="2421"/>
                    <a:pt x="924" y="1147"/>
                    <a:pt x="1127" y="75"/>
                  </a:cubicBezTo>
                  <a:cubicBezTo>
                    <a:pt x="1134" y="31"/>
                    <a:pt x="1092" y="1"/>
                    <a:pt x="10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14"/>
            <p:cNvSpPr/>
            <p:nvPr/>
          </p:nvSpPr>
          <p:spPr>
            <a:xfrm>
              <a:off x="4628050" y="1808725"/>
              <a:ext cx="18675" cy="93925"/>
            </a:xfrm>
            <a:custGeom>
              <a:rect b="b" l="l" r="r" t="t"/>
              <a:pathLst>
                <a:path extrusionOk="0" h="3757" w="747">
                  <a:moveTo>
                    <a:pt x="649" y="0"/>
                  </a:moveTo>
                  <a:cubicBezTo>
                    <a:pt x="627" y="0"/>
                    <a:pt x="604" y="15"/>
                    <a:pt x="604" y="47"/>
                  </a:cubicBezTo>
                  <a:cubicBezTo>
                    <a:pt x="627" y="1344"/>
                    <a:pt x="151" y="2464"/>
                    <a:pt x="8" y="3690"/>
                  </a:cubicBezTo>
                  <a:cubicBezTo>
                    <a:pt x="1" y="3728"/>
                    <a:pt x="37" y="3756"/>
                    <a:pt x="73" y="3756"/>
                  </a:cubicBezTo>
                  <a:cubicBezTo>
                    <a:pt x="94" y="3756"/>
                    <a:pt x="114" y="3747"/>
                    <a:pt x="127" y="3726"/>
                  </a:cubicBezTo>
                  <a:cubicBezTo>
                    <a:pt x="675" y="2642"/>
                    <a:pt x="746" y="1225"/>
                    <a:pt x="687" y="35"/>
                  </a:cubicBezTo>
                  <a:cubicBezTo>
                    <a:pt x="687" y="12"/>
                    <a:pt x="668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14"/>
            <p:cNvSpPr/>
            <p:nvPr/>
          </p:nvSpPr>
          <p:spPr>
            <a:xfrm>
              <a:off x="4677050" y="1761425"/>
              <a:ext cx="1825" cy="22350"/>
            </a:xfrm>
            <a:custGeom>
              <a:rect b="b" l="l" r="r" t="t"/>
              <a:pathLst>
                <a:path extrusionOk="0" h="894" w="73">
                  <a:moveTo>
                    <a:pt x="44" y="1"/>
                  </a:moveTo>
                  <a:cubicBezTo>
                    <a:pt x="37" y="1"/>
                    <a:pt x="25" y="4"/>
                    <a:pt x="25" y="10"/>
                  </a:cubicBezTo>
                  <a:cubicBezTo>
                    <a:pt x="25" y="295"/>
                    <a:pt x="1" y="593"/>
                    <a:pt x="13" y="867"/>
                  </a:cubicBezTo>
                  <a:cubicBezTo>
                    <a:pt x="13" y="885"/>
                    <a:pt x="25" y="894"/>
                    <a:pt x="37" y="894"/>
                  </a:cubicBezTo>
                  <a:cubicBezTo>
                    <a:pt x="49" y="894"/>
                    <a:pt x="60" y="885"/>
                    <a:pt x="60" y="867"/>
                  </a:cubicBezTo>
                  <a:cubicBezTo>
                    <a:pt x="72" y="593"/>
                    <a:pt x="60" y="295"/>
                    <a:pt x="37" y="10"/>
                  </a:cubicBezTo>
                  <a:cubicBezTo>
                    <a:pt x="54" y="4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14"/>
            <p:cNvSpPr/>
            <p:nvPr/>
          </p:nvSpPr>
          <p:spPr>
            <a:xfrm>
              <a:off x="4670500" y="1805400"/>
              <a:ext cx="11350" cy="60975"/>
            </a:xfrm>
            <a:custGeom>
              <a:rect b="b" l="l" r="r" t="t"/>
              <a:pathLst>
                <a:path extrusionOk="0" h="2439" w="454">
                  <a:moveTo>
                    <a:pt x="315" y="1"/>
                  </a:moveTo>
                  <a:cubicBezTo>
                    <a:pt x="299" y="1"/>
                    <a:pt x="281" y="13"/>
                    <a:pt x="275" y="37"/>
                  </a:cubicBezTo>
                  <a:cubicBezTo>
                    <a:pt x="180" y="394"/>
                    <a:pt x="191" y="775"/>
                    <a:pt x="156" y="1132"/>
                  </a:cubicBezTo>
                  <a:cubicBezTo>
                    <a:pt x="108" y="1549"/>
                    <a:pt x="1" y="1977"/>
                    <a:pt x="49" y="2394"/>
                  </a:cubicBezTo>
                  <a:cubicBezTo>
                    <a:pt x="49" y="2423"/>
                    <a:pt x="75" y="2439"/>
                    <a:pt x="98" y="2439"/>
                  </a:cubicBezTo>
                  <a:cubicBezTo>
                    <a:pt x="113" y="2439"/>
                    <a:pt x="127" y="2432"/>
                    <a:pt x="132" y="2418"/>
                  </a:cubicBezTo>
                  <a:cubicBezTo>
                    <a:pt x="251" y="2025"/>
                    <a:pt x="275" y="1620"/>
                    <a:pt x="311" y="1227"/>
                  </a:cubicBezTo>
                  <a:cubicBezTo>
                    <a:pt x="358" y="834"/>
                    <a:pt x="453" y="418"/>
                    <a:pt x="346" y="37"/>
                  </a:cubicBezTo>
                  <a:cubicBezTo>
                    <a:pt x="346" y="13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14"/>
            <p:cNvSpPr/>
            <p:nvPr/>
          </p:nvSpPr>
          <p:spPr>
            <a:xfrm>
              <a:off x="4653550" y="1909050"/>
              <a:ext cx="6475" cy="13450"/>
            </a:xfrm>
            <a:custGeom>
              <a:rect b="b" l="l" r="r" t="t"/>
              <a:pathLst>
                <a:path extrusionOk="0" h="538" w="259">
                  <a:moveTo>
                    <a:pt x="201" y="0"/>
                  </a:moveTo>
                  <a:cubicBezTo>
                    <a:pt x="187" y="0"/>
                    <a:pt x="175" y="7"/>
                    <a:pt x="167" y="22"/>
                  </a:cubicBezTo>
                  <a:cubicBezTo>
                    <a:pt x="119" y="105"/>
                    <a:pt x="96" y="177"/>
                    <a:pt x="72" y="248"/>
                  </a:cubicBezTo>
                  <a:cubicBezTo>
                    <a:pt x="48" y="320"/>
                    <a:pt x="0" y="403"/>
                    <a:pt x="12" y="486"/>
                  </a:cubicBezTo>
                  <a:cubicBezTo>
                    <a:pt x="12" y="516"/>
                    <a:pt x="44" y="537"/>
                    <a:pt x="69" y="537"/>
                  </a:cubicBezTo>
                  <a:cubicBezTo>
                    <a:pt x="74" y="537"/>
                    <a:pt x="79" y="536"/>
                    <a:pt x="84" y="534"/>
                  </a:cubicBezTo>
                  <a:cubicBezTo>
                    <a:pt x="167" y="486"/>
                    <a:pt x="167" y="415"/>
                    <a:pt x="179" y="344"/>
                  </a:cubicBezTo>
                  <a:cubicBezTo>
                    <a:pt x="191" y="248"/>
                    <a:pt x="203" y="165"/>
                    <a:pt x="250" y="70"/>
                  </a:cubicBezTo>
                  <a:cubicBezTo>
                    <a:pt x="258" y="29"/>
                    <a:pt x="22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p14"/>
            <p:cNvSpPr/>
            <p:nvPr/>
          </p:nvSpPr>
          <p:spPr>
            <a:xfrm>
              <a:off x="4698800" y="1768825"/>
              <a:ext cx="27700" cy="84900"/>
            </a:xfrm>
            <a:custGeom>
              <a:rect b="b" l="l" r="r" t="t"/>
              <a:pathLst>
                <a:path extrusionOk="0" h="3396" w="1108">
                  <a:moveTo>
                    <a:pt x="684" y="0"/>
                  </a:moveTo>
                  <a:cubicBezTo>
                    <a:pt x="644" y="0"/>
                    <a:pt x="605" y="36"/>
                    <a:pt x="619" y="95"/>
                  </a:cubicBezTo>
                  <a:cubicBezTo>
                    <a:pt x="810" y="1226"/>
                    <a:pt x="214" y="2274"/>
                    <a:pt x="0" y="3357"/>
                  </a:cubicBezTo>
                  <a:cubicBezTo>
                    <a:pt x="0" y="3374"/>
                    <a:pt x="23" y="3396"/>
                    <a:pt x="41" y="3396"/>
                  </a:cubicBezTo>
                  <a:cubicBezTo>
                    <a:pt x="49" y="3396"/>
                    <a:pt x="56" y="3392"/>
                    <a:pt x="60" y="3381"/>
                  </a:cubicBezTo>
                  <a:cubicBezTo>
                    <a:pt x="631" y="2476"/>
                    <a:pt x="1107" y="1119"/>
                    <a:pt x="750" y="47"/>
                  </a:cubicBezTo>
                  <a:cubicBezTo>
                    <a:pt x="736" y="15"/>
                    <a:pt x="710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14"/>
            <p:cNvSpPr/>
            <p:nvPr/>
          </p:nvSpPr>
          <p:spPr>
            <a:xfrm>
              <a:off x="4672000" y="1905475"/>
              <a:ext cx="13250" cy="18075"/>
            </a:xfrm>
            <a:custGeom>
              <a:rect b="b" l="l" r="r" t="t"/>
              <a:pathLst>
                <a:path extrusionOk="0" h="723" w="530">
                  <a:moveTo>
                    <a:pt x="465" y="1"/>
                  </a:moveTo>
                  <a:cubicBezTo>
                    <a:pt x="455" y="1"/>
                    <a:pt x="443" y="4"/>
                    <a:pt x="429" y="10"/>
                  </a:cubicBezTo>
                  <a:cubicBezTo>
                    <a:pt x="203" y="165"/>
                    <a:pt x="24" y="403"/>
                    <a:pt x="1" y="689"/>
                  </a:cubicBezTo>
                  <a:cubicBezTo>
                    <a:pt x="1" y="710"/>
                    <a:pt x="17" y="722"/>
                    <a:pt x="32" y="722"/>
                  </a:cubicBezTo>
                  <a:cubicBezTo>
                    <a:pt x="44" y="722"/>
                    <a:pt x="55" y="716"/>
                    <a:pt x="60" y="701"/>
                  </a:cubicBezTo>
                  <a:cubicBezTo>
                    <a:pt x="179" y="463"/>
                    <a:pt x="274" y="248"/>
                    <a:pt x="501" y="94"/>
                  </a:cubicBezTo>
                  <a:cubicBezTo>
                    <a:pt x="530" y="55"/>
                    <a:pt x="511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14"/>
            <p:cNvSpPr/>
            <p:nvPr/>
          </p:nvSpPr>
          <p:spPr>
            <a:xfrm>
              <a:off x="4692075" y="1862575"/>
              <a:ext cx="42750" cy="83650"/>
            </a:xfrm>
            <a:custGeom>
              <a:rect b="b" l="l" r="r" t="t"/>
              <a:pathLst>
                <a:path extrusionOk="0" h="3346" w="1710">
                  <a:moveTo>
                    <a:pt x="1665" y="1"/>
                  </a:moveTo>
                  <a:cubicBezTo>
                    <a:pt x="1652" y="1"/>
                    <a:pt x="1639" y="7"/>
                    <a:pt x="1626" y="24"/>
                  </a:cubicBezTo>
                  <a:cubicBezTo>
                    <a:pt x="1341" y="548"/>
                    <a:pt x="1186" y="1107"/>
                    <a:pt x="924" y="1643"/>
                  </a:cubicBezTo>
                  <a:cubicBezTo>
                    <a:pt x="674" y="2191"/>
                    <a:pt x="269" y="2691"/>
                    <a:pt x="19" y="3227"/>
                  </a:cubicBezTo>
                  <a:cubicBezTo>
                    <a:pt x="1" y="3272"/>
                    <a:pt x="38" y="3345"/>
                    <a:pt x="84" y="3345"/>
                  </a:cubicBezTo>
                  <a:cubicBezTo>
                    <a:pt x="98" y="3345"/>
                    <a:pt x="112" y="3339"/>
                    <a:pt x="126" y="3322"/>
                  </a:cubicBezTo>
                  <a:cubicBezTo>
                    <a:pt x="602" y="2988"/>
                    <a:pt x="864" y="2393"/>
                    <a:pt x="1103" y="1869"/>
                  </a:cubicBezTo>
                  <a:cubicBezTo>
                    <a:pt x="1376" y="1286"/>
                    <a:pt x="1626" y="679"/>
                    <a:pt x="1710" y="48"/>
                  </a:cubicBezTo>
                  <a:cubicBezTo>
                    <a:pt x="1710" y="24"/>
                    <a:pt x="1689" y="1"/>
                    <a:pt x="1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14"/>
            <p:cNvSpPr/>
            <p:nvPr/>
          </p:nvSpPr>
          <p:spPr>
            <a:xfrm>
              <a:off x="4742250" y="1767125"/>
              <a:ext cx="40275" cy="146775"/>
            </a:xfrm>
            <a:custGeom>
              <a:rect b="b" l="l" r="r" t="t"/>
              <a:pathLst>
                <a:path extrusionOk="0" h="5871" w="1611">
                  <a:moveTo>
                    <a:pt x="1508" y="0"/>
                  </a:moveTo>
                  <a:cubicBezTo>
                    <a:pt x="1481" y="0"/>
                    <a:pt x="1457" y="13"/>
                    <a:pt x="1453" y="44"/>
                  </a:cubicBezTo>
                  <a:cubicBezTo>
                    <a:pt x="1298" y="1020"/>
                    <a:pt x="1179" y="1984"/>
                    <a:pt x="965" y="2937"/>
                  </a:cubicBezTo>
                  <a:cubicBezTo>
                    <a:pt x="739" y="3925"/>
                    <a:pt x="369" y="4818"/>
                    <a:pt x="24" y="5782"/>
                  </a:cubicBezTo>
                  <a:cubicBezTo>
                    <a:pt x="1" y="5829"/>
                    <a:pt x="44" y="5871"/>
                    <a:pt x="89" y="5871"/>
                  </a:cubicBezTo>
                  <a:cubicBezTo>
                    <a:pt x="114" y="5871"/>
                    <a:pt x="139" y="5859"/>
                    <a:pt x="155" y="5830"/>
                  </a:cubicBezTo>
                  <a:cubicBezTo>
                    <a:pt x="1143" y="4139"/>
                    <a:pt x="1334" y="1996"/>
                    <a:pt x="1596" y="91"/>
                  </a:cubicBezTo>
                  <a:cubicBezTo>
                    <a:pt x="1611" y="39"/>
                    <a:pt x="1554" y="0"/>
                    <a:pt x="1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14"/>
            <p:cNvSpPr/>
            <p:nvPr/>
          </p:nvSpPr>
          <p:spPr>
            <a:xfrm>
              <a:off x="4371975" y="1821550"/>
              <a:ext cx="10725" cy="16475"/>
            </a:xfrm>
            <a:custGeom>
              <a:rect b="b" l="l" r="r" t="t"/>
              <a:pathLst>
                <a:path extrusionOk="0" h="659" w="429">
                  <a:moveTo>
                    <a:pt x="204" y="1"/>
                  </a:moveTo>
                  <a:cubicBezTo>
                    <a:pt x="176" y="1"/>
                    <a:pt x="149" y="16"/>
                    <a:pt x="143" y="46"/>
                  </a:cubicBezTo>
                  <a:cubicBezTo>
                    <a:pt x="60" y="212"/>
                    <a:pt x="0" y="486"/>
                    <a:pt x="143" y="641"/>
                  </a:cubicBezTo>
                  <a:cubicBezTo>
                    <a:pt x="161" y="653"/>
                    <a:pt x="188" y="659"/>
                    <a:pt x="213" y="659"/>
                  </a:cubicBezTo>
                  <a:cubicBezTo>
                    <a:pt x="238" y="659"/>
                    <a:pt x="262" y="653"/>
                    <a:pt x="274" y="641"/>
                  </a:cubicBezTo>
                  <a:cubicBezTo>
                    <a:pt x="429" y="486"/>
                    <a:pt x="369" y="212"/>
                    <a:pt x="274" y="46"/>
                  </a:cubicBezTo>
                  <a:cubicBezTo>
                    <a:pt x="262" y="16"/>
                    <a:pt x="232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14"/>
            <p:cNvSpPr/>
            <p:nvPr/>
          </p:nvSpPr>
          <p:spPr>
            <a:xfrm>
              <a:off x="4324625" y="1824975"/>
              <a:ext cx="8675" cy="20425"/>
            </a:xfrm>
            <a:custGeom>
              <a:rect b="b" l="l" r="r" t="t"/>
              <a:pathLst>
                <a:path extrusionOk="0" h="817" w="347">
                  <a:moveTo>
                    <a:pt x="165" y="1"/>
                  </a:moveTo>
                  <a:cubicBezTo>
                    <a:pt x="111" y="1"/>
                    <a:pt x="60" y="34"/>
                    <a:pt x="60" y="99"/>
                  </a:cubicBezTo>
                  <a:cubicBezTo>
                    <a:pt x="60" y="325"/>
                    <a:pt x="1" y="575"/>
                    <a:pt x="108" y="790"/>
                  </a:cubicBezTo>
                  <a:cubicBezTo>
                    <a:pt x="120" y="807"/>
                    <a:pt x="144" y="816"/>
                    <a:pt x="169" y="816"/>
                  </a:cubicBezTo>
                  <a:cubicBezTo>
                    <a:pt x="194" y="816"/>
                    <a:pt x="221" y="807"/>
                    <a:pt x="239" y="790"/>
                  </a:cubicBezTo>
                  <a:cubicBezTo>
                    <a:pt x="346" y="575"/>
                    <a:pt x="287" y="325"/>
                    <a:pt x="287" y="99"/>
                  </a:cubicBezTo>
                  <a:cubicBezTo>
                    <a:pt x="275" y="34"/>
                    <a:pt x="218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14"/>
            <p:cNvSpPr/>
            <p:nvPr/>
          </p:nvSpPr>
          <p:spPr>
            <a:xfrm>
              <a:off x="4286525" y="1835250"/>
              <a:ext cx="6575" cy="8725"/>
            </a:xfrm>
            <a:custGeom>
              <a:rect b="b" l="l" r="r" t="t"/>
              <a:pathLst>
                <a:path extrusionOk="0" h="349" w="263">
                  <a:moveTo>
                    <a:pt x="132" y="1"/>
                  </a:moveTo>
                  <a:cubicBezTo>
                    <a:pt x="66" y="1"/>
                    <a:pt x="1" y="51"/>
                    <a:pt x="25" y="152"/>
                  </a:cubicBezTo>
                  <a:cubicBezTo>
                    <a:pt x="37" y="224"/>
                    <a:pt x="37" y="271"/>
                    <a:pt x="84" y="331"/>
                  </a:cubicBezTo>
                  <a:cubicBezTo>
                    <a:pt x="96" y="343"/>
                    <a:pt x="114" y="349"/>
                    <a:pt x="132" y="349"/>
                  </a:cubicBezTo>
                  <a:cubicBezTo>
                    <a:pt x="150" y="349"/>
                    <a:pt x="168" y="343"/>
                    <a:pt x="180" y="331"/>
                  </a:cubicBezTo>
                  <a:cubicBezTo>
                    <a:pt x="227" y="271"/>
                    <a:pt x="239" y="224"/>
                    <a:pt x="239" y="152"/>
                  </a:cubicBezTo>
                  <a:cubicBezTo>
                    <a:pt x="263" y="51"/>
                    <a:pt x="19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14"/>
            <p:cNvSpPr/>
            <p:nvPr/>
          </p:nvSpPr>
          <p:spPr>
            <a:xfrm>
              <a:off x="4231775" y="1833275"/>
              <a:ext cx="11325" cy="20775"/>
            </a:xfrm>
            <a:custGeom>
              <a:rect b="b" l="l" r="r" t="t"/>
              <a:pathLst>
                <a:path extrusionOk="0" h="831" w="453">
                  <a:moveTo>
                    <a:pt x="235" y="1"/>
                  </a:moveTo>
                  <a:cubicBezTo>
                    <a:pt x="189" y="1"/>
                    <a:pt x="143" y="42"/>
                    <a:pt x="143" y="100"/>
                  </a:cubicBezTo>
                  <a:cubicBezTo>
                    <a:pt x="143" y="219"/>
                    <a:pt x="107" y="339"/>
                    <a:pt x="84" y="458"/>
                  </a:cubicBezTo>
                  <a:cubicBezTo>
                    <a:pt x="48" y="577"/>
                    <a:pt x="0" y="648"/>
                    <a:pt x="36" y="767"/>
                  </a:cubicBezTo>
                  <a:cubicBezTo>
                    <a:pt x="45" y="813"/>
                    <a:pt x="83" y="831"/>
                    <a:pt x="127" y="831"/>
                  </a:cubicBezTo>
                  <a:cubicBezTo>
                    <a:pt x="140" y="831"/>
                    <a:pt x="153" y="829"/>
                    <a:pt x="167" y="827"/>
                  </a:cubicBezTo>
                  <a:cubicBezTo>
                    <a:pt x="453" y="708"/>
                    <a:pt x="405" y="279"/>
                    <a:pt x="310" y="53"/>
                  </a:cubicBezTo>
                  <a:cubicBezTo>
                    <a:pt x="292" y="16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14"/>
            <p:cNvSpPr/>
            <p:nvPr/>
          </p:nvSpPr>
          <p:spPr>
            <a:xfrm>
              <a:off x="4190100" y="1836750"/>
              <a:ext cx="3600" cy="6275"/>
            </a:xfrm>
            <a:custGeom>
              <a:rect b="b" l="l" r="r" t="t"/>
              <a:pathLst>
                <a:path extrusionOk="0" h="251" w="144">
                  <a:moveTo>
                    <a:pt x="69" y="0"/>
                  </a:moveTo>
                  <a:cubicBezTo>
                    <a:pt x="33" y="0"/>
                    <a:pt x="0" y="27"/>
                    <a:pt x="12" y="80"/>
                  </a:cubicBezTo>
                  <a:cubicBezTo>
                    <a:pt x="12" y="116"/>
                    <a:pt x="24" y="176"/>
                    <a:pt x="36" y="223"/>
                  </a:cubicBezTo>
                  <a:cubicBezTo>
                    <a:pt x="42" y="241"/>
                    <a:pt x="57" y="250"/>
                    <a:pt x="72" y="250"/>
                  </a:cubicBezTo>
                  <a:cubicBezTo>
                    <a:pt x="87" y="250"/>
                    <a:pt x="101" y="241"/>
                    <a:pt x="107" y="223"/>
                  </a:cubicBezTo>
                  <a:cubicBezTo>
                    <a:pt x="131" y="176"/>
                    <a:pt x="131" y="116"/>
                    <a:pt x="143" y="80"/>
                  </a:cubicBezTo>
                  <a:cubicBezTo>
                    <a:pt x="143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14"/>
            <p:cNvSpPr/>
            <p:nvPr/>
          </p:nvSpPr>
          <p:spPr>
            <a:xfrm>
              <a:off x="4152600" y="1843450"/>
              <a:ext cx="8875" cy="12850"/>
            </a:xfrm>
            <a:custGeom>
              <a:rect b="b" l="l" r="r" t="t"/>
              <a:pathLst>
                <a:path extrusionOk="0" h="514" w="355">
                  <a:moveTo>
                    <a:pt x="210" y="0"/>
                  </a:moveTo>
                  <a:cubicBezTo>
                    <a:pt x="180" y="0"/>
                    <a:pt x="154" y="18"/>
                    <a:pt x="143" y="62"/>
                  </a:cubicBezTo>
                  <a:cubicBezTo>
                    <a:pt x="95" y="170"/>
                    <a:pt x="0" y="432"/>
                    <a:pt x="143" y="503"/>
                  </a:cubicBezTo>
                  <a:cubicBezTo>
                    <a:pt x="155" y="510"/>
                    <a:pt x="168" y="514"/>
                    <a:pt x="180" y="514"/>
                  </a:cubicBezTo>
                  <a:cubicBezTo>
                    <a:pt x="225" y="514"/>
                    <a:pt x="265" y="467"/>
                    <a:pt x="274" y="420"/>
                  </a:cubicBezTo>
                  <a:cubicBezTo>
                    <a:pt x="298" y="324"/>
                    <a:pt x="274" y="253"/>
                    <a:pt x="322" y="170"/>
                  </a:cubicBezTo>
                  <a:cubicBezTo>
                    <a:pt x="354" y="88"/>
                    <a:pt x="274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14"/>
            <p:cNvSpPr/>
            <p:nvPr/>
          </p:nvSpPr>
          <p:spPr>
            <a:xfrm>
              <a:off x="3676050" y="1842775"/>
              <a:ext cx="9850" cy="19075"/>
            </a:xfrm>
            <a:custGeom>
              <a:rect b="b" l="l" r="r" t="t"/>
              <a:pathLst>
                <a:path extrusionOk="0" h="763" w="394">
                  <a:moveTo>
                    <a:pt x="204" y="0"/>
                  </a:moveTo>
                  <a:cubicBezTo>
                    <a:pt x="149" y="0"/>
                    <a:pt x="89" y="30"/>
                    <a:pt x="72" y="89"/>
                  </a:cubicBezTo>
                  <a:cubicBezTo>
                    <a:pt x="48" y="268"/>
                    <a:pt x="0" y="447"/>
                    <a:pt x="36" y="637"/>
                  </a:cubicBezTo>
                  <a:cubicBezTo>
                    <a:pt x="48" y="721"/>
                    <a:pt x="122" y="762"/>
                    <a:pt x="197" y="762"/>
                  </a:cubicBezTo>
                  <a:cubicBezTo>
                    <a:pt x="271" y="762"/>
                    <a:pt x="345" y="721"/>
                    <a:pt x="357" y="637"/>
                  </a:cubicBezTo>
                  <a:cubicBezTo>
                    <a:pt x="393" y="459"/>
                    <a:pt x="345" y="280"/>
                    <a:pt x="310" y="89"/>
                  </a:cubicBezTo>
                  <a:cubicBezTo>
                    <a:pt x="310" y="30"/>
                    <a:pt x="259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14"/>
            <p:cNvSpPr/>
            <p:nvPr/>
          </p:nvSpPr>
          <p:spPr>
            <a:xfrm>
              <a:off x="3625150" y="1825275"/>
              <a:ext cx="7750" cy="15425"/>
            </a:xfrm>
            <a:custGeom>
              <a:rect b="b" l="l" r="r" t="t"/>
              <a:pathLst>
                <a:path extrusionOk="0" h="617" w="310">
                  <a:moveTo>
                    <a:pt x="159" y="1"/>
                  </a:moveTo>
                  <a:cubicBezTo>
                    <a:pt x="110" y="1"/>
                    <a:pt x="60" y="33"/>
                    <a:pt x="48" y="99"/>
                  </a:cubicBezTo>
                  <a:cubicBezTo>
                    <a:pt x="24" y="182"/>
                    <a:pt x="24" y="254"/>
                    <a:pt x="12" y="313"/>
                  </a:cubicBezTo>
                  <a:cubicBezTo>
                    <a:pt x="0" y="385"/>
                    <a:pt x="12" y="444"/>
                    <a:pt x="24" y="528"/>
                  </a:cubicBezTo>
                  <a:cubicBezTo>
                    <a:pt x="42" y="587"/>
                    <a:pt x="98" y="617"/>
                    <a:pt x="155" y="617"/>
                  </a:cubicBezTo>
                  <a:cubicBezTo>
                    <a:pt x="212" y="617"/>
                    <a:pt x="268" y="587"/>
                    <a:pt x="286" y="528"/>
                  </a:cubicBezTo>
                  <a:cubicBezTo>
                    <a:pt x="298" y="456"/>
                    <a:pt x="310" y="397"/>
                    <a:pt x="298" y="313"/>
                  </a:cubicBezTo>
                  <a:cubicBezTo>
                    <a:pt x="286" y="230"/>
                    <a:pt x="286" y="158"/>
                    <a:pt x="262" y="99"/>
                  </a:cubicBezTo>
                  <a:cubicBezTo>
                    <a:pt x="256" y="33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14"/>
            <p:cNvSpPr/>
            <p:nvPr/>
          </p:nvSpPr>
          <p:spPr>
            <a:xfrm>
              <a:off x="3642250" y="1827975"/>
              <a:ext cx="11200" cy="9375"/>
            </a:xfrm>
            <a:custGeom>
              <a:rect b="b" l="l" r="r" t="t"/>
              <a:pathLst>
                <a:path extrusionOk="0" h="375" w="448">
                  <a:moveTo>
                    <a:pt x="205" y="1"/>
                  </a:moveTo>
                  <a:cubicBezTo>
                    <a:pt x="100" y="1"/>
                    <a:pt x="0" y="137"/>
                    <a:pt x="102" y="229"/>
                  </a:cubicBezTo>
                  <a:cubicBezTo>
                    <a:pt x="138" y="265"/>
                    <a:pt x="138" y="289"/>
                    <a:pt x="162" y="324"/>
                  </a:cubicBezTo>
                  <a:cubicBezTo>
                    <a:pt x="191" y="354"/>
                    <a:pt x="225" y="374"/>
                    <a:pt x="261" y="374"/>
                  </a:cubicBezTo>
                  <a:cubicBezTo>
                    <a:pt x="283" y="374"/>
                    <a:pt x="306" y="366"/>
                    <a:pt x="328" y="348"/>
                  </a:cubicBezTo>
                  <a:cubicBezTo>
                    <a:pt x="447" y="277"/>
                    <a:pt x="376" y="110"/>
                    <a:pt x="293" y="39"/>
                  </a:cubicBezTo>
                  <a:cubicBezTo>
                    <a:pt x="266" y="12"/>
                    <a:pt x="23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14"/>
            <p:cNvSpPr/>
            <p:nvPr/>
          </p:nvSpPr>
          <p:spPr>
            <a:xfrm>
              <a:off x="3590125" y="1782925"/>
              <a:ext cx="14800" cy="21375"/>
            </a:xfrm>
            <a:custGeom>
              <a:rect b="b" l="l" r="r" t="t"/>
              <a:pathLst>
                <a:path extrusionOk="0" h="855" w="592">
                  <a:moveTo>
                    <a:pt x="288" y="0"/>
                  </a:moveTo>
                  <a:cubicBezTo>
                    <a:pt x="146" y="0"/>
                    <a:pt x="0" y="122"/>
                    <a:pt x="56" y="281"/>
                  </a:cubicBezTo>
                  <a:cubicBezTo>
                    <a:pt x="103" y="400"/>
                    <a:pt x="92" y="519"/>
                    <a:pt x="139" y="638"/>
                  </a:cubicBezTo>
                  <a:cubicBezTo>
                    <a:pt x="159" y="738"/>
                    <a:pt x="221" y="854"/>
                    <a:pt x="332" y="854"/>
                  </a:cubicBezTo>
                  <a:cubicBezTo>
                    <a:pt x="353" y="854"/>
                    <a:pt x="376" y="850"/>
                    <a:pt x="401" y="840"/>
                  </a:cubicBezTo>
                  <a:cubicBezTo>
                    <a:pt x="532" y="805"/>
                    <a:pt x="568" y="638"/>
                    <a:pt x="580" y="519"/>
                  </a:cubicBezTo>
                  <a:cubicBezTo>
                    <a:pt x="592" y="388"/>
                    <a:pt x="532" y="221"/>
                    <a:pt x="473" y="102"/>
                  </a:cubicBezTo>
                  <a:cubicBezTo>
                    <a:pt x="429" y="31"/>
                    <a:pt x="359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14"/>
            <p:cNvSpPr/>
            <p:nvPr/>
          </p:nvSpPr>
          <p:spPr>
            <a:xfrm>
              <a:off x="3558775" y="1779750"/>
              <a:ext cx="9525" cy="17150"/>
            </a:xfrm>
            <a:custGeom>
              <a:rect b="b" l="l" r="r" t="t"/>
              <a:pathLst>
                <a:path extrusionOk="0" h="686" w="381">
                  <a:moveTo>
                    <a:pt x="165" y="0"/>
                  </a:moveTo>
                  <a:cubicBezTo>
                    <a:pt x="98" y="0"/>
                    <a:pt x="30" y="45"/>
                    <a:pt x="24" y="134"/>
                  </a:cubicBezTo>
                  <a:cubicBezTo>
                    <a:pt x="0" y="301"/>
                    <a:pt x="0" y="479"/>
                    <a:pt x="95" y="610"/>
                  </a:cubicBezTo>
                  <a:cubicBezTo>
                    <a:pt x="124" y="663"/>
                    <a:pt x="167" y="685"/>
                    <a:pt x="211" y="685"/>
                  </a:cubicBezTo>
                  <a:cubicBezTo>
                    <a:pt x="296" y="685"/>
                    <a:pt x="381" y="601"/>
                    <a:pt x="357" y="491"/>
                  </a:cubicBezTo>
                  <a:cubicBezTo>
                    <a:pt x="334" y="372"/>
                    <a:pt x="322" y="253"/>
                    <a:pt x="298" y="134"/>
                  </a:cubicBezTo>
                  <a:cubicBezTo>
                    <a:pt x="298" y="45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14"/>
            <p:cNvSpPr/>
            <p:nvPr/>
          </p:nvSpPr>
          <p:spPr>
            <a:xfrm>
              <a:off x="3543000" y="1727350"/>
              <a:ext cx="7900" cy="17300"/>
            </a:xfrm>
            <a:custGeom>
              <a:rect b="b" l="l" r="r" t="t"/>
              <a:pathLst>
                <a:path extrusionOk="0" h="692" w="316">
                  <a:moveTo>
                    <a:pt x="159" y="1"/>
                  </a:moveTo>
                  <a:cubicBezTo>
                    <a:pt x="80" y="1"/>
                    <a:pt x="0" y="57"/>
                    <a:pt x="0" y="170"/>
                  </a:cubicBezTo>
                  <a:lnTo>
                    <a:pt x="0" y="420"/>
                  </a:lnTo>
                  <a:cubicBezTo>
                    <a:pt x="0" y="504"/>
                    <a:pt x="24" y="563"/>
                    <a:pt x="72" y="646"/>
                  </a:cubicBezTo>
                  <a:cubicBezTo>
                    <a:pt x="95" y="676"/>
                    <a:pt x="125" y="691"/>
                    <a:pt x="155" y="691"/>
                  </a:cubicBezTo>
                  <a:cubicBezTo>
                    <a:pt x="185" y="691"/>
                    <a:pt x="214" y="676"/>
                    <a:pt x="238" y="646"/>
                  </a:cubicBezTo>
                  <a:cubicBezTo>
                    <a:pt x="298" y="563"/>
                    <a:pt x="310" y="504"/>
                    <a:pt x="310" y="420"/>
                  </a:cubicBezTo>
                  <a:lnTo>
                    <a:pt x="310" y="170"/>
                  </a:lnTo>
                  <a:cubicBezTo>
                    <a:pt x="316" y="57"/>
                    <a:pt x="23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14"/>
            <p:cNvSpPr/>
            <p:nvPr/>
          </p:nvSpPr>
          <p:spPr>
            <a:xfrm>
              <a:off x="3732000" y="1847000"/>
              <a:ext cx="12825" cy="24075"/>
            </a:xfrm>
            <a:custGeom>
              <a:rect b="b" l="l" r="r" t="t"/>
              <a:pathLst>
                <a:path extrusionOk="0" h="963" w="513">
                  <a:moveTo>
                    <a:pt x="178" y="1"/>
                  </a:moveTo>
                  <a:cubicBezTo>
                    <a:pt x="129" y="1"/>
                    <a:pt x="78" y="34"/>
                    <a:pt x="72" y="99"/>
                  </a:cubicBezTo>
                  <a:cubicBezTo>
                    <a:pt x="60" y="361"/>
                    <a:pt x="1" y="742"/>
                    <a:pt x="191" y="944"/>
                  </a:cubicBezTo>
                  <a:cubicBezTo>
                    <a:pt x="203" y="956"/>
                    <a:pt x="224" y="962"/>
                    <a:pt x="246" y="962"/>
                  </a:cubicBezTo>
                  <a:cubicBezTo>
                    <a:pt x="268" y="962"/>
                    <a:pt x="292" y="956"/>
                    <a:pt x="310" y="944"/>
                  </a:cubicBezTo>
                  <a:cubicBezTo>
                    <a:pt x="513" y="694"/>
                    <a:pt x="310" y="361"/>
                    <a:pt x="274" y="99"/>
                  </a:cubicBezTo>
                  <a:cubicBezTo>
                    <a:pt x="274" y="34"/>
                    <a:pt x="22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14"/>
            <p:cNvSpPr/>
            <p:nvPr/>
          </p:nvSpPr>
          <p:spPr>
            <a:xfrm>
              <a:off x="3801950" y="1851475"/>
              <a:ext cx="9550" cy="15500"/>
            </a:xfrm>
            <a:custGeom>
              <a:rect b="b" l="l" r="r" t="t"/>
              <a:pathLst>
                <a:path extrusionOk="0" h="620" w="382">
                  <a:moveTo>
                    <a:pt x="185" y="0"/>
                  </a:moveTo>
                  <a:cubicBezTo>
                    <a:pt x="99" y="0"/>
                    <a:pt x="12" y="57"/>
                    <a:pt x="12" y="170"/>
                  </a:cubicBezTo>
                  <a:cubicBezTo>
                    <a:pt x="12" y="289"/>
                    <a:pt x="1" y="420"/>
                    <a:pt x="36" y="539"/>
                  </a:cubicBezTo>
                  <a:cubicBezTo>
                    <a:pt x="60" y="593"/>
                    <a:pt x="117" y="620"/>
                    <a:pt x="175" y="620"/>
                  </a:cubicBezTo>
                  <a:cubicBezTo>
                    <a:pt x="233" y="620"/>
                    <a:pt x="292" y="593"/>
                    <a:pt x="322" y="539"/>
                  </a:cubicBezTo>
                  <a:cubicBezTo>
                    <a:pt x="382" y="420"/>
                    <a:pt x="358" y="289"/>
                    <a:pt x="358" y="170"/>
                  </a:cubicBezTo>
                  <a:cubicBezTo>
                    <a:pt x="358" y="57"/>
                    <a:pt x="271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14"/>
            <p:cNvSpPr/>
            <p:nvPr/>
          </p:nvSpPr>
          <p:spPr>
            <a:xfrm>
              <a:off x="3840800" y="1855275"/>
              <a:ext cx="6575" cy="12750"/>
            </a:xfrm>
            <a:custGeom>
              <a:rect b="b" l="l" r="r" t="t"/>
              <a:pathLst>
                <a:path extrusionOk="0" h="510" w="263">
                  <a:moveTo>
                    <a:pt x="131" y="0"/>
                  </a:moveTo>
                  <a:cubicBezTo>
                    <a:pt x="66" y="0"/>
                    <a:pt x="0" y="42"/>
                    <a:pt x="6" y="125"/>
                  </a:cubicBezTo>
                  <a:cubicBezTo>
                    <a:pt x="18" y="244"/>
                    <a:pt x="6" y="375"/>
                    <a:pt x="66" y="482"/>
                  </a:cubicBezTo>
                  <a:cubicBezTo>
                    <a:pt x="78" y="500"/>
                    <a:pt x="104" y="509"/>
                    <a:pt x="131" y="509"/>
                  </a:cubicBezTo>
                  <a:cubicBezTo>
                    <a:pt x="158" y="509"/>
                    <a:pt x="185" y="500"/>
                    <a:pt x="197" y="482"/>
                  </a:cubicBezTo>
                  <a:cubicBezTo>
                    <a:pt x="256" y="375"/>
                    <a:pt x="256" y="244"/>
                    <a:pt x="256" y="125"/>
                  </a:cubicBezTo>
                  <a:cubicBezTo>
                    <a:pt x="262" y="42"/>
                    <a:pt x="19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14"/>
            <p:cNvSpPr/>
            <p:nvPr/>
          </p:nvSpPr>
          <p:spPr>
            <a:xfrm>
              <a:off x="3673375" y="1755850"/>
              <a:ext cx="8350" cy="24575"/>
            </a:xfrm>
            <a:custGeom>
              <a:rect b="b" l="l" r="r" t="t"/>
              <a:pathLst>
                <a:path extrusionOk="0" h="983" w="334">
                  <a:moveTo>
                    <a:pt x="167" y="1"/>
                  </a:moveTo>
                  <a:cubicBezTo>
                    <a:pt x="104" y="1"/>
                    <a:pt x="42" y="42"/>
                    <a:pt x="36" y="126"/>
                  </a:cubicBezTo>
                  <a:cubicBezTo>
                    <a:pt x="24" y="364"/>
                    <a:pt x="0" y="602"/>
                    <a:pt x="24" y="840"/>
                  </a:cubicBezTo>
                  <a:cubicBezTo>
                    <a:pt x="30" y="935"/>
                    <a:pt x="104" y="983"/>
                    <a:pt x="177" y="983"/>
                  </a:cubicBezTo>
                  <a:cubicBezTo>
                    <a:pt x="250" y="983"/>
                    <a:pt x="322" y="935"/>
                    <a:pt x="322" y="840"/>
                  </a:cubicBezTo>
                  <a:cubicBezTo>
                    <a:pt x="333" y="602"/>
                    <a:pt x="298" y="364"/>
                    <a:pt x="298" y="126"/>
                  </a:cubicBezTo>
                  <a:cubicBezTo>
                    <a:pt x="292" y="42"/>
                    <a:pt x="22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14"/>
            <p:cNvSpPr/>
            <p:nvPr/>
          </p:nvSpPr>
          <p:spPr>
            <a:xfrm>
              <a:off x="3989775" y="1840750"/>
              <a:ext cx="4200" cy="16175"/>
            </a:xfrm>
            <a:custGeom>
              <a:rect b="b" l="l" r="r" t="t"/>
              <a:pathLst>
                <a:path extrusionOk="0" h="647" w="168">
                  <a:moveTo>
                    <a:pt x="73" y="1"/>
                  </a:moveTo>
                  <a:cubicBezTo>
                    <a:pt x="39" y="1"/>
                    <a:pt x="6" y="22"/>
                    <a:pt x="12" y="63"/>
                  </a:cubicBezTo>
                  <a:cubicBezTo>
                    <a:pt x="12" y="242"/>
                    <a:pt x="0" y="432"/>
                    <a:pt x="48" y="611"/>
                  </a:cubicBezTo>
                  <a:cubicBezTo>
                    <a:pt x="54" y="635"/>
                    <a:pt x="72" y="647"/>
                    <a:pt x="88" y="647"/>
                  </a:cubicBezTo>
                  <a:cubicBezTo>
                    <a:pt x="105" y="647"/>
                    <a:pt x="119" y="635"/>
                    <a:pt x="119" y="611"/>
                  </a:cubicBezTo>
                  <a:cubicBezTo>
                    <a:pt x="167" y="432"/>
                    <a:pt x="143" y="242"/>
                    <a:pt x="143" y="63"/>
                  </a:cubicBezTo>
                  <a:cubicBezTo>
                    <a:pt x="143" y="22"/>
                    <a:pt x="10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14"/>
            <p:cNvSpPr/>
            <p:nvPr/>
          </p:nvSpPr>
          <p:spPr>
            <a:xfrm>
              <a:off x="3921300" y="1828450"/>
              <a:ext cx="15150" cy="12700"/>
            </a:xfrm>
            <a:custGeom>
              <a:rect b="b" l="l" r="r" t="t"/>
              <a:pathLst>
                <a:path extrusionOk="0" h="508" w="606">
                  <a:moveTo>
                    <a:pt x="258" y="0"/>
                  </a:moveTo>
                  <a:cubicBezTo>
                    <a:pt x="201" y="0"/>
                    <a:pt x="145" y="24"/>
                    <a:pt x="108" y="67"/>
                  </a:cubicBezTo>
                  <a:cubicBezTo>
                    <a:pt x="13" y="151"/>
                    <a:pt x="1" y="305"/>
                    <a:pt x="84" y="377"/>
                  </a:cubicBezTo>
                  <a:cubicBezTo>
                    <a:pt x="120" y="401"/>
                    <a:pt x="144" y="424"/>
                    <a:pt x="180" y="448"/>
                  </a:cubicBezTo>
                  <a:cubicBezTo>
                    <a:pt x="224" y="490"/>
                    <a:pt x="273" y="507"/>
                    <a:pt x="319" y="507"/>
                  </a:cubicBezTo>
                  <a:cubicBezTo>
                    <a:pt x="474" y="507"/>
                    <a:pt x="605" y="315"/>
                    <a:pt x="477" y="151"/>
                  </a:cubicBezTo>
                  <a:cubicBezTo>
                    <a:pt x="441" y="127"/>
                    <a:pt x="430" y="91"/>
                    <a:pt x="406" y="67"/>
                  </a:cubicBezTo>
                  <a:cubicBezTo>
                    <a:pt x="365" y="21"/>
                    <a:pt x="31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p14"/>
            <p:cNvSpPr/>
            <p:nvPr/>
          </p:nvSpPr>
          <p:spPr>
            <a:xfrm>
              <a:off x="4050050" y="1801700"/>
              <a:ext cx="8200" cy="8650"/>
            </a:xfrm>
            <a:custGeom>
              <a:rect b="b" l="l" r="r" t="t"/>
              <a:pathLst>
                <a:path extrusionOk="0" h="346" w="328">
                  <a:moveTo>
                    <a:pt x="133" y="0"/>
                  </a:moveTo>
                  <a:cubicBezTo>
                    <a:pt x="69" y="0"/>
                    <a:pt x="0" y="42"/>
                    <a:pt x="6" y="125"/>
                  </a:cubicBezTo>
                  <a:cubicBezTo>
                    <a:pt x="30" y="197"/>
                    <a:pt x="30" y="268"/>
                    <a:pt x="90" y="316"/>
                  </a:cubicBezTo>
                  <a:cubicBezTo>
                    <a:pt x="116" y="337"/>
                    <a:pt x="144" y="346"/>
                    <a:pt x="173" y="346"/>
                  </a:cubicBezTo>
                  <a:cubicBezTo>
                    <a:pt x="210" y="346"/>
                    <a:pt x="247" y="330"/>
                    <a:pt x="280" y="304"/>
                  </a:cubicBezTo>
                  <a:cubicBezTo>
                    <a:pt x="328" y="268"/>
                    <a:pt x="328" y="208"/>
                    <a:pt x="280" y="173"/>
                  </a:cubicBezTo>
                  <a:cubicBezTo>
                    <a:pt x="274" y="173"/>
                    <a:pt x="252" y="158"/>
                    <a:pt x="233" y="145"/>
                  </a:cubicBezTo>
                  <a:lnTo>
                    <a:pt x="233" y="145"/>
                  </a:lnTo>
                  <a:lnTo>
                    <a:pt x="233" y="125"/>
                  </a:lnTo>
                  <a:cubicBezTo>
                    <a:pt x="256" y="42"/>
                    <a:pt x="197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p14"/>
            <p:cNvSpPr/>
            <p:nvPr/>
          </p:nvSpPr>
          <p:spPr>
            <a:xfrm>
              <a:off x="3892150" y="1794100"/>
              <a:ext cx="600" cy="25"/>
            </a:xfrm>
            <a:custGeom>
              <a:rect b="b" l="l" r="r" t="t"/>
              <a:pathLst>
                <a:path extrusionOk="0" h="1" w="24">
                  <a:moveTo>
                    <a:pt x="0" y="1"/>
                  </a:moveTo>
                  <a:cubicBezTo>
                    <a:pt x="24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14"/>
            <p:cNvSpPr/>
            <p:nvPr/>
          </p:nvSpPr>
          <p:spPr>
            <a:xfrm>
              <a:off x="3578425" y="1709750"/>
              <a:ext cx="12500" cy="32200"/>
            </a:xfrm>
            <a:custGeom>
              <a:rect b="b" l="l" r="r" t="t"/>
              <a:pathLst>
                <a:path extrusionOk="0" h="1288" w="500">
                  <a:moveTo>
                    <a:pt x="104" y="1"/>
                  </a:moveTo>
                  <a:cubicBezTo>
                    <a:pt x="54" y="1"/>
                    <a:pt x="0" y="45"/>
                    <a:pt x="24" y="100"/>
                  </a:cubicBezTo>
                  <a:cubicBezTo>
                    <a:pt x="83" y="291"/>
                    <a:pt x="143" y="469"/>
                    <a:pt x="167" y="672"/>
                  </a:cubicBezTo>
                  <a:cubicBezTo>
                    <a:pt x="202" y="874"/>
                    <a:pt x="190" y="1065"/>
                    <a:pt x="250" y="1243"/>
                  </a:cubicBezTo>
                  <a:cubicBezTo>
                    <a:pt x="256" y="1273"/>
                    <a:pt x="280" y="1288"/>
                    <a:pt x="307" y="1288"/>
                  </a:cubicBezTo>
                  <a:cubicBezTo>
                    <a:pt x="333" y="1288"/>
                    <a:pt x="363" y="1273"/>
                    <a:pt x="381" y="1243"/>
                  </a:cubicBezTo>
                  <a:cubicBezTo>
                    <a:pt x="500" y="850"/>
                    <a:pt x="321" y="398"/>
                    <a:pt x="167" y="41"/>
                  </a:cubicBezTo>
                  <a:cubicBezTo>
                    <a:pt x="154" y="12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14"/>
            <p:cNvSpPr/>
            <p:nvPr/>
          </p:nvSpPr>
          <p:spPr>
            <a:xfrm>
              <a:off x="3551700" y="1695500"/>
              <a:ext cx="8575" cy="20925"/>
            </a:xfrm>
            <a:custGeom>
              <a:rect b="b" l="l" r="r" t="t"/>
              <a:pathLst>
                <a:path extrusionOk="0" h="837" w="343">
                  <a:moveTo>
                    <a:pt x="89" y="0"/>
                  </a:moveTo>
                  <a:cubicBezTo>
                    <a:pt x="44" y="0"/>
                    <a:pt x="0" y="31"/>
                    <a:pt x="21" y="87"/>
                  </a:cubicBezTo>
                  <a:cubicBezTo>
                    <a:pt x="93" y="325"/>
                    <a:pt x="128" y="563"/>
                    <a:pt x="188" y="801"/>
                  </a:cubicBezTo>
                  <a:cubicBezTo>
                    <a:pt x="194" y="825"/>
                    <a:pt x="215" y="837"/>
                    <a:pt x="236" y="837"/>
                  </a:cubicBezTo>
                  <a:cubicBezTo>
                    <a:pt x="256" y="837"/>
                    <a:pt x="277" y="825"/>
                    <a:pt x="283" y="801"/>
                  </a:cubicBezTo>
                  <a:cubicBezTo>
                    <a:pt x="343" y="563"/>
                    <a:pt x="247" y="277"/>
                    <a:pt x="164" y="51"/>
                  </a:cubicBezTo>
                  <a:cubicBezTo>
                    <a:pt x="154" y="16"/>
                    <a:pt x="12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14"/>
            <p:cNvSpPr/>
            <p:nvPr/>
          </p:nvSpPr>
          <p:spPr>
            <a:xfrm>
              <a:off x="3500550" y="1633425"/>
              <a:ext cx="15450" cy="40200"/>
            </a:xfrm>
            <a:custGeom>
              <a:rect b="b" l="l" r="r" t="t"/>
              <a:pathLst>
                <a:path extrusionOk="0" h="1608" w="618">
                  <a:moveTo>
                    <a:pt x="62" y="0"/>
                  </a:moveTo>
                  <a:cubicBezTo>
                    <a:pt x="33" y="0"/>
                    <a:pt x="0" y="26"/>
                    <a:pt x="7" y="70"/>
                  </a:cubicBezTo>
                  <a:cubicBezTo>
                    <a:pt x="115" y="570"/>
                    <a:pt x="269" y="1129"/>
                    <a:pt x="519" y="1582"/>
                  </a:cubicBezTo>
                  <a:cubicBezTo>
                    <a:pt x="528" y="1599"/>
                    <a:pt x="545" y="1607"/>
                    <a:pt x="561" y="1607"/>
                  </a:cubicBezTo>
                  <a:cubicBezTo>
                    <a:pt x="590" y="1607"/>
                    <a:pt x="618" y="1584"/>
                    <a:pt x="603" y="1546"/>
                  </a:cubicBezTo>
                  <a:cubicBezTo>
                    <a:pt x="460" y="1034"/>
                    <a:pt x="281" y="522"/>
                    <a:pt x="103" y="34"/>
                  </a:cubicBezTo>
                  <a:cubicBezTo>
                    <a:pt x="98" y="11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14"/>
            <p:cNvSpPr/>
            <p:nvPr/>
          </p:nvSpPr>
          <p:spPr>
            <a:xfrm>
              <a:off x="3420550" y="1587625"/>
              <a:ext cx="44175" cy="49000"/>
            </a:xfrm>
            <a:custGeom>
              <a:rect b="b" l="l" r="r" t="t"/>
              <a:pathLst>
                <a:path extrusionOk="0" h="1960" w="1767">
                  <a:moveTo>
                    <a:pt x="25" y="1"/>
                  </a:moveTo>
                  <a:cubicBezTo>
                    <a:pt x="9" y="1"/>
                    <a:pt x="1" y="28"/>
                    <a:pt x="28" y="56"/>
                  </a:cubicBezTo>
                  <a:cubicBezTo>
                    <a:pt x="386" y="282"/>
                    <a:pt x="707" y="532"/>
                    <a:pt x="981" y="878"/>
                  </a:cubicBezTo>
                  <a:cubicBezTo>
                    <a:pt x="1231" y="1199"/>
                    <a:pt x="1362" y="1568"/>
                    <a:pt x="1576" y="1925"/>
                  </a:cubicBezTo>
                  <a:cubicBezTo>
                    <a:pt x="1586" y="1949"/>
                    <a:pt x="1605" y="1960"/>
                    <a:pt x="1625" y="1960"/>
                  </a:cubicBezTo>
                  <a:cubicBezTo>
                    <a:pt x="1654" y="1960"/>
                    <a:pt x="1683" y="1937"/>
                    <a:pt x="1683" y="1902"/>
                  </a:cubicBezTo>
                  <a:cubicBezTo>
                    <a:pt x="1767" y="1092"/>
                    <a:pt x="814" y="68"/>
                    <a:pt x="40" y="9"/>
                  </a:cubicBez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14"/>
            <p:cNvSpPr/>
            <p:nvPr/>
          </p:nvSpPr>
          <p:spPr>
            <a:xfrm>
              <a:off x="3489525" y="1629675"/>
              <a:ext cx="34450" cy="58150"/>
            </a:xfrm>
            <a:custGeom>
              <a:rect b="b" l="l" r="r" t="t"/>
              <a:pathLst>
                <a:path extrusionOk="0" h="2326" w="1378">
                  <a:moveTo>
                    <a:pt x="75" y="1"/>
                  </a:moveTo>
                  <a:cubicBezTo>
                    <a:pt x="41" y="1"/>
                    <a:pt x="1" y="58"/>
                    <a:pt x="32" y="89"/>
                  </a:cubicBezTo>
                  <a:cubicBezTo>
                    <a:pt x="687" y="660"/>
                    <a:pt x="1008" y="1434"/>
                    <a:pt x="1163" y="2291"/>
                  </a:cubicBezTo>
                  <a:cubicBezTo>
                    <a:pt x="1172" y="2315"/>
                    <a:pt x="1192" y="2326"/>
                    <a:pt x="1211" y="2326"/>
                  </a:cubicBezTo>
                  <a:cubicBezTo>
                    <a:pt x="1240" y="2326"/>
                    <a:pt x="1270" y="2303"/>
                    <a:pt x="1270" y="2267"/>
                  </a:cubicBezTo>
                  <a:cubicBezTo>
                    <a:pt x="1377" y="1398"/>
                    <a:pt x="770" y="517"/>
                    <a:pt x="91" y="5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14"/>
            <p:cNvSpPr/>
            <p:nvPr/>
          </p:nvSpPr>
          <p:spPr>
            <a:xfrm>
              <a:off x="3478675" y="1585425"/>
              <a:ext cx="16575" cy="15350"/>
            </a:xfrm>
            <a:custGeom>
              <a:rect b="b" l="l" r="r" t="t"/>
              <a:pathLst>
                <a:path extrusionOk="0" h="614" w="663">
                  <a:moveTo>
                    <a:pt x="148" y="1"/>
                  </a:moveTo>
                  <a:cubicBezTo>
                    <a:pt x="73" y="1"/>
                    <a:pt x="0" y="110"/>
                    <a:pt x="73" y="192"/>
                  </a:cubicBezTo>
                  <a:cubicBezTo>
                    <a:pt x="204" y="335"/>
                    <a:pt x="347" y="513"/>
                    <a:pt x="549" y="608"/>
                  </a:cubicBezTo>
                  <a:cubicBezTo>
                    <a:pt x="558" y="612"/>
                    <a:pt x="567" y="614"/>
                    <a:pt x="576" y="614"/>
                  </a:cubicBezTo>
                  <a:cubicBezTo>
                    <a:pt x="625" y="614"/>
                    <a:pt x="663" y="564"/>
                    <a:pt x="632" y="513"/>
                  </a:cubicBezTo>
                  <a:cubicBezTo>
                    <a:pt x="549" y="323"/>
                    <a:pt x="370" y="192"/>
                    <a:pt x="216" y="37"/>
                  </a:cubicBezTo>
                  <a:cubicBezTo>
                    <a:pt x="196" y="11"/>
                    <a:pt x="17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14"/>
            <p:cNvSpPr/>
            <p:nvPr/>
          </p:nvSpPr>
          <p:spPr>
            <a:xfrm>
              <a:off x="3550150" y="1671200"/>
              <a:ext cx="9825" cy="11525"/>
            </a:xfrm>
            <a:custGeom>
              <a:rect b="b" l="l" r="r" t="t"/>
              <a:pathLst>
                <a:path extrusionOk="0" h="461" w="393">
                  <a:moveTo>
                    <a:pt x="160" y="0"/>
                  </a:moveTo>
                  <a:cubicBezTo>
                    <a:pt x="81" y="0"/>
                    <a:pt x="1" y="116"/>
                    <a:pt x="83" y="190"/>
                  </a:cubicBezTo>
                  <a:cubicBezTo>
                    <a:pt x="155" y="249"/>
                    <a:pt x="214" y="333"/>
                    <a:pt x="250" y="416"/>
                  </a:cubicBezTo>
                  <a:cubicBezTo>
                    <a:pt x="256" y="446"/>
                    <a:pt x="280" y="461"/>
                    <a:pt x="305" y="461"/>
                  </a:cubicBezTo>
                  <a:cubicBezTo>
                    <a:pt x="330" y="461"/>
                    <a:pt x="357" y="446"/>
                    <a:pt x="369" y="416"/>
                  </a:cubicBezTo>
                  <a:cubicBezTo>
                    <a:pt x="381" y="345"/>
                    <a:pt x="393" y="273"/>
                    <a:pt x="345" y="190"/>
                  </a:cubicBezTo>
                  <a:cubicBezTo>
                    <a:pt x="321" y="130"/>
                    <a:pt x="274" y="94"/>
                    <a:pt x="226" y="35"/>
                  </a:cubicBezTo>
                  <a:cubicBezTo>
                    <a:pt x="207" y="10"/>
                    <a:pt x="184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14"/>
            <p:cNvSpPr/>
            <p:nvPr/>
          </p:nvSpPr>
          <p:spPr>
            <a:xfrm>
              <a:off x="4526825" y="1830425"/>
              <a:ext cx="12750" cy="26900"/>
            </a:xfrm>
            <a:custGeom>
              <a:rect b="b" l="l" r="r" t="t"/>
              <a:pathLst>
                <a:path extrusionOk="0" h="1076" w="510">
                  <a:moveTo>
                    <a:pt x="206" y="1"/>
                  </a:moveTo>
                  <a:cubicBezTo>
                    <a:pt x="113" y="1"/>
                    <a:pt x="0" y="84"/>
                    <a:pt x="33" y="191"/>
                  </a:cubicBezTo>
                  <a:cubicBezTo>
                    <a:pt x="81" y="357"/>
                    <a:pt x="116" y="512"/>
                    <a:pt x="128" y="667"/>
                  </a:cubicBezTo>
                  <a:cubicBezTo>
                    <a:pt x="140" y="798"/>
                    <a:pt x="93" y="941"/>
                    <a:pt x="200" y="1036"/>
                  </a:cubicBezTo>
                  <a:cubicBezTo>
                    <a:pt x="228" y="1064"/>
                    <a:pt x="260" y="1075"/>
                    <a:pt x="291" y="1075"/>
                  </a:cubicBezTo>
                  <a:cubicBezTo>
                    <a:pt x="313" y="1075"/>
                    <a:pt x="335" y="1070"/>
                    <a:pt x="354" y="1060"/>
                  </a:cubicBezTo>
                  <a:cubicBezTo>
                    <a:pt x="509" y="988"/>
                    <a:pt x="497" y="762"/>
                    <a:pt x="485" y="595"/>
                  </a:cubicBezTo>
                  <a:cubicBezTo>
                    <a:pt x="474" y="405"/>
                    <a:pt x="390" y="226"/>
                    <a:pt x="307" y="60"/>
                  </a:cubicBezTo>
                  <a:cubicBezTo>
                    <a:pt x="288" y="18"/>
                    <a:pt x="249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14"/>
            <p:cNvSpPr/>
            <p:nvPr/>
          </p:nvSpPr>
          <p:spPr>
            <a:xfrm>
              <a:off x="4587175" y="1803025"/>
              <a:ext cx="1200" cy="625"/>
            </a:xfrm>
            <a:custGeom>
              <a:rect b="b" l="l" r="r" t="t"/>
              <a:pathLst>
                <a:path extrusionOk="0" h="25" w="48">
                  <a:moveTo>
                    <a:pt x="36" y="1"/>
                  </a:moveTo>
                  <a:cubicBezTo>
                    <a:pt x="0" y="1"/>
                    <a:pt x="0" y="25"/>
                    <a:pt x="36" y="25"/>
                  </a:cubicBezTo>
                  <a:cubicBezTo>
                    <a:pt x="48" y="25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14"/>
            <p:cNvSpPr/>
            <p:nvPr/>
          </p:nvSpPr>
          <p:spPr>
            <a:xfrm>
              <a:off x="4595800" y="1783225"/>
              <a:ext cx="5675" cy="18650"/>
            </a:xfrm>
            <a:custGeom>
              <a:rect b="b" l="l" r="r" t="t"/>
              <a:pathLst>
                <a:path extrusionOk="0" h="746" w="227">
                  <a:moveTo>
                    <a:pt x="167" y="1"/>
                  </a:moveTo>
                  <a:cubicBezTo>
                    <a:pt x="137" y="1"/>
                    <a:pt x="108" y="19"/>
                    <a:pt x="108" y="55"/>
                  </a:cubicBezTo>
                  <a:cubicBezTo>
                    <a:pt x="108" y="197"/>
                    <a:pt x="72" y="316"/>
                    <a:pt x="60" y="436"/>
                  </a:cubicBezTo>
                  <a:cubicBezTo>
                    <a:pt x="48" y="519"/>
                    <a:pt x="1" y="614"/>
                    <a:pt x="12" y="709"/>
                  </a:cubicBezTo>
                  <a:cubicBezTo>
                    <a:pt x="12" y="732"/>
                    <a:pt x="37" y="746"/>
                    <a:pt x="61" y="746"/>
                  </a:cubicBezTo>
                  <a:cubicBezTo>
                    <a:pt x="74" y="746"/>
                    <a:pt x="87" y="742"/>
                    <a:pt x="96" y="733"/>
                  </a:cubicBezTo>
                  <a:cubicBezTo>
                    <a:pt x="167" y="638"/>
                    <a:pt x="167" y="519"/>
                    <a:pt x="191" y="412"/>
                  </a:cubicBezTo>
                  <a:cubicBezTo>
                    <a:pt x="215" y="293"/>
                    <a:pt x="227" y="174"/>
                    <a:pt x="227" y="55"/>
                  </a:cubicBezTo>
                  <a:cubicBezTo>
                    <a:pt x="227" y="19"/>
                    <a:pt x="19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p14"/>
            <p:cNvSpPr/>
            <p:nvPr/>
          </p:nvSpPr>
          <p:spPr>
            <a:xfrm>
              <a:off x="4746425" y="1758825"/>
              <a:ext cx="8950" cy="49400"/>
            </a:xfrm>
            <a:custGeom>
              <a:rect b="b" l="l" r="r" t="t"/>
              <a:pathLst>
                <a:path extrusionOk="0" h="1976" w="358">
                  <a:moveTo>
                    <a:pt x="220" y="1"/>
                  </a:moveTo>
                  <a:cubicBezTo>
                    <a:pt x="182" y="1"/>
                    <a:pt x="141" y="35"/>
                    <a:pt x="155" y="78"/>
                  </a:cubicBezTo>
                  <a:cubicBezTo>
                    <a:pt x="262" y="721"/>
                    <a:pt x="95" y="1316"/>
                    <a:pt x="0" y="1947"/>
                  </a:cubicBezTo>
                  <a:cubicBezTo>
                    <a:pt x="0" y="1967"/>
                    <a:pt x="18" y="1976"/>
                    <a:pt x="40" y="1976"/>
                  </a:cubicBezTo>
                  <a:cubicBezTo>
                    <a:pt x="58" y="1976"/>
                    <a:pt x="79" y="1970"/>
                    <a:pt x="95" y="1959"/>
                  </a:cubicBezTo>
                  <a:cubicBezTo>
                    <a:pt x="333" y="1376"/>
                    <a:pt x="357" y="661"/>
                    <a:pt x="274" y="54"/>
                  </a:cubicBezTo>
                  <a:cubicBezTo>
                    <a:pt x="269" y="1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14"/>
            <p:cNvSpPr/>
            <p:nvPr/>
          </p:nvSpPr>
          <p:spPr>
            <a:xfrm>
              <a:off x="4765525" y="1635075"/>
              <a:ext cx="20500" cy="56350"/>
            </a:xfrm>
            <a:custGeom>
              <a:rect b="b" l="l" r="r" t="t"/>
              <a:pathLst>
                <a:path extrusionOk="0" h="2254" w="820">
                  <a:moveTo>
                    <a:pt x="41" y="0"/>
                  </a:moveTo>
                  <a:cubicBezTo>
                    <a:pt x="30" y="0"/>
                    <a:pt x="0" y="18"/>
                    <a:pt x="10" y="27"/>
                  </a:cubicBezTo>
                  <a:cubicBezTo>
                    <a:pt x="522" y="706"/>
                    <a:pt x="605" y="1420"/>
                    <a:pt x="701" y="2218"/>
                  </a:cubicBezTo>
                  <a:cubicBezTo>
                    <a:pt x="701" y="2242"/>
                    <a:pt x="715" y="2254"/>
                    <a:pt x="730" y="2254"/>
                  </a:cubicBezTo>
                  <a:cubicBezTo>
                    <a:pt x="745" y="2254"/>
                    <a:pt x="760" y="2242"/>
                    <a:pt x="760" y="2218"/>
                  </a:cubicBezTo>
                  <a:cubicBezTo>
                    <a:pt x="820" y="1444"/>
                    <a:pt x="522" y="599"/>
                    <a:pt x="46" y="4"/>
                  </a:cubicBezTo>
                  <a:cubicBezTo>
                    <a:pt x="46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14"/>
            <p:cNvSpPr/>
            <p:nvPr/>
          </p:nvSpPr>
          <p:spPr>
            <a:xfrm>
              <a:off x="4782850" y="1736675"/>
              <a:ext cx="4675" cy="27675"/>
            </a:xfrm>
            <a:custGeom>
              <a:rect b="b" l="l" r="r" t="t"/>
              <a:pathLst>
                <a:path extrusionOk="0" h="1107" w="187">
                  <a:moveTo>
                    <a:pt x="48" y="0"/>
                  </a:moveTo>
                  <a:cubicBezTo>
                    <a:pt x="26" y="0"/>
                    <a:pt x="1" y="20"/>
                    <a:pt x="8" y="47"/>
                  </a:cubicBezTo>
                  <a:cubicBezTo>
                    <a:pt x="31" y="238"/>
                    <a:pt x="31" y="428"/>
                    <a:pt x="55" y="631"/>
                  </a:cubicBezTo>
                  <a:cubicBezTo>
                    <a:pt x="55" y="774"/>
                    <a:pt x="31" y="928"/>
                    <a:pt x="67" y="1071"/>
                  </a:cubicBezTo>
                  <a:cubicBezTo>
                    <a:pt x="73" y="1095"/>
                    <a:pt x="91" y="1107"/>
                    <a:pt x="107" y="1107"/>
                  </a:cubicBezTo>
                  <a:cubicBezTo>
                    <a:pt x="124" y="1107"/>
                    <a:pt x="139" y="1095"/>
                    <a:pt x="139" y="1071"/>
                  </a:cubicBezTo>
                  <a:cubicBezTo>
                    <a:pt x="186" y="904"/>
                    <a:pt x="150" y="714"/>
                    <a:pt x="139" y="547"/>
                  </a:cubicBezTo>
                  <a:cubicBezTo>
                    <a:pt x="127" y="369"/>
                    <a:pt x="103" y="214"/>
                    <a:pt x="79" y="35"/>
                  </a:cubicBezTo>
                  <a:cubicBezTo>
                    <a:pt x="79" y="10"/>
                    <a:pt x="6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14"/>
            <p:cNvSpPr/>
            <p:nvPr/>
          </p:nvSpPr>
          <p:spPr>
            <a:xfrm>
              <a:off x="4791950" y="1762650"/>
              <a:ext cx="4800" cy="22225"/>
            </a:xfrm>
            <a:custGeom>
              <a:rect b="b" l="l" r="r" t="t"/>
              <a:pathLst>
                <a:path extrusionOk="0" h="889" w="192">
                  <a:moveTo>
                    <a:pt x="99" y="1"/>
                  </a:moveTo>
                  <a:cubicBezTo>
                    <a:pt x="61" y="1"/>
                    <a:pt x="25" y="28"/>
                    <a:pt x="25" y="80"/>
                  </a:cubicBezTo>
                  <a:cubicBezTo>
                    <a:pt x="25" y="330"/>
                    <a:pt x="1" y="580"/>
                    <a:pt x="1" y="842"/>
                  </a:cubicBezTo>
                  <a:cubicBezTo>
                    <a:pt x="1" y="873"/>
                    <a:pt x="21" y="888"/>
                    <a:pt x="43" y="888"/>
                  </a:cubicBezTo>
                  <a:cubicBezTo>
                    <a:pt x="63" y="888"/>
                    <a:pt x="85" y="876"/>
                    <a:pt x="96" y="854"/>
                  </a:cubicBezTo>
                  <a:cubicBezTo>
                    <a:pt x="191" y="616"/>
                    <a:pt x="179" y="330"/>
                    <a:pt x="179" y="92"/>
                  </a:cubicBezTo>
                  <a:cubicBezTo>
                    <a:pt x="179" y="31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14"/>
            <p:cNvSpPr/>
            <p:nvPr/>
          </p:nvSpPr>
          <p:spPr>
            <a:xfrm>
              <a:off x="3154150" y="1577100"/>
              <a:ext cx="110550" cy="183900"/>
            </a:xfrm>
            <a:custGeom>
              <a:rect b="b" l="l" r="r" t="t"/>
              <a:pathLst>
                <a:path extrusionOk="0" h="7356" w="4422">
                  <a:moveTo>
                    <a:pt x="4398" y="1"/>
                  </a:moveTo>
                  <a:cubicBezTo>
                    <a:pt x="2910" y="168"/>
                    <a:pt x="1862" y="1251"/>
                    <a:pt x="1290" y="2573"/>
                  </a:cubicBezTo>
                  <a:cubicBezTo>
                    <a:pt x="969" y="3347"/>
                    <a:pt x="755" y="4156"/>
                    <a:pt x="576" y="4966"/>
                  </a:cubicBezTo>
                  <a:cubicBezTo>
                    <a:pt x="409" y="5716"/>
                    <a:pt x="112" y="6478"/>
                    <a:pt x="16" y="7228"/>
                  </a:cubicBezTo>
                  <a:cubicBezTo>
                    <a:pt x="0" y="7300"/>
                    <a:pt x="60" y="7356"/>
                    <a:pt x="118" y="7356"/>
                  </a:cubicBezTo>
                  <a:cubicBezTo>
                    <a:pt x="147" y="7356"/>
                    <a:pt x="176" y="7343"/>
                    <a:pt x="195" y="7311"/>
                  </a:cubicBezTo>
                  <a:cubicBezTo>
                    <a:pt x="493" y="6776"/>
                    <a:pt x="552" y="6097"/>
                    <a:pt x="707" y="5502"/>
                  </a:cubicBezTo>
                  <a:cubicBezTo>
                    <a:pt x="909" y="4787"/>
                    <a:pt x="1100" y="4073"/>
                    <a:pt x="1338" y="3382"/>
                  </a:cubicBezTo>
                  <a:cubicBezTo>
                    <a:pt x="1874" y="1811"/>
                    <a:pt x="2636" y="322"/>
                    <a:pt x="4422" y="49"/>
                  </a:cubicBezTo>
                  <a:cubicBezTo>
                    <a:pt x="4422" y="25"/>
                    <a:pt x="4422" y="1"/>
                    <a:pt x="43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14"/>
            <p:cNvSpPr/>
            <p:nvPr/>
          </p:nvSpPr>
          <p:spPr>
            <a:xfrm>
              <a:off x="3146225" y="1825100"/>
              <a:ext cx="13100" cy="91575"/>
            </a:xfrm>
            <a:custGeom>
              <a:rect b="b" l="l" r="r" t="t"/>
              <a:pathLst>
                <a:path extrusionOk="0" h="3663" w="524">
                  <a:moveTo>
                    <a:pt x="121" y="0"/>
                  </a:moveTo>
                  <a:cubicBezTo>
                    <a:pt x="100" y="0"/>
                    <a:pt x="83" y="15"/>
                    <a:pt x="95" y="46"/>
                  </a:cubicBezTo>
                  <a:cubicBezTo>
                    <a:pt x="238" y="1237"/>
                    <a:pt x="0" y="2451"/>
                    <a:pt x="167" y="3642"/>
                  </a:cubicBezTo>
                  <a:cubicBezTo>
                    <a:pt x="167" y="3656"/>
                    <a:pt x="178" y="3663"/>
                    <a:pt x="191" y="3663"/>
                  </a:cubicBezTo>
                  <a:cubicBezTo>
                    <a:pt x="210" y="3663"/>
                    <a:pt x="233" y="3647"/>
                    <a:pt x="226" y="3618"/>
                  </a:cubicBezTo>
                  <a:cubicBezTo>
                    <a:pt x="167" y="2392"/>
                    <a:pt x="524" y="1237"/>
                    <a:pt x="167" y="34"/>
                  </a:cubicBezTo>
                  <a:cubicBezTo>
                    <a:pt x="161" y="12"/>
                    <a:pt x="14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14"/>
            <p:cNvSpPr/>
            <p:nvPr/>
          </p:nvSpPr>
          <p:spPr>
            <a:xfrm>
              <a:off x="3251325" y="1569625"/>
              <a:ext cx="65700" cy="28100"/>
            </a:xfrm>
            <a:custGeom>
              <a:rect b="b" l="l" r="r" t="t"/>
              <a:pathLst>
                <a:path extrusionOk="0" h="1124" w="2628">
                  <a:moveTo>
                    <a:pt x="2592" y="1"/>
                  </a:moveTo>
                  <a:cubicBezTo>
                    <a:pt x="2589" y="1"/>
                    <a:pt x="2586" y="1"/>
                    <a:pt x="2583" y="2"/>
                  </a:cubicBezTo>
                  <a:cubicBezTo>
                    <a:pt x="1642" y="145"/>
                    <a:pt x="832" y="621"/>
                    <a:pt x="11" y="1086"/>
                  </a:cubicBezTo>
                  <a:cubicBezTo>
                    <a:pt x="1" y="1096"/>
                    <a:pt x="8" y="1124"/>
                    <a:pt x="18" y="1124"/>
                  </a:cubicBezTo>
                  <a:cubicBezTo>
                    <a:pt x="19" y="1124"/>
                    <a:pt x="21" y="1123"/>
                    <a:pt x="23" y="1121"/>
                  </a:cubicBezTo>
                  <a:cubicBezTo>
                    <a:pt x="892" y="729"/>
                    <a:pt x="1642" y="205"/>
                    <a:pt x="2595" y="62"/>
                  </a:cubicBezTo>
                  <a:cubicBezTo>
                    <a:pt x="2627" y="51"/>
                    <a:pt x="2620" y="1"/>
                    <a:pt x="2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14"/>
            <p:cNvSpPr/>
            <p:nvPr/>
          </p:nvSpPr>
          <p:spPr>
            <a:xfrm>
              <a:off x="3223000" y="1614775"/>
              <a:ext cx="7275" cy="7300"/>
            </a:xfrm>
            <a:custGeom>
              <a:rect b="b" l="l" r="r" t="t"/>
              <a:pathLst>
                <a:path extrusionOk="0" h="292" w="291">
                  <a:moveTo>
                    <a:pt x="280" y="1"/>
                  </a:moveTo>
                  <a:cubicBezTo>
                    <a:pt x="277" y="1"/>
                    <a:pt x="275" y="2"/>
                    <a:pt x="275" y="6"/>
                  </a:cubicBezTo>
                  <a:cubicBezTo>
                    <a:pt x="291" y="6"/>
                    <a:pt x="285" y="1"/>
                    <a:pt x="280" y="1"/>
                  </a:cubicBezTo>
                  <a:close/>
                  <a:moveTo>
                    <a:pt x="275" y="6"/>
                  </a:moveTo>
                  <a:lnTo>
                    <a:pt x="1" y="292"/>
                  </a:lnTo>
                  <a:cubicBezTo>
                    <a:pt x="96" y="208"/>
                    <a:pt x="191" y="101"/>
                    <a:pt x="275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14"/>
            <p:cNvSpPr/>
            <p:nvPr/>
          </p:nvSpPr>
          <p:spPr>
            <a:xfrm>
              <a:off x="3155450" y="1643075"/>
              <a:ext cx="51725" cy="203650"/>
            </a:xfrm>
            <a:custGeom>
              <a:rect b="b" l="l" r="r" t="t"/>
              <a:pathLst>
                <a:path extrusionOk="0" h="8146" w="2069">
                  <a:moveTo>
                    <a:pt x="2052" y="0"/>
                  </a:moveTo>
                  <a:cubicBezTo>
                    <a:pt x="2050" y="0"/>
                    <a:pt x="2048" y="2"/>
                    <a:pt x="2048" y="5"/>
                  </a:cubicBezTo>
                  <a:cubicBezTo>
                    <a:pt x="1298" y="1231"/>
                    <a:pt x="941" y="2565"/>
                    <a:pt x="631" y="3958"/>
                  </a:cubicBezTo>
                  <a:cubicBezTo>
                    <a:pt x="322" y="5327"/>
                    <a:pt x="107" y="6708"/>
                    <a:pt x="0" y="8101"/>
                  </a:cubicBezTo>
                  <a:cubicBezTo>
                    <a:pt x="0" y="8130"/>
                    <a:pt x="26" y="8146"/>
                    <a:pt x="47" y="8146"/>
                  </a:cubicBezTo>
                  <a:cubicBezTo>
                    <a:pt x="60" y="8146"/>
                    <a:pt x="72" y="8139"/>
                    <a:pt x="72" y="8125"/>
                  </a:cubicBezTo>
                  <a:cubicBezTo>
                    <a:pt x="274" y="6780"/>
                    <a:pt x="393" y="5422"/>
                    <a:pt x="643" y="4089"/>
                  </a:cubicBezTo>
                  <a:cubicBezTo>
                    <a:pt x="893" y="2672"/>
                    <a:pt x="1417" y="1303"/>
                    <a:pt x="2060" y="29"/>
                  </a:cubicBezTo>
                  <a:cubicBezTo>
                    <a:pt x="2069" y="11"/>
                    <a:pt x="2058" y="0"/>
                    <a:pt x="20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14"/>
            <p:cNvSpPr/>
            <p:nvPr/>
          </p:nvSpPr>
          <p:spPr>
            <a:xfrm>
              <a:off x="3155150" y="1894775"/>
              <a:ext cx="6275" cy="33000"/>
            </a:xfrm>
            <a:custGeom>
              <a:rect b="b" l="l" r="r" t="t"/>
              <a:pathLst>
                <a:path extrusionOk="0" h="1320" w="251">
                  <a:moveTo>
                    <a:pt x="61" y="1"/>
                  </a:moveTo>
                  <a:cubicBezTo>
                    <a:pt x="36" y="1"/>
                    <a:pt x="12" y="16"/>
                    <a:pt x="12" y="45"/>
                  </a:cubicBezTo>
                  <a:cubicBezTo>
                    <a:pt x="0" y="450"/>
                    <a:pt x="12" y="879"/>
                    <a:pt x="96" y="1284"/>
                  </a:cubicBezTo>
                  <a:cubicBezTo>
                    <a:pt x="101" y="1308"/>
                    <a:pt x="122" y="1319"/>
                    <a:pt x="143" y="1319"/>
                  </a:cubicBezTo>
                  <a:cubicBezTo>
                    <a:pt x="164" y="1319"/>
                    <a:pt x="185" y="1308"/>
                    <a:pt x="191" y="1284"/>
                  </a:cubicBezTo>
                  <a:cubicBezTo>
                    <a:pt x="250" y="879"/>
                    <a:pt x="155" y="462"/>
                    <a:pt x="119" y="45"/>
                  </a:cubicBezTo>
                  <a:cubicBezTo>
                    <a:pt x="113" y="16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14"/>
            <p:cNvSpPr/>
            <p:nvPr/>
          </p:nvSpPr>
          <p:spPr>
            <a:xfrm>
              <a:off x="3293675" y="1585775"/>
              <a:ext cx="61825" cy="14050"/>
            </a:xfrm>
            <a:custGeom>
              <a:rect b="b" l="l" r="r" t="t"/>
              <a:pathLst>
                <a:path extrusionOk="0" h="562" w="2473">
                  <a:moveTo>
                    <a:pt x="2011" y="0"/>
                  </a:moveTo>
                  <a:cubicBezTo>
                    <a:pt x="1314" y="0"/>
                    <a:pt x="637" y="160"/>
                    <a:pt x="31" y="511"/>
                  </a:cubicBezTo>
                  <a:cubicBezTo>
                    <a:pt x="1" y="532"/>
                    <a:pt x="5" y="561"/>
                    <a:pt x="30" y="561"/>
                  </a:cubicBezTo>
                  <a:cubicBezTo>
                    <a:pt x="34" y="561"/>
                    <a:pt x="38" y="560"/>
                    <a:pt x="43" y="559"/>
                  </a:cubicBezTo>
                  <a:cubicBezTo>
                    <a:pt x="809" y="245"/>
                    <a:pt x="1564" y="23"/>
                    <a:pt x="2407" y="23"/>
                  </a:cubicBezTo>
                  <a:cubicBezTo>
                    <a:pt x="2428" y="23"/>
                    <a:pt x="2450" y="23"/>
                    <a:pt x="2472" y="23"/>
                  </a:cubicBezTo>
                  <a:cubicBezTo>
                    <a:pt x="2318" y="8"/>
                    <a:pt x="2164" y="0"/>
                    <a:pt x="20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14"/>
            <p:cNvSpPr/>
            <p:nvPr/>
          </p:nvSpPr>
          <p:spPr>
            <a:xfrm>
              <a:off x="3187600" y="1682400"/>
              <a:ext cx="37725" cy="112875"/>
            </a:xfrm>
            <a:custGeom>
              <a:rect b="b" l="l" r="r" t="t"/>
              <a:pathLst>
                <a:path extrusionOk="0" h="4515" w="1509">
                  <a:moveTo>
                    <a:pt x="1476" y="0"/>
                  </a:moveTo>
                  <a:cubicBezTo>
                    <a:pt x="1468" y="0"/>
                    <a:pt x="1460" y="5"/>
                    <a:pt x="1453" y="16"/>
                  </a:cubicBezTo>
                  <a:cubicBezTo>
                    <a:pt x="703" y="1337"/>
                    <a:pt x="143" y="2945"/>
                    <a:pt x="0" y="4469"/>
                  </a:cubicBezTo>
                  <a:cubicBezTo>
                    <a:pt x="0" y="4500"/>
                    <a:pt x="23" y="4515"/>
                    <a:pt x="49" y="4515"/>
                  </a:cubicBezTo>
                  <a:cubicBezTo>
                    <a:pt x="71" y="4515"/>
                    <a:pt x="96" y="4503"/>
                    <a:pt x="107" y="4480"/>
                  </a:cubicBezTo>
                  <a:cubicBezTo>
                    <a:pt x="548" y="2956"/>
                    <a:pt x="738" y="1456"/>
                    <a:pt x="1500" y="39"/>
                  </a:cubicBezTo>
                  <a:cubicBezTo>
                    <a:pt x="1509" y="23"/>
                    <a:pt x="1494" y="0"/>
                    <a:pt x="1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14"/>
            <p:cNvSpPr/>
            <p:nvPr/>
          </p:nvSpPr>
          <p:spPr>
            <a:xfrm>
              <a:off x="3184325" y="1895900"/>
              <a:ext cx="5975" cy="51675"/>
            </a:xfrm>
            <a:custGeom>
              <a:rect b="b" l="l" r="r" t="t"/>
              <a:pathLst>
                <a:path extrusionOk="0" h="2067" w="239">
                  <a:moveTo>
                    <a:pt x="107" y="0"/>
                  </a:moveTo>
                  <a:cubicBezTo>
                    <a:pt x="72" y="0"/>
                    <a:pt x="36" y="24"/>
                    <a:pt x="36" y="72"/>
                  </a:cubicBezTo>
                  <a:cubicBezTo>
                    <a:pt x="12" y="727"/>
                    <a:pt x="0" y="1358"/>
                    <a:pt x="60" y="2013"/>
                  </a:cubicBezTo>
                  <a:cubicBezTo>
                    <a:pt x="66" y="2048"/>
                    <a:pt x="89" y="2066"/>
                    <a:pt x="112" y="2066"/>
                  </a:cubicBezTo>
                  <a:cubicBezTo>
                    <a:pt x="134" y="2066"/>
                    <a:pt x="155" y="2048"/>
                    <a:pt x="155" y="2013"/>
                  </a:cubicBezTo>
                  <a:cubicBezTo>
                    <a:pt x="238" y="1370"/>
                    <a:pt x="202" y="727"/>
                    <a:pt x="179" y="72"/>
                  </a:cubicBezTo>
                  <a:cubicBezTo>
                    <a:pt x="179" y="24"/>
                    <a:pt x="143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14"/>
            <p:cNvSpPr/>
            <p:nvPr/>
          </p:nvSpPr>
          <p:spPr>
            <a:xfrm>
              <a:off x="3355525" y="1605200"/>
              <a:ext cx="31875" cy="7375"/>
            </a:xfrm>
            <a:custGeom>
              <a:rect b="b" l="l" r="r" t="t"/>
              <a:pathLst>
                <a:path extrusionOk="0" h="295" w="1275">
                  <a:moveTo>
                    <a:pt x="667" y="1"/>
                  </a:moveTo>
                  <a:cubicBezTo>
                    <a:pt x="446" y="1"/>
                    <a:pt x="227" y="63"/>
                    <a:pt x="34" y="198"/>
                  </a:cubicBezTo>
                  <a:cubicBezTo>
                    <a:pt x="1" y="221"/>
                    <a:pt x="19" y="295"/>
                    <a:pt x="60" y="295"/>
                  </a:cubicBezTo>
                  <a:cubicBezTo>
                    <a:pt x="63" y="295"/>
                    <a:pt x="66" y="295"/>
                    <a:pt x="70" y="294"/>
                  </a:cubicBezTo>
                  <a:cubicBezTo>
                    <a:pt x="287" y="200"/>
                    <a:pt x="513" y="154"/>
                    <a:pt x="742" y="154"/>
                  </a:cubicBezTo>
                  <a:cubicBezTo>
                    <a:pt x="890" y="154"/>
                    <a:pt x="1039" y="173"/>
                    <a:pt x="1189" y="210"/>
                  </a:cubicBezTo>
                  <a:cubicBezTo>
                    <a:pt x="1198" y="216"/>
                    <a:pt x="1207" y="218"/>
                    <a:pt x="1214" y="218"/>
                  </a:cubicBezTo>
                  <a:cubicBezTo>
                    <a:pt x="1257" y="218"/>
                    <a:pt x="1275" y="147"/>
                    <a:pt x="1225" y="127"/>
                  </a:cubicBezTo>
                  <a:cubicBezTo>
                    <a:pt x="1045" y="45"/>
                    <a:pt x="855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14"/>
            <p:cNvSpPr/>
            <p:nvPr/>
          </p:nvSpPr>
          <p:spPr>
            <a:xfrm>
              <a:off x="3227775" y="1648475"/>
              <a:ext cx="69500" cy="201025"/>
            </a:xfrm>
            <a:custGeom>
              <a:rect b="b" l="l" r="r" t="t"/>
              <a:pathLst>
                <a:path extrusionOk="0" h="8041" w="2780">
                  <a:moveTo>
                    <a:pt x="2737" y="1"/>
                  </a:moveTo>
                  <a:cubicBezTo>
                    <a:pt x="2734" y="1"/>
                    <a:pt x="2730" y="2"/>
                    <a:pt x="2727" y="3"/>
                  </a:cubicBezTo>
                  <a:cubicBezTo>
                    <a:pt x="1441" y="682"/>
                    <a:pt x="822" y="2158"/>
                    <a:pt x="500" y="3516"/>
                  </a:cubicBezTo>
                  <a:cubicBezTo>
                    <a:pt x="191" y="4873"/>
                    <a:pt x="0" y="6623"/>
                    <a:pt x="369" y="7992"/>
                  </a:cubicBezTo>
                  <a:cubicBezTo>
                    <a:pt x="375" y="8025"/>
                    <a:pt x="408" y="8040"/>
                    <a:pt x="440" y="8040"/>
                  </a:cubicBezTo>
                  <a:cubicBezTo>
                    <a:pt x="477" y="8040"/>
                    <a:pt x="513" y="8019"/>
                    <a:pt x="500" y="7981"/>
                  </a:cubicBezTo>
                  <a:cubicBezTo>
                    <a:pt x="405" y="5433"/>
                    <a:pt x="108" y="1527"/>
                    <a:pt x="2739" y="39"/>
                  </a:cubicBezTo>
                  <a:cubicBezTo>
                    <a:pt x="2780" y="29"/>
                    <a:pt x="2759" y="1"/>
                    <a:pt x="27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14"/>
            <p:cNvSpPr/>
            <p:nvPr/>
          </p:nvSpPr>
          <p:spPr>
            <a:xfrm>
              <a:off x="3241575" y="1880875"/>
              <a:ext cx="3775" cy="14225"/>
            </a:xfrm>
            <a:custGeom>
              <a:rect b="b" l="l" r="r" t="t"/>
              <a:pathLst>
                <a:path extrusionOk="0" h="569" w="151">
                  <a:moveTo>
                    <a:pt x="41" y="1"/>
                  </a:moveTo>
                  <a:cubicBezTo>
                    <a:pt x="24" y="1"/>
                    <a:pt x="0" y="22"/>
                    <a:pt x="8" y="54"/>
                  </a:cubicBezTo>
                  <a:cubicBezTo>
                    <a:pt x="91" y="197"/>
                    <a:pt x="68" y="375"/>
                    <a:pt x="91" y="542"/>
                  </a:cubicBezTo>
                  <a:cubicBezTo>
                    <a:pt x="91" y="560"/>
                    <a:pt x="100" y="569"/>
                    <a:pt x="109" y="569"/>
                  </a:cubicBezTo>
                  <a:cubicBezTo>
                    <a:pt x="118" y="569"/>
                    <a:pt x="127" y="560"/>
                    <a:pt x="127" y="542"/>
                  </a:cubicBezTo>
                  <a:cubicBezTo>
                    <a:pt x="151" y="375"/>
                    <a:pt x="127" y="185"/>
                    <a:pt x="56" y="18"/>
                  </a:cubicBezTo>
                  <a:cubicBezTo>
                    <a:pt x="56" y="6"/>
                    <a:pt x="49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14"/>
            <p:cNvSpPr/>
            <p:nvPr/>
          </p:nvSpPr>
          <p:spPr>
            <a:xfrm>
              <a:off x="3245850" y="1917575"/>
              <a:ext cx="28575" cy="61550"/>
            </a:xfrm>
            <a:custGeom>
              <a:rect b="b" l="l" r="r" t="t"/>
              <a:pathLst>
                <a:path extrusionOk="0" h="2462" w="1143">
                  <a:moveTo>
                    <a:pt x="92" y="0"/>
                  </a:moveTo>
                  <a:cubicBezTo>
                    <a:pt x="47" y="0"/>
                    <a:pt x="1" y="34"/>
                    <a:pt x="16" y="86"/>
                  </a:cubicBezTo>
                  <a:cubicBezTo>
                    <a:pt x="182" y="907"/>
                    <a:pt x="373" y="1896"/>
                    <a:pt x="1063" y="2455"/>
                  </a:cubicBezTo>
                  <a:cubicBezTo>
                    <a:pt x="1068" y="2460"/>
                    <a:pt x="1074" y="2462"/>
                    <a:pt x="1080" y="2462"/>
                  </a:cubicBezTo>
                  <a:cubicBezTo>
                    <a:pt x="1107" y="2462"/>
                    <a:pt x="1142" y="2427"/>
                    <a:pt x="1123" y="2408"/>
                  </a:cubicBezTo>
                  <a:cubicBezTo>
                    <a:pt x="849" y="2015"/>
                    <a:pt x="635" y="1658"/>
                    <a:pt x="492" y="1205"/>
                  </a:cubicBezTo>
                  <a:cubicBezTo>
                    <a:pt x="373" y="812"/>
                    <a:pt x="289" y="431"/>
                    <a:pt x="158" y="38"/>
                  </a:cubicBezTo>
                  <a:cubicBezTo>
                    <a:pt x="145" y="12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14"/>
            <p:cNvSpPr/>
            <p:nvPr/>
          </p:nvSpPr>
          <p:spPr>
            <a:xfrm>
              <a:off x="3363325" y="1630800"/>
              <a:ext cx="53650" cy="13375"/>
            </a:xfrm>
            <a:custGeom>
              <a:rect b="b" l="l" r="r" t="t"/>
              <a:pathLst>
                <a:path extrusionOk="0" h="535" w="2146">
                  <a:moveTo>
                    <a:pt x="1593" y="0"/>
                  </a:moveTo>
                  <a:cubicBezTo>
                    <a:pt x="1038" y="0"/>
                    <a:pt x="498" y="207"/>
                    <a:pt x="20" y="496"/>
                  </a:cubicBezTo>
                  <a:cubicBezTo>
                    <a:pt x="0" y="516"/>
                    <a:pt x="12" y="535"/>
                    <a:pt x="31" y="535"/>
                  </a:cubicBezTo>
                  <a:cubicBezTo>
                    <a:pt x="35" y="535"/>
                    <a:pt x="39" y="534"/>
                    <a:pt x="43" y="532"/>
                  </a:cubicBezTo>
                  <a:cubicBezTo>
                    <a:pt x="578" y="284"/>
                    <a:pt x="1081" y="43"/>
                    <a:pt x="1652" y="43"/>
                  </a:cubicBezTo>
                  <a:cubicBezTo>
                    <a:pt x="1794" y="43"/>
                    <a:pt x="1940" y="58"/>
                    <a:pt x="2091" y="91"/>
                  </a:cubicBezTo>
                  <a:cubicBezTo>
                    <a:pt x="2101" y="96"/>
                    <a:pt x="2109" y="98"/>
                    <a:pt x="2116" y="98"/>
                  </a:cubicBezTo>
                  <a:cubicBezTo>
                    <a:pt x="2142" y="98"/>
                    <a:pt x="2146" y="67"/>
                    <a:pt x="2127" y="67"/>
                  </a:cubicBezTo>
                  <a:cubicBezTo>
                    <a:pt x="1949" y="21"/>
                    <a:pt x="1770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14"/>
            <p:cNvSpPr/>
            <p:nvPr/>
          </p:nvSpPr>
          <p:spPr>
            <a:xfrm>
              <a:off x="3300775" y="1665925"/>
              <a:ext cx="32725" cy="46450"/>
            </a:xfrm>
            <a:custGeom>
              <a:rect b="b" l="l" r="r" t="t"/>
              <a:pathLst>
                <a:path extrusionOk="0" h="1858" w="1309">
                  <a:moveTo>
                    <a:pt x="1249" y="0"/>
                  </a:moveTo>
                  <a:cubicBezTo>
                    <a:pt x="1236" y="0"/>
                    <a:pt x="1222" y="6"/>
                    <a:pt x="1212" y="20"/>
                  </a:cubicBezTo>
                  <a:cubicBezTo>
                    <a:pt x="783" y="603"/>
                    <a:pt x="355" y="1175"/>
                    <a:pt x="9" y="1818"/>
                  </a:cubicBezTo>
                  <a:cubicBezTo>
                    <a:pt x="0" y="1844"/>
                    <a:pt x="25" y="1858"/>
                    <a:pt x="43" y="1858"/>
                  </a:cubicBezTo>
                  <a:cubicBezTo>
                    <a:pt x="49" y="1858"/>
                    <a:pt x="54" y="1856"/>
                    <a:pt x="57" y="1853"/>
                  </a:cubicBezTo>
                  <a:cubicBezTo>
                    <a:pt x="486" y="1270"/>
                    <a:pt x="855" y="639"/>
                    <a:pt x="1283" y="67"/>
                  </a:cubicBezTo>
                  <a:cubicBezTo>
                    <a:pt x="1309" y="34"/>
                    <a:pt x="128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14"/>
            <p:cNvSpPr/>
            <p:nvPr/>
          </p:nvSpPr>
          <p:spPr>
            <a:xfrm>
              <a:off x="3284625" y="1726975"/>
              <a:ext cx="8850" cy="28400"/>
            </a:xfrm>
            <a:custGeom>
              <a:rect b="b" l="l" r="r" t="t"/>
              <a:pathLst>
                <a:path extrusionOk="0" h="1136" w="354">
                  <a:moveTo>
                    <a:pt x="314" y="1"/>
                  </a:moveTo>
                  <a:cubicBezTo>
                    <a:pt x="305" y="1"/>
                    <a:pt x="298" y="6"/>
                    <a:pt x="298" y="19"/>
                  </a:cubicBezTo>
                  <a:cubicBezTo>
                    <a:pt x="191" y="388"/>
                    <a:pt x="48" y="709"/>
                    <a:pt x="0" y="1102"/>
                  </a:cubicBezTo>
                  <a:cubicBezTo>
                    <a:pt x="0" y="1123"/>
                    <a:pt x="17" y="1135"/>
                    <a:pt x="32" y="1135"/>
                  </a:cubicBezTo>
                  <a:cubicBezTo>
                    <a:pt x="44" y="1135"/>
                    <a:pt x="55" y="1129"/>
                    <a:pt x="60" y="1114"/>
                  </a:cubicBezTo>
                  <a:cubicBezTo>
                    <a:pt x="179" y="757"/>
                    <a:pt x="286" y="423"/>
                    <a:pt x="346" y="42"/>
                  </a:cubicBezTo>
                  <a:cubicBezTo>
                    <a:pt x="354" y="19"/>
                    <a:pt x="3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14"/>
            <p:cNvSpPr/>
            <p:nvPr/>
          </p:nvSpPr>
          <p:spPr>
            <a:xfrm>
              <a:off x="3276875" y="1773050"/>
              <a:ext cx="8675" cy="34725"/>
            </a:xfrm>
            <a:custGeom>
              <a:rect b="b" l="l" r="r" t="t"/>
              <a:pathLst>
                <a:path extrusionOk="0" h="1389" w="347">
                  <a:moveTo>
                    <a:pt x="276" y="0"/>
                  </a:moveTo>
                  <a:cubicBezTo>
                    <a:pt x="257" y="0"/>
                    <a:pt x="239" y="15"/>
                    <a:pt x="239" y="45"/>
                  </a:cubicBezTo>
                  <a:cubicBezTo>
                    <a:pt x="203" y="485"/>
                    <a:pt x="1" y="902"/>
                    <a:pt x="13" y="1343"/>
                  </a:cubicBezTo>
                  <a:cubicBezTo>
                    <a:pt x="13" y="1374"/>
                    <a:pt x="33" y="1389"/>
                    <a:pt x="57" y="1389"/>
                  </a:cubicBezTo>
                  <a:cubicBezTo>
                    <a:pt x="78" y="1389"/>
                    <a:pt x="103" y="1377"/>
                    <a:pt x="120" y="1354"/>
                  </a:cubicBezTo>
                  <a:cubicBezTo>
                    <a:pt x="287" y="962"/>
                    <a:pt x="346" y="485"/>
                    <a:pt x="322" y="45"/>
                  </a:cubicBezTo>
                  <a:cubicBezTo>
                    <a:pt x="316" y="15"/>
                    <a:pt x="296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14"/>
            <p:cNvSpPr/>
            <p:nvPr/>
          </p:nvSpPr>
          <p:spPr>
            <a:xfrm>
              <a:off x="3277825" y="1840525"/>
              <a:ext cx="5925" cy="11950"/>
            </a:xfrm>
            <a:custGeom>
              <a:rect b="b" l="l" r="r" t="t"/>
              <a:pathLst>
                <a:path extrusionOk="0" h="478" w="237">
                  <a:moveTo>
                    <a:pt x="96" y="1"/>
                  </a:moveTo>
                  <a:cubicBezTo>
                    <a:pt x="46" y="1"/>
                    <a:pt x="1" y="74"/>
                    <a:pt x="46" y="120"/>
                  </a:cubicBezTo>
                  <a:cubicBezTo>
                    <a:pt x="130" y="203"/>
                    <a:pt x="94" y="334"/>
                    <a:pt x="130" y="441"/>
                  </a:cubicBezTo>
                  <a:cubicBezTo>
                    <a:pt x="136" y="465"/>
                    <a:pt x="150" y="477"/>
                    <a:pt x="165" y="477"/>
                  </a:cubicBezTo>
                  <a:cubicBezTo>
                    <a:pt x="180" y="477"/>
                    <a:pt x="195" y="465"/>
                    <a:pt x="201" y="441"/>
                  </a:cubicBezTo>
                  <a:cubicBezTo>
                    <a:pt x="237" y="322"/>
                    <a:pt x="225" y="132"/>
                    <a:pt x="142" y="25"/>
                  </a:cubicBezTo>
                  <a:cubicBezTo>
                    <a:pt x="128" y="8"/>
                    <a:pt x="11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14"/>
            <p:cNvSpPr/>
            <p:nvPr/>
          </p:nvSpPr>
          <p:spPr>
            <a:xfrm>
              <a:off x="3287950" y="1880875"/>
              <a:ext cx="24975" cy="88725"/>
            </a:xfrm>
            <a:custGeom>
              <a:rect b="b" l="l" r="r" t="t"/>
              <a:pathLst>
                <a:path extrusionOk="0" h="3549" w="999">
                  <a:moveTo>
                    <a:pt x="128" y="1"/>
                  </a:moveTo>
                  <a:cubicBezTo>
                    <a:pt x="65" y="1"/>
                    <a:pt x="0" y="52"/>
                    <a:pt x="22" y="125"/>
                  </a:cubicBezTo>
                  <a:cubicBezTo>
                    <a:pt x="272" y="1197"/>
                    <a:pt x="332" y="2518"/>
                    <a:pt x="832" y="3507"/>
                  </a:cubicBezTo>
                  <a:cubicBezTo>
                    <a:pt x="851" y="3535"/>
                    <a:pt x="881" y="3548"/>
                    <a:pt x="910" y="3548"/>
                  </a:cubicBezTo>
                  <a:cubicBezTo>
                    <a:pt x="955" y="3548"/>
                    <a:pt x="999" y="3517"/>
                    <a:pt x="999" y="3459"/>
                  </a:cubicBezTo>
                  <a:cubicBezTo>
                    <a:pt x="975" y="2923"/>
                    <a:pt x="796" y="2399"/>
                    <a:pt x="677" y="1899"/>
                  </a:cubicBezTo>
                  <a:cubicBezTo>
                    <a:pt x="522" y="1280"/>
                    <a:pt x="391" y="673"/>
                    <a:pt x="225" y="66"/>
                  </a:cubicBezTo>
                  <a:cubicBezTo>
                    <a:pt x="206" y="20"/>
                    <a:pt x="16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14"/>
            <p:cNvSpPr/>
            <p:nvPr/>
          </p:nvSpPr>
          <p:spPr>
            <a:xfrm>
              <a:off x="3399050" y="1655150"/>
              <a:ext cx="44550" cy="14825"/>
            </a:xfrm>
            <a:custGeom>
              <a:rect b="b" l="l" r="r" t="t"/>
              <a:pathLst>
                <a:path extrusionOk="0" h="593" w="1782">
                  <a:moveTo>
                    <a:pt x="1347" y="1"/>
                  </a:moveTo>
                  <a:cubicBezTo>
                    <a:pt x="854" y="1"/>
                    <a:pt x="361" y="143"/>
                    <a:pt x="19" y="522"/>
                  </a:cubicBezTo>
                  <a:cubicBezTo>
                    <a:pt x="1" y="550"/>
                    <a:pt x="26" y="593"/>
                    <a:pt x="49" y="593"/>
                  </a:cubicBezTo>
                  <a:cubicBezTo>
                    <a:pt x="55" y="593"/>
                    <a:pt x="62" y="589"/>
                    <a:pt x="67" y="582"/>
                  </a:cubicBezTo>
                  <a:cubicBezTo>
                    <a:pt x="329" y="415"/>
                    <a:pt x="555" y="260"/>
                    <a:pt x="865" y="165"/>
                  </a:cubicBezTo>
                  <a:cubicBezTo>
                    <a:pt x="1125" y="92"/>
                    <a:pt x="1386" y="56"/>
                    <a:pt x="1646" y="56"/>
                  </a:cubicBezTo>
                  <a:cubicBezTo>
                    <a:pt x="1683" y="56"/>
                    <a:pt x="1720" y="56"/>
                    <a:pt x="1758" y="58"/>
                  </a:cubicBezTo>
                  <a:cubicBezTo>
                    <a:pt x="1781" y="46"/>
                    <a:pt x="1781" y="34"/>
                    <a:pt x="1770" y="34"/>
                  </a:cubicBezTo>
                  <a:cubicBezTo>
                    <a:pt x="1631" y="13"/>
                    <a:pt x="1489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p14"/>
            <p:cNvSpPr/>
            <p:nvPr/>
          </p:nvSpPr>
          <p:spPr>
            <a:xfrm>
              <a:off x="3332550" y="1685350"/>
              <a:ext cx="42475" cy="92200"/>
            </a:xfrm>
            <a:custGeom>
              <a:rect b="b" l="l" r="r" t="t"/>
              <a:pathLst>
                <a:path extrusionOk="0" h="3688" w="1699">
                  <a:moveTo>
                    <a:pt x="1625" y="1"/>
                  </a:moveTo>
                  <a:cubicBezTo>
                    <a:pt x="1608" y="1"/>
                    <a:pt x="1592" y="9"/>
                    <a:pt x="1584" y="29"/>
                  </a:cubicBezTo>
                  <a:cubicBezTo>
                    <a:pt x="1048" y="1195"/>
                    <a:pt x="0" y="2303"/>
                    <a:pt x="0" y="3636"/>
                  </a:cubicBezTo>
                  <a:cubicBezTo>
                    <a:pt x="0" y="3669"/>
                    <a:pt x="29" y="3687"/>
                    <a:pt x="57" y="3687"/>
                  </a:cubicBezTo>
                  <a:cubicBezTo>
                    <a:pt x="80" y="3687"/>
                    <a:pt x="102" y="3675"/>
                    <a:pt x="108" y="3648"/>
                  </a:cubicBezTo>
                  <a:cubicBezTo>
                    <a:pt x="298" y="2910"/>
                    <a:pt x="512" y="2279"/>
                    <a:pt x="881" y="1612"/>
                  </a:cubicBezTo>
                  <a:cubicBezTo>
                    <a:pt x="1167" y="1100"/>
                    <a:pt x="1465" y="588"/>
                    <a:pt x="1691" y="64"/>
                  </a:cubicBezTo>
                  <a:cubicBezTo>
                    <a:pt x="1699" y="33"/>
                    <a:pt x="1659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14"/>
            <p:cNvSpPr/>
            <p:nvPr/>
          </p:nvSpPr>
          <p:spPr>
            <a:xfrm>
              <a:off x="3326000" y="1852525"/>
              <a:ext cx="22350" cy="115425"/>
            </a:xfrm>
            <a:custGeom>
              <a:rect b="b" l="l" r="r" t="t"/>
              <a:pathLst>
                <a:path extrusionOk="0" h="4617" w="894">
                  <a:moveTo>
                    <a:pt x="380" y="0"/>
                  </a:moveTo>
                  <a:cubicBezTo>
                    <a:pt x="340" y="0"/>
                    <a:pt x="303" y="22"/>
                    <a:pt x="298" y="69"/>
                  </a:cubicBezTo>
                  <a:cubicBezTo>
                    <a:pt x="0" y="1450"/>
                    <a:pt x="203" y="3271"/>
                    <a:pt x="762" y="4581"/>
                  </a:cubicBezTo>
                  <a:cubicBezTo>
                    <a:pt x="771" y="4606"/>
                    <a:pt x="789" y="4616"/>
                    <a:pt x="810" y="4616"/>
                  </a:cubicBezTo>
                  <a:cubicBezTo>
                    <a:pt x="848" y="4616"/>
                    <a:pt x="893" y="4580"/>
                    <a:pt x="893" y="4533"/>
                  </a:cubicBezTo>
                  <a:cubicBezTo>
                    <a:pt x="893" y="3867"/>
                    <a:pt x="667" y="3212"/>
                    <a:pt x="560" y="2545"/>
                  </a:cubicBezTo>
                  <a:cubicBezTo>
                    <a:pt x="429" y="1724"/>
                    <a:pt x="381" y="914"/>
                    <a:pt x="489" y="104"/>
                  </a:cubicBezTo>
                  <a:cubicBezTo>
                    <a:pt x="489" y="37"/>
                    <a:pt x="432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14"/>
            <p:cNvSpPr/>
            <p:nvPr/>
          </p:nvSpPr>
          <p:spPr>
            <a:xfrm>
              <a:off x="3389800" y="1681850"/>
              <a:ext cx="70650" cy="63225"/>
            </a:xfrm>
            <a:custGeom>
              <a:rect b="b" l="l" r="r" t="t"/>
              <a:pathLst>
                <a:path extrusionOk="0" h="2529" w="2826">
                  <a:moveTo>
                    <a:pt x="2771" y="1"/>
                  </a:moveTo>
                  <a:cubicBezTo>
                    <a:pt x="2767" y="1"/>
                    <a:pt x="2763" y="1"/>
                    <a:pt x="2759" y="2"/>
                  </a:cubicBezTo>
                  <a:cubicBezTo>
                    <a:pt x="1485" y="240"/>
                    <a:pt x="449" y="1276"/>
                    <a:pt x="8" y="2478"/>
                  </a:cubicBezTo>
                  <a:cubicBezTo>
                    <a:pt x="1" y="2508"/>
                    <a:pt x="21" y="2528"/>
                    <a:pt x="43" y="2528"/>
                  </a:cubicBezTo>
                  <a:cubicBezTo>
                    <a:pt x="56" y="2528"/>
                    <a:pt x="71" y="2520"/>
                    <a:pt x="80" y="2502"/>
                  </a:cubicBezTo>
                  <a:cubicBezTo>
                    <a:pt x="616" y="1407"/>
                    <a:pt x="1639" y="526"/>
                    <a:pt x="2771" y="97"/>
                  </a:cubicBezTo>
                  <a:cubicBezTo>
                    <a:pt x="2826" y="64"/>
                    <a:pt x="2820" y="1"/>
                    <a:pt x="27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14"/>
            <p:cNvSpPr/>
            <p:nvPr/>
          </p:nvSpPr>
          <p:spPr>
            <a:xfrm>
              <a:off x="3362900" y="1790625"/>
              <a:ext cx="22750" cy="161975"/>
            </a:xfrm>
            <a:custGeom>
              <a:rect b="b" l="l" r="r" t="t"/>
              <a:pathLst>
                <a:path extrusionOk="0" h="6479" w="910">
                  <a:moveTo>
                    <a:pt x="627" y="0"/>
                  </a:moveTo>
                  <a:cubicBezTo>
                    <a:pt x="608" y="0"/>
                    <a:pt x="588" y="10"/>
                    <a:pt x="572" y="32"/>
                  </a:cubicBezTo>
                  <a:cubicBezTo>
                    <a:pt x="1" y="973"/>
                    <a:pt x="1" y="2199"/>
                    <a:pt x="37" y="3271"/>
                  </a:cubicBezTo>
                  <a:cubicBezTo>
                    <a:pt x="84" y="4271"/>
                    <a:pt x="191" y="5628"/>
                    <a:pt x="799" y="6462"/>
                  </a:cubicBezTo>
                  <a:cubicBezTo>
                    <a:pt x="810" y="6473"/>
                    <a:pt x="826" y="6479"/>
                    <a:pt x="842" y="6479"/>
                  </a:cubicBezTo>
                  <a:cubicBezTo>
                    <a:pt x="877" y="6479"/>
                    <a:pt x="910" y="6455"/>
                    <a:pt x="894" y="6414"/>
                  </a:cubicBezTo>
                  <a:cubicBezTo>
                    <a:pt x="549" y="5414"/>
                    <a:pt x="382" y="4438"/>
                    <a:pt x="310" y="3366"/>
                  </a:cubicBezTo>
                  <a:cubicBezTo>
                    <a:pt x="251" y="2306"/>
                    <a:pt x="239" y="1068"/>
                    <a:pt x="679" y="92"/>
                  </a:cubicBezTo>
                  <a:cubicBezTo>
                    <a:pt x="704" y="43"/>
                    <a:pt x="667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14"/>
            <p:cNvSpPr/>
            <p:nvPr/>
          </p:nvSpPr>
          <p:spPr>
            <a:xfrm>
              <a:off x="3403400" y="1720200"/>
              <a:ext cx="68750" cy="228175"/>
            </a:xfrm>
            <a:custGeom>
              <a:rect b="b" l="l" r="r" t="t"/>
              <a:pathLst>
                <a:path extrusionOk="0" h="9127" w="2750">
                  <a:moveTo>
                    <a:pt x="2738" y="1"/>
                  </a:moveTo>
                  <a:cubicBezTo>
                    <a:pt x="2735" y="1"/>
                    <a:pt x="2731" y="1"/>
                    <a:pt x="2727" y="4"/>
                  </a:cubicBezTo>
                  <a:cubicBezTo>
                    <a:pt x="964" y="242"/>
                    <a:pt x="369" y="2278"/>
                    <a:pt x="143" y="3766"/>
                  </a:cubicBezTo>
                  <a:cubicBezTo>
                    <a:pt x="0" y="4766"/>
                    <a:pt x="0" y="5778"/>
                    <a:pt x="60" y="6778"/>
                  </a:cubicBezTo>
                  <a:cubicBezTo>
                    <a:pt x="107" y="7398"/>
                    <a:pt x="60" y="8552"/>
                    <a:pt x="429" y="9088"/>
                  </a:cubicBezTo>
                  <a:cubicBezTo>
                    <a:pt x="451" y="9115"/>
                    <a:pt x="478" y="9127"/>
                    <a:pt x="504" y="9127"/>
                  </a:cubicBezTo>
                  <a:cubicBezTo>
                    <a:pt x="548" y="9127"/>
                    <a:pt x="588" y="9093"/>
                    <a:pt x="595" y="9041"/>
                  </a:cubicBezTo>
                  <a:cubicBezTo>
                    <a:pt x="619" y="8767"/>
                    <a:pt x="500" y="8469"/>
                    <a:pt x="476" y="8207"/>
                  </a:cubicBezTo>
                  <a:cubicBezTo>
                    <a:pt x="417" y="7802"/>
                    <a:pt x="357" y="7409"/>
                    <a:pt x="322" y="7017"/>
                  </a:cubicBezTo>
                  <a:cubicBezTo>
                    <a:pt x="250" y="6100"/>
                    <a:pt x="250" y="5195"/>
                    <a:pt x="322" y="4290"/>
                  </a:cubicBezTo>
                  <a:cubicBezTo>
                    <a:pt x="476" y="2695"/>
                    <a:pt x="845" y="420"/>
                    <a:pt x="2739" y="28"/>
                  </a:cubicBezTo>
                  <a:cubicBezTo>
                    <a:pt x="2748" y="18"/>
                    <a:pt x="2750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14"/>
            <p:cNvSpPr/>
            <p:nvPr/>
          </p:nvSpPr>
          <p:spPr>
            <a:xfrm>
              <a:off x="3429875" y="1768150"/>
              <a:ext cx="58975" cy="146450"/>
            </a:xfrm>
            <a:custGeom>
              <a:rect b="b" l="l" r="r" t="t"/>
              <a:pathLst>
                <a:path extrusionOk="0" h="5858" w="2359">
                  <a:moveTo>
                    <a:pt x="2313" y="0"/>
                  </a:moveTo>
                  <a:cubicBezTo>
                    <a:pt x="2308" y="0"/>
                    <a:pt x="2304" y="1"/>
                    <a:pt x="2299" y="3"/>
                  </a:cubicBezTo>
                  <a:cubicBezTo>
                    <a:pt x="1406" y="634"/>
                    <a:pt x="858" y="1586"/>
                    <a:pt x="548" y="2610"/>
                  </a:cubicBezTo>
                  <a:cubicBezTo>
                    <a:pt x="275" y="3491"/>
                    <a:pt x="1" y="5003"/>
                    <a:pt x="596" y="5813"/>
                  </a:cubicBezTo>
                  <a:cubicBezTo>
                    <a:pt x="621" y="5843"/>
                    <a:pt x="658" y="5858"/>
                    <a:pt x="693" y="5858"/>
                  </a:cubicBezTo>
                  <a:cubicBezTo>
                    <a:pt x="742" y="5858"/>
                    <a:pt x="787" y="5828"/>
                    <a:pt x="787" y="5765"/>
                  </a:cubicBezTo>
                  <a:cubicBezTo>
                    <a:pt x="787" y="5337"/>
                    <a:pt x="632" y="4920"/>
                    <a:pt x="620" y="4468"/>
                  </a:cubicBezTo>
                  <a:cubicBezTo>
                    <a:pt x="608" y="3908"/>
                    <a:pt x="679" y="3336"/>
                    <a:pt x="822" y="2789"/>
                  </a:cubicBezTo>
                  <a:cubicBezTo>
                    <a:pt x="1084" y="1765"/>
                    <a:pt x="1584" y="777"/>
                    <a:pt x="2358" y="50"/>
                  </a:cubicBezTo>
                  <a:cubicBezTo>
                    <a:pt x="2358" y="30"/>
                    <a:pt x="2340" y="0"/>
                    <a:pt x="23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14"/>
            <p:cNvSpPr/>
            <p:nvPr/>
          </p:nvSpPr>
          <p:spPr>
            <a:xfrm>
              <a:off x="3439500" y="1878300"/>
              <a:ext cx="10350" cy="41125"/>
            </a:xfrm>
            <a:custGeom>
              <a:rect b="b" l="l" r="r" t="t"/>
              <a:pathLst>
                <a:path extrusionOk="0" h="1645" w="414">
                  <a:moveTo>
                    <a:pt x="215" y="0"/>
                  </a:moveTo>
                  <a:cubicBezTo>
                    <a:pt x="182" y="0"/>
                    <a:pt x="152" y="21"/>
                    <a:pt x="152" y="62"/>
                  </a:cubicBezTo>
                  <a:cubicBezTo>
                    <a:pt x="152" y="300"/>
                    <a:pt x="163" y="526"/>
                    <a:pt x="152" y="764"/>
                  </a:cubicBezTo>
                  <a:cubicBezTo>
                    <a:pt x="128" y="1038"/>
                    <a:pt x="56" y="1288"/>
                    <a:pt x="9" y="1550"/>
                  </a:cubicBezTo>
                  <a:cubicBezTo>
                    <a:pt x="1" y="1605"/>
                    <a:pt x="45" y="1644"/>
                    <a:pt x="89" y="1644"/>
                  </a:cubicBezTo>
                  <a:cubicBezTo>
                    <a:pt x="112" y="1644"/>
                    <a:pt x="135" y="1634"/>
                    <a:pt x="152" y="1609"/>
                  </a:cubicBezTo>
                  <a:cubicBezTo>
                    <a:pt x="413" y="1169"/>
                    <a:pt x="306" y="573"/>
                    <a:pt x="294" y="73"/>
                  </a:cubicBezTo>
                  <a:cubicBezTo>
                    <a:pt x="288" y="24"/>
                    <a:pt x="250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14"/>
            <p:cNvSpPr/>
            <p:nvPr/>
          </p:nvSpPr>
          <p:spPr>
            <a:xfrm>
              <a:off x="3187600" y="1891350"/>
              <a:ext cx="9550" cy="56125"/>
            </a:xfrm>
            <a:custGeom>
              <a:rect b="b" l="l" r="r" t="t"/>
              <a:pathLst>
                <a:path extrusionOk="0" h="2245" w="382">
                  <a:moveTo>
                    <a:pt x="185" y="0"/>
                  </a:moveTo>
                  <a:cubicBezTo>
                    <a:pt x="162" y="0"/>
                    <a:pt x="143" y="13"/>
                    <a:pt x="143" y="40"/>
                  </a:cubicBezTo>
                  <a:cubicBezTo>
                    <a:pt x="48" y="718"/>
                    <a:pt x="0" y="1564"/>
                    <a:pt x="298" y="2218"/>
                  </a:cubicBezTo>
                  <a:cubicBezTo>
                    <a:pt x="302" y="2237"/>
                    <a:pt x="315" y="2244"/>
                    <a:pt x="330" y="2244"/>
                  </a:cubicBezTo>
                  <a:cubicBezTo>
                    <a:pt x="354" y="2244"/>
                    <a:pt x="381" y="2224"/>
                    <a:pt x="381" y="2195"/>
                  </a:cubicBezTo>
                  <a:cubicBezTo>
                    <a:pt x="357" y="1837"/>
                    <a:pt x="298" y="1480"/>
                    <a:pt x="286" y="1123"/>
                  </a:cubicBezTo>
                  <a:cubicBezTo>
                    <a:pt x="262" y="766"/>
                    <a:pt x="298" y="409"/>
                    <a:pt x="250" y="51"/>
                  </a:cubicBezTo>
                  <a:cubicBezTo>
                    <a:pt x="244" y="19"/>
                    <a:pt x="21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14"/>
            <p:cNvSpPr/>
            <p:nvPr/>
          </p:nvSpPr>
          <p:spPr>
            <a:xfrm>
              <a:off x="3202475" y="1958025"/>
              <a:ext cx="1500" cy="8075"/>
            </a:xfrm>
            <a:custGeom>
              <a:rect b="b" l="l" r="r" t="t"/>
              <a:pathLst>
                <a:path extrusionOk="0" h="323" w="60">
                  <a:moveTo>
                    <a:pt x="30" y="1"/>
                  </a:moveTo>
                  <a:cubicBezTo>
                    <a:pt x="15" y="1"/>
                    <a:pt x="0" y="10"/>
                    <a:pt x="0" y="28"/>
                  </a:cubicBezTo>
                  <a:cubicBezTo>
                    <a:pt x="0" y="123"/>
                    <a:pt x="0" y="230"/>
                    <a:pt x="12" y="313"/>
                  </a:cubicBezTo>
                  <a:cubicBezTo>
                    <a:pt x="12" y="319"/>
                    <a:pt x="21" y="322"/>
                    <a:pt x="30" y="322"/>
                  </a:cubicBezTo>
                  <a:cubicBezTo>
                    <a:pt x="39" y="322"/>
                    <a:pt x="48" y="319"/>
                    <a:pt x="48" y="313"/>
                  </a:cubicBezTo>
                  <a:cubicBezTo>
                    <a:pt x="48" y="218"/>
                    <a:pt x="48" y="123"/>
                    <a:pt x="60" y="28"/>
                  </a:cubicBezTo>
                  <a:cubicBezTo>
                    <a:pt x="60" y="10"/>
                    <a:pt x="4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14"/>
            <p:cNvSpPr/>
            <p:nvPr/>
          </p:nvSpPr>
          <p:spPr>
            <a:xfrm>
              <a:off x="3207375" y="1981175"/>
              <a:ext cx="27575" cy="53950"/>
            </a:xfrm>
            <a:custGeom>
              <a:rect b="b" l="l" r="r" t="t"/>
              <a:pathLst>
                <a:path extrusionOk="0" h="2158" w="1103">
                  <a:moveTo>
                    <a:pt x="42" y="0"/>
                  </a:moveTo>
                  <a:cubicBezTo>
                    <a:pt x="20" y="0"/>
                    <a:pt x="0" y="16"/>
                    <a:pt x="7" y="42"/>
                  </a:cubicBezTo>
                  <a:cubicBezTo>
                    <a:pt x="150" y="411"/>
                    <a:pt x="304" y="769"/>
                    <a:pt x="459" y="1126"/>
                  </a:cubicBezTo>
                  <a:cubicBezTo>
                    <a:pt x="602" y="1471"/>
                    <a:pt x="769" y="1876"/>
                    <a:pt x="1007" y="2138"/>
                  </a:cubicBezTo>
                  <a:cubicBezTo>
                    <a:pt x="1018" y="2152"/>
                    <a:pt x="1031" y="2158"/>
                    <a:pt x="1043" y="2158"/>
                  </a:cubicBezTo>
                  <a:cubicBezTo>
                    <a:pt x="1073" y="2158"/>
                    <a:pt x="1102" y="2127"/>
                    <a:pt x="1102" y="2102"/>
                  </a:cubicBezTo>
                  <a:cubicBezTo>
                    <a:pt x="1019" y="1769"/>
                    <a:pt x="816" y="1471"/>
                    <a:pt x="650" y="1185"/>
                  </a:cubicBezTo>
                  <a:cubicBezTo>
                    <a:pt x="423" y="804"/>
                    <a:pt x="233" y="447"/>
                    <a:pt x="90" y="30"/>
                  </a:cubicBezTo>
                  <a:cubicBezTo>
                    <a:pt x="80" y="9"/>
                    <a:pt x="60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14"/>
            <p:cNvSpPr/>
            <p:nvPr/>
          </p:nvSpPr>
          <p:spPr>
            <a:xfrm>
              <a:off x="3185375" y="1995475"/>
              <a:ext cx="31900" cy="73350"/>
            </a:xfrm>
            <a:custGeom>
              <a:rect b="b" l="l" r="r" t="t"/>
              <a:pathLst>
                <a:path extrusionOk="0" h="2934" w="1276">
                  <a:moveTo>
                    <a:pt x="143" y="1"/>
                  </a:moveTo>
                  <a:cubicBezTo>
                    <a:pt x="71" y="1"/>
                    <a:pt x="0" y="52"/>
                    <a:pt x="30" y="125"/>
                  </a:cubicBezTo>
                  <a:cubicBezTo>
                    <a:pt x="399" y="1054"/>
                    <a:pt x="732" y="2018"/>
                    <a:pt x="1173" y="2911"/>
                  </a:cubicBezTo>
                  <a:cubicBezTo>
                    <a:pt x="1184" y="2927"/>
                    <a:pt x="1200" y="2934"/>
                    <a:pt x="1216" y="2934"/>
                  </a:cubicBezTo>
                  <a:cubicBezTo>
                    <a:pt x="1247" y="2934"/>
                    <a:pt x="1276" y="2907"/>
                    <a:pt x="1268" y="2875"/>
                  </a:cubicBezTo>
                  <a:cubicBezTo>
                    <a:pt x="994" y="1923"/>
                    <a:pt x="589" y="1006"/>
                    <a:pt x="256" y="66"/>
                  </a:cubicBezTo>
                  <a:cubicBezTo>
                    <a:pt x="233" y="20"/>
                    <a:pt x="188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14"/>
            <p:cNvSpPr/>
            <p:nvPr/>
          </p:nvSpPr>
          <p:spPr>
            <a:xfrm>
              <a:off x="3266525" y="2015100"/>
              <a:ext cx="18300" cy="29075"/>
            </a:xfrm>
            <a:custGeom>
              <a:rect b="b" l="l" r="r" t="t"/>
              <a:pathLst>
                <a:path extrusionOk="0" h="1163" w="732">
                  <a:moveTo>
                    <a:pt x="48" y="0"/>
                  </a:moveTo>
                  <a:cubicBezTo>
                    <a:pt x="30" y="0"/>
                    <a:pt x="0" y="35"/>
                    <a:pt x="10" y="54"/>
                  </a:cubicBezTo>
                  <a:cubicBezTo>
                    <a:pt x="117" y="221"/>
                    <a:pt x="236" y="376"/>
                    <a:pt x="320" y="555"/>
                  </a:cubicBezTo>
                  <a:cubicBezTo>
                    <a:pt x="427" y="757"/>
                    <a:pt x="522" y="959"/>
                    <a:pt x="641" y="1138"/>
                  </a:cubicBezTo>
                  <a:cubicBezTo>
                    <a:pt x="652" y="1154"/>
                    <a:pt x="671" y="1162"/>
                    <a:pt x="689" y="1162"/>
                  </a:cubicBezTo>
                  <a:cubicBezTo>
                    <a:pt x="711" y="1162"/>
                    <a:pt x="731" y="1148"/>
                    <a:pt x="724" y="1114"/>
                  </a:cubicBezTo>
                  <a:cubicBezTo>
                    <a:pt x="701" y="674"/>
                    <a:pt x="320" y="316"/>
                    <a:pt x="58" y="7"/>
                  </a:cubicBezTo>
                  <a:cubicBezTo>
                    <a:pt x="55" y="2"/>
                    <a:pt x="5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14"/>
            <p:cNvSpPr/>
            <p:nvPr/>
          </p:nvSpPr>
          <p:spPr>
            <a:xfrm>
              <a:off x="3336600" y="2021175"/>
              <a:ext cx="10400" cy="11300"/>
            </a:xfrm>
            <a:custGeom>
              <a:rect b="b" l="l" r="r" t="t"/>
              <a:pathLst>
                <a:path extrusionOk="0" h="452" w="416">
                  <a:moveTo>
                    <a:pt x="102" y="1"/>
                  </a:moveTo>
                  <a:cubicBezTo>
                    <a:pt x="49" y="1"/>
                    <a:pt x="1" y="76"/>
                    <a:pt x="53" y="145"/>
                  </a:cubicBezTo>
                  <a:cubicBezTo>
                    <a:pt x="124" y="228"/>
                    <a:pt x="172" y="335"/>
                    <a:pt x="243" y="419"/>
                  </a:cubicBezTo>
                  <a:cubicBezTo>
                    <a:pt x="261" y="442"/>
                    <a:pt x="281" y="452"/>
                    <a:pt x="301" y="452"/>
                  </a:cubicBezTo>
                  <a:cubicBezTo>
                    <a:pt x="362" y="452"/>
                    <a:pt x="416" y="362"/>
                    <a:pt x="362" y="300"/>
                  </a:cubicBezTo>
                  <a:cubicBezTo>
                    <a:pt x="291" y="216"/>
                    <a:pt x="243" y="109"/>
                    <a:pt x="160" y="38"/>
                  </a:cubicBezTo>
                  <a:cubicBezTo>
                    <a:pt x="143" y="11"/>
                    <a:pt x="12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14"/>
            <p:cNvSpPr/>
            <p:nvPr/>
          </p:nvSpPr>
          <p:spPr>
            <a:xfrm>
              <a:off x="3337750" y="2018975"/>
              <a:ext cx="29950" cy="20250"/>
            </a:xfrm>
            <a:custGeom>
              <a:rect b="b" l="l" r="r" t="t"/>
              <a:pathLst>
                <a:path extrusionOk="0" h="810" w="1198">
                  <a:moveTo>
                    <a:pt x="500" y="0"/>
                  </a:moveTo>
                  <a:cubicBezTo>
                    <a:pt x="345" y="0"/>
                    <a:pt x="186" y="64"/>
                    <a:pt x="54" y="138"/>
                  </a:cubicBezTo>
                  <a:cubicBezTo>
                    <a:pt x="0" y="148"/>
                    <a:pt x="25" y="199"/>
                    <a:pt x="66" y="199"/>
                  </a:cubicBezTo>
                  <a:cubicBezTo>
                    <a:pt x="70" y="199"/>
                    <a:pt x="74" y="198"/>
                    <a:pt x="78" y="197"/>
                  </a:cubicBezTo>
                  <a:cubicBezTo>
                    <a:pt x="194" y="146"/>
                    <a:pt x="324" y="101"/>
                    <a:pt x="447" y="101"/>
                  </a:cubicBezTo>
                  <a:cubicBezTo>
                    <a:pt x="551" y="101"/>
                    <a:pt x="651" y="133"/>
                    <a:pt x="733" y="221"/>
                  </a:cubicBezTo>
                  <a:cubicBezTo>
                    <a:pt x="864" y="388"/>
                    <a:pt x="781" y="661"/>
                    <a:pt x="947" y="792"/>
                  </a:cubicBezTo>
                  <a:cubicBezTo>
                    <a:pt x="963" y="803"/>
                    <a:pt x="982" y="809"/>
                    <a:pt x="1001" y="809"/>
                  </a:cubicBezTo>
                  <a:cubicBezTo>
                    <a:pt x="1023" y="809"/>
                    <a:pt x="1047" y="800"/>
                    <a:pt x="1066" y="781"/>
                  </a:cubicBezTo>
                  <a:cubicBezTo>
                    <a:pt x="1197" y="578"/>
                    <a:pt x="947" y="209"/>
                    <a:pt x="781" y="90"/>
                  </a:cubicBezTo>
                  <a:cubicBezTo>
                    <a:pt x="693" y="26"/>
                    <a:pt x="59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14"/>
            <p:cNvSpPr/>
            <p:nvPr/>
          </p:nvSpPr>
          <p:spPr>
            <a:xfrm>
              <a:off x="3199550" y="1564200"/>
              <a:ext cx="130950" cy="62225"/>
            </a:xfrm>
            <a:custGeom>
              <a:rect b="b" l="l" r="r" t="t"/>
              <a:pathLst>
                <a:path extrusionOk="0" h="2489" w="5238">
                  <a:moveTo>
                    <a:pt x="4290" y="1"/>
                  </a:moveTo>
                  <a:cubicBezTo>
                    <a:pt x="2604" y="1"/>
                    <a:pt x="538" y="850"/>
                    <a:pt x="10" y="2422"/>
                  </a:cubicBezTo>
                  <a:cubicBezTo>
                    <a:pt x="1" y="2459"/>
                    <a:pt x="35" y="2489"/>
                    <a:pt x="62" y="2489"/>
                  </a:cubicBezTo>
                  <a:cubicBezTo>
                    <a:pt x="69" y="2489"/>
                    <a:pt x="76" y="2487"/>
                    <a:pt x="82" y="2481"/>
                  </a:cubicBezTo>
                  <a:cubicBezTo>
                    <a:pt x="903" y="1850"/>
                    <a:pt x="1379" y="1053"/>
                    <a:pt x="2391" y="660"/>
                  </a:cubicBezTo>
                  <a:cubicBezTo>
                    <a:pt x="3320" y="303"/>
                    <a:pt x="4285" y="362"/>
                    <a:pt x="5225" y="148"/>
                  </a:cubicBezTo>
                  <a:cubicBezTo>
                    <a:pt x="5237" y="124"/>
                    <a:pt x="5237" y="100"/>
                    <a:pt x="5225" y="100"/>
                  </a:cubicBezTo>
                  <a:cubicBezTo>
                    <a:pt x="4938" y="34"/>
                    <a:pt x="4621" y="1"/>
                    <a:pt x="42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14"/>
            <p:cNvSpPr/>
            <p:nvPr/>
          </p:nvSpPr>
          <p:spPr>
            <a:xfrm>
              <a:off x="3198300" y="16333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14"/>
            <p:cNvSpPr/>
            <p:nvPr/>
          </p:nvSpPr>
          <p:spPr>
            <a:xfrm>
              <a:off x="3275225" y="1572075"/>
              <a:ext cx="86750" cy="14025"/>
            </a:xfrm>
            <a:custGeom>
              <a:rect b="b" l="l" r="r" t="t"/>
              <a:pathLst>
                <a:path extrusionOk="0" h="561" w="3470">
                  <a:moveTo>
                    <a:pt x="1904" y="1"/>
                  </a:moveTo>
                  <a:cubicBezTo>
                    <a:pt x="1262" y="1"/>
                    <a:pt x="619" y="148"/>
                    <a:pt x="67" y="440"/>
                  </a:cubicBezTo>
                  <a:cubicBezTo>
                    <a:pt x="0" y="485"/>
                    <a:pt x="37" y="560"/>
                    <a:pt x="91" y="560"/>
                  </a:cubicBezTo>
                  <a:cubicBezTo>
                    <a:pt x="95" y="560"/>
                    <a:pt x="99" y="560"/>
                    <a:pt x="103" y="559"/>
                  </a:cubicBezTo>
                  <a:cubicBezTo>
                    <a:pt x="908" y="407"/>
                    <a:pt x="1671" y="332"/>
                    <a:pt x="2456" y="332"/>
                  </a:cubicBezTo>
                  <a:cubicBezTo>
                    <a:pt x="2774" y="332"/>
                    <a:pt x="3095" y="345"/>
                    <a:pt x="3424" y="369"/>
                  </a:cubicBezTo>
                  <a:cubicBezTo>
                    <a:pt x="3428" y="370"/>
                    <a:pt x="3431" y="370"/>
                    <a:pt x="3434" y="370"/>
                  </a:cubicBezTo>
                  <a:cubicBezTo>
                    <a:pt x="3462" y="370"/>
                    <a:pt x="3470" y="320"/>
                    <a:pt x="3448" y="309"/>
                  </a:cubicBezTo>
                  <a:cubicBezTo>
                    <a:pt x="2972" y="103"/>
                    <a:pt x="2439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14"/>
            <p:cNvSpPr/>
            <p:nvPr/>
          </p:nvSpPr>
          <p:spPr>
            <a:xfrm>
              <a:off x="3202850" y="1598975"/>
              <a:ext cx="43175" cy="34125"/>
            </a:xfrm>
            <a:custGeom>
              <a:rect b="b" l="l" r="r" t="t"/>
              <a:pathLst>
                <a:path extrusionOk="0" h="1365" w="1727">
                  <a:moveTo>
                    <a:pt x="1646" y="0"/>
                  </a:moveTo>
                  <a:cubicBezTo>
                    <a:pt x="1637" y="0"/>
                    <a:pt x="1627" y="2"/>
                    <a:pt x="1617" y="7"/>
                  </a:cubicBezTo>
                  <a:cubicBezTo>
                    <a:pt x="997" y="197"/>
                    <a:pt x="247" y="638"/>
                    <a:pt x="9" y="1281"/>
                  </a:cubicBezTo>
                  <a:cubicBezTo>
                    <a:pt x="0" y="1326"/>
                    <a:pt x="32" y="1365"/>
                    <a:pt x="75" y="1365"/>
                  </a:cubicBezTo>
                  <a:cubicBezTo>
                    <a:pt x="88" y="1365"/>
                    <a:pt x="102" y="1361"/>
                    <a:pt x="116" y="1352"/>
                  </a:cubicBezTo>
                  <a:cubicBezTo>
                    <a:pt x="390" y="1198"/>
                    <a:pt x="581" y="936"/>
                    <a:pt x="807" y="733"/>
                  </a:cubicBezTo>
                  <a:cubicBezTo>
                    <a:pt x="1057" y="507"/>
                    <a:pt x="1366" y="281"/>
                    <a:pt x="1664" y="126"/>
                  </a:cubicBezTo>
                  <a:cubicBezTo>
                    <a:pt x="1726" y="95"/>
                    <a:pt x="1707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14"/>
            <p:cNvSpPr/>
            <p:nvPr/>
          </p:nvSpPr>
          <p:spPr>
            <a:xfrm>
              <a:off x="3244975" y="1584150"/>
              <a:ext cx="150100" cy="32200"/>
            </a:xfrm>
            <a:custGeom>
              <a:rect b="b" l="l" r="r" t="t"/>
              <a:pathLst>
                <a:path extrusionOk="0" h="1288" w="6004">
                  <a:moveTo>
                    <a:pt x="3860" y="0"/>
                  </a:moveTo>
                  <a:cubicBezTo>
                    <a:pt x="3507" y="0"/>
                    <a:pt x="3184" y="84"/>
                    <a:pt x="2813" y="148"/>
                  </a:cubicBezTo>
                  <a:cubicBezTo>
                    <a:pt x="1944" y="314"/>
                    <a:pt x="622" y="386"/>
                    <a:pt x="51" y="1148"/>
                  </a:cubicBezTo>
                  <a:cubicBezTo>
                    <a:pt x="1" y="1217"/>
                    <a:pt x="76" y="1287"/>
                    <a:pt x="151" y="1287"/>
                  </a:cubicBezTo>
                  <a:cubicBezTo>
                    <a:pt x="165" y="1287"/>
                    <a:pt x="180" y="1284"/>
                    <a:pt x="193" y="1279"/>
                  </a:cubicBezTo>
                  <a:cubicBezTo>
                    <a:pt x="1241" y="814"/>
                    <a:pt x="2194" y="374"/>
                    <a:pt x="3384" y="338"/>
                  </a:cubicBezTo>
                  <a:cubicBezTo>
                    <a:pt x="3393" y="338"/>
                    <a:pt x="3402" y="338"/>
                    <a:pt x="3411" y="338"/>
                  </a:cubicBezTo>
                  <a:cubicBezTo>
                    <a:pt x="4029" y="338"/>
                    <a:pt x="4681" y="629"/>
                    <a:pt x="5297" y="629"/>
                  </a:cubicBezTo>
                  <a:cubicBezTo>
                    <a:pt x="5540" y="629"/>
                    <a:pt x="5777" y="584"/>
                    <a:pt x="6004" y="457"/>
                  </a:cubicBezTo>
                  <a:cubicBezTo>
                    <a:pt x="6004" y="457"/>
                    <a:pt x="5992" y="421"/>
                    <a:pt x="5980" y="421"/>
                  </a:cubicBezTo>
                  <a:cubicBezTo>
                    <a:pt x="5949" y="423"/>
                    <a:pt x="5918" y="424"/>
                    <a:pt x="5887" y="424"/>
                  </a:cubicBezTo>
                  <a:cubicBezTo>
                    <a:pt x="5321" y="424"/>
                    <a:pt x="4748" y="130"/>
                    <a:pt x="4206" y="28"/>
                  </a:cubicBezTo>
                  <a:cubicBezTo>
                    <a:pt x="4086" y="8"/>
                    <a:pt x="3972" y="0"/>
                    <a:pt x="38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14"/>
            <p:cNvSpPr/>
            <p:nvPr/>
          </p:nvSpPr>
          <p:spPr>
            <a:xfrm>
              <a:off x="3342675" y="1601200"/>
              <a:ext cx="64900" cy="11950"/>
            </a:xfrm>
            <a:custGeom>
              <a:rect b="b" l="l" r="r" t="t"/>
              <a:pathLst>
                <a:path extrusionOk="0" h="478" w="2596">
                  <a:moveTo>
                    <a:pt x="1072" y="0"/>
                  </a:moveTo>
                  <a:cubicBezTo>
                    <a:pt x="737" y="0"/>
                    <a:pt x="389" y="78"/>
                    <a:pt x="60" y="156"/>
                  </a:cubicBezTo>
                  <a:cubicBezTo>
                    <a:pt x="0" y="168"/>
                    <a:pt x="12" y="239"/>
                    <a:pt x="60" y="251"/>
                  </a:cubicBezTo>
                  <a:cubicBezTo>
                    <a:pt x="152" y="285"/>
                    <a:pt x="237" y="298"/>
                    <a:pt x="321" y="298"/>
                  </a:cubicBezTo>
                  <a:cubicBezTo>
                    <a:pt x="442" y="298"/>
                    <a:pt x="562" y="272"/>
                    <a:pt x="703" y="251"/>
                  </a:cubicBezTo>
                  <a:cubicBezTo>
                    <a:pt x="840" y="233"/>
                    <a:pt x="965" y="225"/>
                    <a:pt x="1091" y="225"/>
                  </a:cubicBezTo>
                  <a:cubicBezTo>
                    <a:pt x="1218" y="225"/>
                    <a:pt x="1346" y="233"/>
                    <a:pt x="1488" y="251"/>
                  </a:cubicBezTo>
                  <a:cubicBezTo>
                    <a:pt x="1810" y="311"/>
                    <a:pt x="2143" y="430"/>
                    <a:pt x="2465" y="478"/>
                  </a:cubicBezTo>
                  <a:cubicBezTo>
                    <a:pt x="2560" y="478"/>
                    <a:pt x="2596" y="358"/>
                    <a:pt x="2512" y="347"/>
                  </a:cubicBezTo>
                  <a:cubicBezTo>
                    <a:pt x="2155" y="275"/>
                    <a:pt x="1810" y="108"/>
                    <a:pt x="1441" y="37"/>
                  </a:cubicBezTo>
                  <a:cubicBezTo>
                    <a:pt x="1321" y="11"/>
                    <a:pt x="1197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14"/>
            <p:cNvSpPr/>
            <p:nvPr/>
          </p:nvSpPr>
          <p:spPr>
            <a:xfrm>
              <a:off x="3294800" y="1610450"/>
              <a:ext cx="38950" cy="23575"/>
            </a:xfrm>
            <a:custGeom>
              <a:rect b="b" l="l" r="r" t="t"/>
              <a:pathLst>
                <a:path extrusionOk="0" h="943" w="1558">
                  <a:moveTo>
                    <a:pt x="1498" y="0"/>
                  </a:moveTo>
                  <a:cubicBezTo>
                    <a:pt x="1237" y="96"/>
                    <a:pt x="975" y="215"/>
                    <a:pt x="725" y="358"/>
                  </a:cubicBezTo>
                  <a:cubicBezTo>
                    <a:pt x="486" y="500"/>
                    <a:pt x="201" y="643"/>
                    <a:pt x="22" y="858"/>
                  </a:cubicBezTo>
                  <a:cubicBezTo>
                    <a:pt x="0" y="890"/>
                    <a:pt x="18" y="943"/>
                    <a:pt x="67" y="943"/>
                  </a:cubicBezTo>
                  <a:cubicBezTo>
                    <a:pt x="71" y="943"/>
                    <a:pt x="76" y="942"/>
                    <a:pt x="82" y="941"/>
                  </a:cubicBezTo>
                  <a:cubicBezTo>
                    <a:pt x="344" y="858"/>
                    <a:pt x="558" y="655"/>
                    <a:pt x="772" y="512"/>
                  </a:cubicBezTo>
                  <a:cubicBezTo>
                    <a:pt x="1010" y="346"/>
                    <a:pt x="1260" y="179"/>
                    <a:pt x="1534" y="48"/>
                  </a:cubicBezTo>
                  <a:cubicBezTo>
                    <a:pt x="1558" y="48"/>
                    <a:pt x="1534" y="0"/>
                    <a:pt x="14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14"/>
            <p:cNvSpPr/>
            <p:nvPr/>
          </p:nvSpPr>
          <p:spPr>
            <a:xfrm>
              <a:off x="3395650" y="1625650"/>
              <a:ext cx="34675" cy="6325"/>
            </a:xfrm>
            <a:custGeom>
              <a:rect b="b" l="l" r="r" t="t"/>
              <a:pathLst>
                <a:path extrusionOk="0" h="253" w="1387">
                  <a:moveTo>
                    <a:pt x="462" y="1"/>
                  </a:moveTo>
                  <a:cubicBezTo>
                    <a:pt x="318" y="1"/>
                    <a:pt x="175" y="11"/>
                    <a:pt x="36" y="35"/>
                  </a:cubicBezTo>
                  <a:cubicBezTo>
                    <a:pt x="1" y="35"/>
                    <a:pt x="1" y="107"/>
                    <a:pt x="36" y="107"/>
                  </a:cubicBezTo>
                  <a:cubicBezTo>
                    <a:pt x="441" y="190"/>
                    <a:pt x="858" y="142"/>
                    <a:pt x="1263" y="250"/>
                  </a:cubicBezTo>
                  <a:cubicBezTo>
                    <a:pt x="1271" y="252"/>
                    <a:pt x="1280" y="252"/>
                    <a:pt x="1287" y="252"/>
                  </a:cubicBezTo>
                  <a:cubicBezTo>
                    <a:pt x="1373" y="252"/>
                    <a:pt x="1387" y="140"/>
                    <a:pt x="1310" y="107"/>
                  </a:cubicBezTo>
                  <a:cubicBezTo>
                    <a:pt x="1040" y="43"/>
                    <a:pt x="749" y="1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14"/>
            <p:cNvSpPr/>
            <p:nvPr/>
          </p:nvSpPr>
          <p:spPr>
            <a:xfrm>
              <a:off x="3313325" y="1633950"/>
              <a:ext cx="57350" cy="44950"/>
            </a:xfrm>
            <a:custGeom>
              <a:rect b="b" l="l" r="r" t="t"/>
              <a:pathLst>
                <a:path extrusionOk="0" h="1798" w="2294">
                  <a:moveTo>
                    <a:pt x="2222" y="1"/>
                  </a:moveTo>
                  <a:cubicBezTo>
                    <a:pt x="1341" y="108"/>
                    <a:pt x="341" y="882"/>
                    <a:pt x="19" y="1715"/>
                  </a:cubicBezTo>
                  <a:cubicBezTo>
                    <a:pt x="1" y="1753"/>
                    <a:pt x="33" y="1798"/>
                    <a:pt x="71" y="1798"/>
                  </a:cubicBezTo>
                  <a:cubicBezTo>
                    <a:pt x="82" y="1798"/>
                    <a:pt x="92" y="1795"/>
                    <a:pt x="103" y="1787"/>
                  </a:cubicBezTo>
                  <a:cubicBezTo>
                    <a:pt x="436" y="1549"/>
                    <a:pt x="650" y="1192"/>
                    <a:pt x="948" y="906"/>
                  </a:cubicBezTo>
                  <a:cubicBezTo>
                    <a:pt x="1329" y="549"/>
                    <a:pt x="1758" y="311"/>
                    <a:pt x="2234" y="120"/>
                  </a:cubicBezTo>
                  <a:cubicBezTo>
                    <a:pt x="2293" y="96"/>
                    <a:pt x="2293" y="1"/>
                    <a:pt x="22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14"/>
            <p:cNvSpPr/>
            <p:nvPr/>
          </p:nvSpPr>
          <p:spPr>
            <a:xfrm>
              <a:off x="3387325" y="1616025"/>
              <a:ext cx="41100" cy="5275"/>
            </a:xfrm>
            <a:custGeom>
              <a:rect b="b" l="l" r="r" t="t"/>
              <a:pathLst>
                <a:path extrusionOk="0" h="211" w="1644">
                  <a:moveTo>
                    <a:pt x="497" y="1"/>
                  </a:moveTo>
                  <a:cubicBezTo>
                    <a:pt x="347" y="1"/>
                    <a:pt x="197" y="11"/>
                    <a:pt x="48" y="39"/>
                  </a:cubicBezTo>
                  <a:cubicBezTo>
                    <a:pt x="0" y="51"/>
                    <a:pt x="0" y="123"/>
                    <a:pt x="48" y="135"/>
                  </a:cubicBezTo>
                  <a:cubicBezTo>
                    <a:pt x="353" y="193"/>
                    <a:pt x="662" y="211"/>
                    <a:pt x="970" y="211"/>
                  </a:cubicBezTo>
                  <a:cubicBezTo>
                    <a:pt x="1168" y="211"/>
                    <a:pt x="1365" y="203"/>
                    <a:pt x="1560" y="194"/>
                  </a:cubicBezTo>
                  <a:cubicBezTo>
                    <a:pt x="1643" y="182"/>
                    <a:pt x="1643" y="99"/>
                    <a:pt x="1560" y="75"/>
                  </a:cubicBezTo>
                  <a:cubicBezTo>
                    <a:pt x="1209" y="58"/>
                    <a:pt x="852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14"/>
            <p:cNvSpPr/>
            <p:nvPr/>
          </p:nvSpPr>
          <p:spPr>
            <a:xfrm>
              <a:off x="3327275" y="1620750"/>
              <a:ext cx="40525" cy="21100"/>
            </a:xfrm>
            <a:custGeom>
              <a:rect b="b" l="l" r="r" t="t"/>
              <a:pathLst>
                <a:path extrusionOk="0" h="844" w="1621">
                  <a:moveTo>
                    <a:pt x="1542" y="1"/>
                  </a:moveTo>
                  <a:cubicBezTo>
                    <a:pt x="1535" y="1"/>
                    <a:pt x="1528" y="2"/>
                    <a:pt x="1521" y="5"/>
                  </a:cubicBezTo>
                  <a:cubicBezTo>
                    <a:pt x="1045" y="303"/>
                    <a:pt x="473" y="446"/>
                    <a:pt x="21" y="767"/>
                  </a:cubicBezTo>
                  <a:cubicBezTo>
                    <a:pt x="0" y="788"/>
                    <a:pt x="6" y="843"/>
                    <a:pt x="39" y="843"/>
                  </a:cubicBezTo>
                  <a:cubicBezTo>
                    <a:pt x="44" y="843"/>
                    <a:pt x="50" y="842"/>
                    <a:pt x="57" y="839"/>
                  </a:cubicBezTo>
                  <a:cubicBezTo>
                    <a:pt x="569" y="648"/>
                    <a:pt x="1104" y="398"/>
                    <a:pt x="1569" y="100"/>
                  </a:cubicBezTo>
                  <a:cubicBezTo>
                    <a:pt x="1621" y="69"/>
                    <a:pt x="1591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14"/>
            <p:cNvSpPr/>
            <p:nvPr/>
          </p:nvSpPr>
          <p:spPr>
            <a:xfrm>
              <a:off x="3264425" y="1599050"/>
              <a:ext cx="130525" cy="45975"/>
            </a:xfrm>
            <a:custGeom>
              <a:rect b="b" l="l" r="r" t="t"/>
              <a:pathLst>
                <a:path extrusionOk="0" h="1839" w="5221">
                  <a:moveTo>
                    <a:pt x="5149" y="1"/>
                  </a:moveTo>
                  <a:cubicBezTo>
                    <a:pt x="5143" y="1"/>
                    <a:pt x="5137" y="2"/>
                    <a:pt x="5130" y="4"/>
                  </a:cubicBezTo>
                  <a:cubicBezTo>
                    <a:pt x="4829" y="59"/>
                    <a:pt x="4528" y="68"/>
                    <a:pt x="4226" y="68"/>
                  </a:cubicBezTo>
                  <a:cubicBezTo>
                    <a:pt x="4067" y="68"/>
                    <a:pt x="3908" y="66"/>
                    <a:pt x="3749" y="66"/>
                  </a:cubicBezTo>
                  <a:cubicBezTo>
                    <a:pt x="3551" y="66"/>
                    <a:pt x="3353" y="70"/>
                    <a:pt x="3154" y="87"/>
                  </a:cubicBezTo>
                  <a:cubicBezTo>
                    <a:pt x="2713" y="135"/>
                    <a:pt x="2297" y="278"/>
                    <a:pt x="1892" y="444"/>
                  </a:cubicBezTo>
                  <a:cubicBezTo>
                    <a:pt x="1166" y="730"/>
                    <a:pt x="451" y="1040"/>
                    <a:pt x="35" y="1742"/>
                  </a:cubicBezTo>
                  <a:cubicBezTo>
                    <a:pt x="1" y="1793"/>
                    <a:pt x="39" y="1838"/>
                    <a:pt x="86" y="1838"/>
                  </a:cubicBezTo>
                  <a:cubicBezTo>
                    <a:pt x="105" y="1838"/>
                    <a:pt x="125" y="1831"/>
                    <a:pt x="142" y="1814"/>
                  </a:cubicBezTo>
                  <a:cubicBezTo>
                    <a:pt x="844" y="1230"/>
                    <a:pt x="1582" y="742"/>
                    <a:pt x="2452" y="444"/>
                  </a:cubicBezTo>
                  <a:cubicBezTo>
                    <a:pt x="3321" y="135"/>
                    <a:pt x="4261" y="302"/>
                    <a:pt x="5166" y="99"/>
                  </a:cubicBezTo>
                  <a:cubicBezTo>
                    <a:pt x="5220" y="99"/>
                    <a:pt x="5206" y="1"/>
                    <a:pt x="51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14"/>
            <p:cNvSpPr/>
            <p:nvPr/>
          </p:nvSpPr>
          <p:spPr>
            <a:xfrm>
              <a:off x="3267700" y="1596175"/>
              <a:ext cx="24400" cy="19500"/>
            </a:xfrm>
            <a:custGeom>
              <a:rect b="b" l="l" r="r" t="t"/>
              <a:pathLst>
                <a:path extrusionOk="0" h="780" w="976">
                  <a:moveTo>
                    <a:pt x="878" y="1"/>
                  </a:moveTo>
                  <a:cubicBezTo>
                    <a:pt x="867" y="1"/>
                    <a:pt x="856" y="4"/>
                    <a:pt x="844" y="12"/>
                  </a:cubicBezTo>
                  <a:cubicBezTo>
                    <a:pt x="666" y="83"/>
                    <a:pt x="487" y="190"/>
                    <a:pt x="320" y="298"/>
                  </a:cubicBezTo>
                  <a:cubicBezTo>
                    <a:pt x="177" y="417"/>
                    <a:pt x="82" y="512"/>
                    <a:pt x="11" y="690"/>
                  </a:cubicBezTo>
                  <a:cubicBezTo>
                    <a:pt x="1" y="731"/>
                    <a:pt x="33" y="779"/>
                    <a:pt x="72" y="779"/>
                  </a:cubicBezTo>
                  <a:cubicBezTo>
                    <a:pt x="79" y="779"/>
                    <a:pt x="87" y="778"/>
                    <a:pt x="94" y="774"/>
                  </a:cubicBezTo>
                  <a:cubicBezTo>
                    <a:pt x="392" y="595"/>
                    <a:pt x="606" y="309"/>
                    <a:pt x="916" y="131"/>
                  </a:cubicBezTo>
                  <a:cubicBezTo>
                    <a:pt x="976" y="91"/>
                    <a:pt x="93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14"/>
            <p:cNvSpPr/>
            <p:nvPr/>
          </p:nvSpPr>
          <p:spPr>
            <a:xfrm>
              <a:off x="3364775" y="1631200"/>
              <a:ext cx="83875" cy="32000"/>
            </a:xfrm>
            <a:custGeom>
              <a:rect b="b" l="l" r="r" t="t"/>
              <a:pathLst>
                <a:path extrusionOk="0" h="1280" w="3355">
                  <a:moveTo>
                    <a:pt x="2388" y="0"/>
                  </a:moveTo>
                  <a:cubicBezTo>
                    <a:pt x="1496" y="0"/>
                    <a:pt x="517" y="473"/>
                    <a:pt x="45" y="1159"/>
                  </a:cubicBezTo>
                  <a:cubicBezTo>
                    <a:pt x="1" y="1214"/>
                    <a:pt x="59" y="1279"/>
                    <a:pt x="115" y="1279"/>
                  </a:cubicBezTo>
                  <a:cubicBezTo>
                    <a:pt x="119" y="1279"/>
                    <a:pt x="124" y="1279"/>
                    <a:pt x="128" y="1278"/>
                  </a:cubicBezTo>
                  <a:cubicBezTo>
                    <a:pt x="616" y="1111"/>
                    <a:pt x="1033" y="778"/>
                    <a:pt x="1533" y="623"/>
                  </a:cubicBezTo>
                  <a:cubicBezTo>
                    <a:pt x="2081" y="444"/>
                    <a:pt x="2605" y="421"/>
                    <a:pt x="3164" y="409"/>
                  </a:cubicBezTo>
                  <a:cubicBezTo>
                    <a:pt x="3283" y="409"/>
                    <a:pt x="3355" y="230"/>
                    <a:pt x="3236" y="170"/>
                  </a:cubicBezTo>
                  <a:cubicBezTo>
                    <a:pt x="2978" y="54"/>
                    <a:pt x="2688" y="0"/>
                    <a:pt x="2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14"/>
            <p:cNvSpPr/>
            <p:nvPr/>
          </p:nvSpPr>
          <p:spPr>
            <a:xfrm>
              <a:off x="3409775" y="1650500"/>
              <a:ext cx="35300" cy="10675"/>
            </a:xfrm>
            <a:custGeom>
              <a:rect b="b" l="l" r="r" t="t"/>
              <a:pathLst>
                <a:path extrusionOk="0" h="427" w="1412">
                  <a:moveTo>
                    <a:pt x="992" y="1"/>
                  </a:moveTo>
                  <a:cubicBezTo>
                    <a:pt x="649" y="1"/>
                    <a:pt x="309" y="117"/>
                    <a:pt x="43" y="339"/>
                  </a:cubicBezTo>
                  <a:cubicBezTo>
                    <a:pt x="1" y="360"/>
                    <a:pt x="32" y="427"/>
                    <a:pt x="81" y="427"/>
                  </a:cubicBezTo>
                  <a:cubicBezTo>
                    <a:pt x="88" y="427"/>
                    <a:pt x="95" y="425"/>
                    <a:pt x="102" y="422"/>
                  </a:cubicBezTo>
                  <a:cubicBezTo>
                    <a:pt x="451" y="313"/>
                    <a:pt x="734" y="153"/>
                    <a:pt x="1089" y="153"/>
                  </a:cubicBezTo>
                  <a:cubicBezTo>
                    <a:pt x="1158" y="153"/>
                    <a:pt x="1229" y="159"/>
                    <a:pt x="1305" y="172"/>
                  </a:cubicBezTo>
                  <a:cubicBezTo>
                    <a:pt x="1376" y="172"/>
                    <a:pt x="1412" y="53"/>
                    <a:pt x="1341" y="41"/>
                  </a:cubicBezTo>
                  <a:cubicBezTo>
                    <a:pt x="1226" y="14"/>
                    <a:pt x="1109" y="1"/>
                    <a:pt x="9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14"/>
            <p:cNvSpPr/>
            <p:nvPr/>
          </p:nvSpPr>
          <p:spPr>
            <a:xfrm>
              <a:off x="3419525" y="1667000"/>
              <a:ext cx="24075" cy="12700"/>
            </a:xfrm>
            <a:custGeom>
              <a:rect b="b" l="l" r="r" t="t"/>
              <a:pathLst>
                <a:path extrusionOk="0" h="508" w="963">
                  <a:moveTo>
                    <a:pt x="867" y="1"/>
                  </a:moveTo>
                  <a:cubicBezTo>
                    <a:pt x="570" y="1"/>
                    <a:pt x="129" y="143"/>
                    <a:pt x="10" y="441"/>
                  </a:cubicBezTo>
                  <a:cubicBezTo>
                    <a:pt x="0" y="470"/>
                    <a:pt x="38" y="507"/>
                    <a:pt x="65" y="507"/>
                  </a:cubicBezTo>
                  <a:cubicBezTo>
                    <a:pt x="71" y="507"/>
                    <a:pt x="77" y="505"/>
                    <a:pt x="81" y="501"/>
                  </a:cubicBezTo>
                  <a:cubicBezTo>
                    <a:pt x="200" y="417"/>
                    <a:pt x="308" y="298"/>
                    <a:pt x="439" y="239"/>
                  </a:cubicBezTo>
                  <a:cubicBezTo>
                    <a:pt x="570" y="179"/>
                    <a:pt x="724" y="155"/>
                    <a:pt x="867" y="155"/>
                  </a:cubicBezTo>
                  <a:cubicBezTo>
                    <a:pt x="962" y="155"/>
                    <a:pt x="962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14"/>
            <p:cNvSpPr/>
            <p:nvPr/>
          </p:nvSpPr>
          <p:spPr>
            <a:xfrm>
              <a:off x="3429875" y="1682725"/>
              <a:ext cx="23750" cy="24175"/>
            </a:xfrm>
            <a:custGeom>
              <a:rect b="b" l="l" r="r" t="t"/>
              <a:pathLst>
                <a:path extrusionOk="0" h="967" w="950">
                  <a:moveTo>
                    <a:pt x="829" y="1"/>
                  </a:moveTo>
                  <a:cubicBezTo>
                    <a:pt x="799" y="1"/>
                    <a:pt x="770" y="16"/>
                    <a:pt x="751" y="50"/>
                  </a:cubicBezTo>
                  <a:cubicBezTo>
                    <a:pt x="656" y="205"/>
                    <a:pt x="501" y="348"/>
                    <a:pt x="358" y="479"/>
                  </a:cubicBezTo>
                  <a:cubicBezTo>
                    <a:pt x="239" y="586"/>
                    <a:pt x="36" y="705"/>
                    <a:pt x="13" y="884"/>
                  </a:cubicBezTo>
                  <a:cubicBezTo>
                    <a:pt x="1" y="943"/>
                    <a:pt x="36" y="967"/>
                    <a:pt x="96" y="967"/>
                  </a:cubicBezTo>
                  <a:cubicBezTo>
                    <a:pt x="275" y="943"/>
                    <a:pt x="441" y="741"/>
                    <a:pt x="572" y="622"/>
                  </a:cubicBezTo>
                  <a:cubicBezTo>
                    <a:pt x="727" y="491"/>
                    <a:pt x="846" y="324"/>
                    <a:pt x="918" y="145"/>
                  </a:cubicBezTo>
                  <a:cubicBezTo>
                    <a:pt x="950" y="65"/>
                    <a:pt x="889" y="1"/>
                    <a:pt x="8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14"/>
            <p:cNvSpPr/>
            <p:nvPr/>
          </p:nvSpPr>
          <p:spPr>
            <a:xfrm>
              <a:off x="3455925" y="1707175"/>
              <a:ext cx="5825" cy="5925"/>
            </a:xfrm>
            <a:custGeom>
              <a:rect b="b" l="l" r="r" t="t"/>
              <a:pathLst>
                <a:path extrusionOk="0" h="237" w="233">
                  <a:moveTo>
                    <a:pt x="112" y="1"/>
                  </a:moveTo>
                  <a:cubicBezTo>
                    <a:pt x="54" y="1"/>
                    <a:pt x="1" y="37"/>
                    <a:pt x="30" y="108"/>
                  </a:cubicBezTo>
                  <a:cubicBezTo>
                    <a:pt x="42" y="156"/>
                    <a:pt x="42" y="203"/>
                    <a:pt x="90" y="227"/>
                  </a:cubicBezTo>
                  <a:cubicBezTo>
                    <a:pt x="96" y="233"/>
                    <a:pt x="111" y="236"/>
                    <a:pt x="126" y="236"/>
                  </a:cubicBezTo>
                  <a:cubicBezTo>
                    <a:pt x="140" y="236"/>
                    <a:pt x="155" y="233"/>
                    <a:pt x="161" y="227"/>
                  </a:cubicBezTo>
                  <a:cubicBezTo>
                    <a:pt x="185" y="203"/>
                    <a:pt x="209" y="156"/>
                    <a:pt x="221" y="108"/>
                  </a:cubicBezTo>
                  <a:cubicBezTo>
                    <a:pt x="233" y="37"/>
                    <a:pt x="17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14"/>
            <p:cNvSpPr/>
            <p:nvPr/>
          </p:nvSpPr>
          <p:spPr>
            <a:xfrm>
              <a:off x="3402650" y="1651150"/>
              <a:ext cx="41075" cy="21050"/>
            </a:xfrm>
            <a:custGeom>
              <a:rect b="b" l="l" r="r" t="t"/>
              <a:pathLst>
                <a:path extrusionOk="0" h="842" w="1643">
                  <a:moveTo>
                    <a:pt x="1563" y="1"/>
                  </a:moveTo>
                  <a:cubicBezTo>
                    <a:pt x="1556" y="1"/>
                    <a:pt x="1549" y="2"/>
                    <a:pt x="1542" y="4"/>
                  </a:cubicBezTo>
                  <a:cubicBezTo>
                    <a:pt x="1292" y="27"/>
                    <a:pt x="1054" y="99"/>
                    <a:pt x="816" y="218"/>
                  </a:cubicBezTo>
                  <a:cubicBezTo>
                    <a:pt x="554" y="361"/>
                    <a:pt x="232" y="492"/>
                    <a:pt x="42" y="718"/>
                  </a:cubicBezTo>
                  <a:cubicBezTo>
                    <a:pt x="0" y="770"/>
                    <a:pt x="32" y="841"/>
                    <a:pt x="89" y="841"/>
                  </a:cubicBezTo>
                  <a:cubicBezTo>
                    <a:pt x="97" y="841"/>
                    <a:pt x="105" y="840"/>
                    <a:pt x="113" y="837"/>
                  </a:cubicBezTo>
                  <a:cubicBezTo>
                    <a:pt x="637" y="694"/>
                    <a:pt x="1042" y="277"/>
                    <a:pt x="1566" y="134"/>
                  </a:cubicBezTo>
                  <a:cubicBezTo>
                    <a:pt x="1643" y="124"/>
                    <a:pt x="1639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14"/>
            <p:cNvSpPr/>
            <p:nvPr/>
          </p:nvSpPr>
          <p:spPr>
            <a:xfrm>
              <a:off x="3371425" y="1637125"/>
              <a:ext cx="31725" cy="16775"/>
            </a:xfrm>
            <a:custGeom>
              <a:rect b="b" l="l" r="r" t="t"/>
              <a:pathLst>
                <a:path extrusionOk="0" h="671" w="1269">
                  <a:moveTo>
                    <a:pt x="1120" y="0"/>
                  </a:moveTo>
                  <a:cubicBezTo>
                    <a:pt x="1110" y="0"/>
                    <a:pt x="1099" y="2"/>
                    <a:pt x="1089" y="5"/>
                  </a:cubicBezTo>
                  <a:cubicBezTo>
                    <a:pt x="708" y="172"/>
                    <a:pt x="291" y="279"/>
                    <a:pt x="29" y="588"/>
                  </a:cubicBezTo>
                  <a:cubicBezTo>
                    <a:pt x="1" y="626"/>
                    <a:pt x="24" y="671"/>
                    <a:pt x="59" y="671"/>
                  </a:cubicBezTo>
                  <a:cubicBezTo>
                    <a:pt x="68" y="671"/>
                    <a:pt x="78" y="667"/>
                    <a:pt x="88" y="660"/>
                  </a:cubicBezTo>
                  <a:cubicBezTo>
                    <a:pt x="446" y="469"/>
                    <a:pt x="803" y="338"/>
                    <a:pt x="1160" y="172"/>
                  </a:cubicBezTo>
                  <a:cubicBezTo>
                    <a:pt x="1268" y="150"/>
                    <a:pt x="1219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14"/>
            <p:cNvSpPr/>
            <p:nvPr/>
          </p:nvSpPr>
          <p:spPr>
            <a:xfrm>
              <a:off x="3369750" y="1618400"/>
              <a:ext cx="39175" cy="7850"/>
            </a:xfrm>
            <a:custGeom>
              <a:rect b="b" l="l" r="r" t="t"/>
              <a:pathLst>
                <a:path extrusionOk="0" h="314" w="1567">
                  <a:moveTo>
                    <a:pt x="1307" y="1"/>
                  </a:moveTo>
                  <a:cubicBezTo>
                    <a:pt x="1169" y="1"/>
                    <a:pt x="1031" y="23"/>
                    <a:pt x="882" y="40"/>
                  </a:cubicBezTo>
                  <a:cubicBezTo>
                    <a:pt x="596" y="87"/>
                    <a:pt x="334" y="123"/>
                    <a:pt x="60" y="194"/>
                  </a:cubicBezTo>
                  <a:cubicBezTo>
                    <a:pt x="24" y="206"/>
                    <a:pt x="1" y="278"/>
                    <a:pt x="60" y="290"/>
                  </a:cubicBezTo>
                  <a:cubicBezTo>
                    <a:pt x="134" y="306"/>
                    <a:pt x="207" y="313"/>
                    <a:pt x="281" y="313"/>
                  </a:cubicBezTo>
                  <a:cubicBezTo>
                    <a:pt x="637" y="313"/>
                    <a:pt x="988" y="151"/>
                    <a:pt x="1345" y="151"/>
                  </a:cubicBezTo>
                  <a:cubicBezTo>
                    <a:pt x="1389" y="151"/>
                    <a:pt x="1433" y="153"/>
                    <a:pt x="1477" y="159"/>
                  </a:cubicBezTo>
                  <a:cubicBezTo>
                    <a:pt x="1482" y="160"/>
                    <a:pt x="1487" y="161"/>
                    <a:pt x="1492" y="161"/>
                  </a:cubicBezTo>
                  <a:cubicBezTo>
                    <a:pt x="1551" y="161"/>
                    <a:pt x="1566" y="27"/>
                    <a:pt x="1489" y="16"/>
                  </a:cubicBezTo>
                  <a:cubicBezTo>
                    <a:pt x="1427" y="5"/>
                    <a:pt x="1367" y="1"/>
                    <a:pt x="1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14"/>
            <p:cNvSpPr/>
            <p:nvPr/>
          </p:nvSpPr>
          <p:spPr>
            <a:xfrm>
              <a:off x="3397425" y="1613475"/>
              <a:ext cx="24350" cy="9800"/>
            </a:xfrm>
            <a:custGeom>
              <a:rect b="b" l="l" r="r" t="t"/>
              <a:pathLst>
                <a:path extrusionOk="0" h="392" w="974">
                  <a:moveTo>
                    <a:pt x="842" y="18"/>
                  </a:moveTo>
                  <a:cubicBezTo>
                    <a:pt x="842" y="18"/>
                    <a:pt x="841" y="19"/>
                    <a:pt x="839" y="23"/>
                  </a:cubicBezTo>
                  <a:lnTo>
                    <a:pt x="839" y="23"/>
                  </a:lnTo>
                  <a:cubicBezTo>
                    <a:pt x="842" y="21"/>
                    <a:pt x="843" y="18"/>
                    <a:pt x="842" y="18"/>
                  </a:cubicBezTo>
                  <a:close/>
                  <a:moveTo>
                    <a:pt x="894" y="1"/>
                  </a:moveTo>
                  <a:cubicBezTo>
                    <a:pt x="872" y="1"/>
                    <a:pt x="851" y="10"/>
                    <a:pt x="834" y="34"/>
                  </a:cubicBezTo>
                  <a:cubicBezTo>
                    <a:pt x="836" y="29"/>
                    <a:pt x="838" y="25"/>
                    <a:pt x="839" y="23"/>
                  </a:cubicBezTo>
                  <a:lnTo>
                    <a:pt x="839" y="23"/>
                  </a:lnTo>
                  <a:cubicBezTo>
                    <a:pt x="837" y="24"/>
                    <a:pt x="835" y="25"/>
                    <a:pt x="832" y="25"/>
                  </a:cubicBezTo>
                  <a:cubicBezTo>
                    <a:pt x="829" y="25"/>
                    <a:pt x="826" y="24"/>
                    <a:pt x="822" y="22"/>
                  </a:cubicBezTo>
                  <a:lnTo>
                    <a:pt x="727" y="22"/>
                  </a:lnTo>
                  <a:cubicBezTo>
                    <a:pt x="656" y="34"/>
                    <a:pt x="584" y="58"/>
                    <a:pt x="501" y="82"/>
                  </a:cubicBezTo>
                  <a:cubicBezTo>
                    <a:pt x="346" y="117"/>
                    <a:pt x="180" y="165"/>
                    <a:pt x="49" y="272"/>
                  </a:cubicBezTo>
                  <a:cubicBezTo>
                    <a:pt x="1" y="320"/>
                    <a:pt x="49" y="391"/>
                    <a:pt x="84" y="391"/>
                  </a:cubicBezTo>
                  <a:cubicBezTo>
                    <a:pt x="299" y="391"/>
                    <a:pt x="501" y="332"/>
                    <a:pt x="703" y="260"/>
                  </a:cubicBezTo>
                  <a:cubicBezTo>
                    <a:pt x="775" y="225"/>
                    <a:pt x="953" y="165"/>
                    <a:pt x="965" y="58"/>
                  </a:cubicBezTo>
                  <a:cubicBezTo>
                    <a:pt x="973" y="34"/>
                    <a:pt x="935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14"/>
            <p:cNvSpPr/>
            <p:nvPr/>
          </p:nvSpPr>
          <p:spPr>
            <a:xfrm>
              <a:off x="3356050" y="1585475"/>
              <a:ext cx="104325" cy="106650"/>
            </a:xfrm>
            <a:custGeom>
              <a:rect b="b" l="l" r="r" t="t"/>
              <a:pathLst>
                <a:path extrusionOk="0" h="4266" w="4173">
                  <a:moveTo>
                    <a:pt x="444" y="1"/>
                  </a:moveTo>
                  <a:cubicBezTo>
                    <a:pt x="314" y="1"/>
                    <a:pt x="185" y="22"/>
                    <a:pt x="61" y="71"/>
                  </a:cubicBezTo>
                  <a:cubicBezTo>
                    <a:pt x="1" y="83"/>
                    <a:pt x="1" y="154"/>
                    <a:pt x="61" y="190"/>
                  </a:cubicBezTo>
                  <a:cubicBezTo>
                    <a:pt x="549" y="380"/>
                    <a:pt x="1025" y="404"/>
                    <a:pt x="1489" y="726"/>
                  </a:cubicBezTo>
                  <a:cubicBezTo>
                    <a:pt x="1906" y="999"/>
                    <a:pt x="2263" y="1345"/>
                    <a:pt x="2597" y="1738"/>
                  </a:cubicBezTo>
                  <a:cubicBezTo>
                    <a:pt x="3216" y="2476"/>
                    <a:pt x="3692" y="3345"/>
                    <a:pt x="4061" y="4238"/>
                  </a:cubicBezTo>
                  <a:cubicBezTo>
                    <a:pt x="4069" y="4257"/>
                    <a:pt x="4084" y="4265"/>
                    <a:pt x="4100" y="4265"/>
                  </a:cubicBezTo>
                  <a:cubicBezTo>
                    <a:pt x="4134" y="4265"/>
                    <a:pt x="4172" y="4230"/>
                    <a:pt x="4156" y="4190"/>
                  </a:cubicBezTo>
                  <a:cubicBezTo>
                    <a:pt x="3763" y="3178"/>
                    <a:pt x="3251" y="2178"/>
                    <a:pt x="2549" y="1345"/>
                  </a:cubicBezTo>
                  <a:cubicBezTo>
                    <a:pt x="2098" y="822"/>
                    <a:pt x="1243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14"/>
            <p:cNvSpPr/>
            <p:nvPr/>
          </p:nvSpPr>
          <p:spPr>
            <a:xfrm>
              <a:off x="3335525" y="1588750"/>
              <a:ext cx="117000" cy="120700"/>
            </a:xfrm>
            <a:custGeom>
              <a:rect b="b" l="l" r="r" t="t"/>
              <a:pathLst>
                <a:path extrusionOk="0" h="4828" w="4680">
                  <a:moveTo>
                    <a:pt x="320" y="1"/>
                  </a:moveTo>
                  <a:cubicBezTo>
                    <a:pt x="260" y="1"/>
                    <a:pt x="202" y="4"/>
                    <a:pt x="143" y="11"/>
                  </a:cubicBezTo>
                  <a:cubicBezTo>
                    <a:pt x="60" y="23"/>
                    <a:pt x="0" y="130"/>
                    <a:pt x="96" y="178"/>
                  </a:cubicBezTo>
                  <a:cubicBezTo>
                    <a:pt x="501" y="416"/>
                    <a:pt x="953" y="511"/>
                    <a:pt x="1370" y="737"/>
                  </a:cubicBezTo>
                  <a:cubicBezTo>
                    <a:pt x="1905" y="1023"/>
                    <a:pt x="2406" y="1368"/>
                    <a:pt x="2846" y="1761"/>
                  </a:cubicBezTo>
                  <a:cubicBezTo>
                    <a:pt x="3715" y="2535"/>
                    <a:pt x="4501" y="3571"/>
                    <a:pt x="4525" y="4774"/>
                  </a:cubicBezTo>
                  <a:cubicBezTo>
                    <a:pt x="4537" y="4809"/>
                    <a:pt x="4572" y="4827"/>
                    <a:pt x="4605" y="4827"/>
                  </a:cubicBezTo>
                  <a:cubicBezTo>
                    <a:pt x="4638" y="4827"/>
                    <a:pt x="4668" y="4809"/>
                    <a:pt x="4668" y="4774"/>
                  </a:cubicBezTo>
                  <a:cubicBezTo>
                    <a:pt x="4680" y="3595"/>
                    <a:pt x="3977" y="2535"/>
                    <a:pt x="3191" y="1726"/>
                  </a:cubicBezTo>
                  <a:cubicBezTo>
                    <a:pt x="2527" y="1050"/>
                    <a:pt x="136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14"/>
            <p:cNvSpPr/>
            <p:nvPr/>
          </p:nvSpPr>
          <p:spPr>
            <a:xfrm>
              <a:off x="3320950" y="1606800"/>
              <a:ext cx="98325" cy="72325"/>
            </a:xfrm>
            <a:custGeom>
              <a:rect b="b" l="l" r="r" t="t"/>
              <a:pathLst>
                <a:path extrusionOk="0" h="2893" w="3933">
                  <a:moveTo>
                    <a:pt x="140" y="1"/>
                  </a:moveTo>
                  <a:cubicBezTo>
                    <a:pt x="105" y="1"/>
                    <a:pt x="70" y="2"/>
                    <a:pt x="36" y="3"/>
                  </a:cubicBezTo>
                  <a:cubicBezTo>
                    <a:pt x="0" y="3"/>
                    <a:pt x="0" y="27"/>
                    <a:pt x="36" y="51"/>
                  </a:cubicBezTo>
                  <a:cubicBezTo>
                    <a:pt x="1357" y="349"/>
                    <a:pt x="3536" y="1337"/>
                    <a:pt x="3786" y="2849"/>
                  </a:cubicBezTo>
                  <a:cubicBezTo>
                    <a:pt x="3786" y="2880"/>
                    <a:pt x="3807" y="2893"/>
                    <a:pt x="3832" y="2893"/>
                  </a:cubicBezTo>
                  <a:cubicBezTo>
                    <a:pt x="3876" y="2893"/>
                    <a:pt x="3932" y="2854"/>
                    <a:pt x="3917" y="2801"/>
                  </a:cubicBezTo>
                  <a:cubicBezTo>
                    <a:pt x="3627" y="1396"/>
                    <a:pt x="156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14"/>
            <p:cNvSpPr/>
            <p:nvPr/>
          </p:nvSpPr>
          <p:spPr>
            <a:xfrm>
              <a:off x="3301300" y="1561600"/>
              <a:ext cx="85925" cy="50400"/>
            </a:xfrm>
            <a:custGeom>
              <a:rect b="b" l="l" r="r" t="t"/>
              <a:pathLst>
                <a:path extrusionOk="0" h="2016" w="3437">
                  <a:moveTo>
                    <a:pt x="363" y="0"/>
                  </a:moveTo>
                  <a:cubicBezTo>
                    <a:pt x="267" y="0"/>
                    <a:pt x="174" y="5"/>
                    <a:pt x="84" y="14"/>
                  </a:cubicBezTo>
                  <a:cubicBezTo>
                    <a:pt x="24" y="14"/>
                    <a:pt x="0" y="97"/>
                    <a:pt x="60" y="109"/>
                  </a:cubicBezTo>
                  <a:cubicBezTo>
                    <a:pt x="1179" y="359"/>
                    <a:pt x="2965" y="645"/>
                    <a:pt x="3274" y="1954"/>
                  </a:cubicBezTo>
                  <a:cubicBezTo>
                    <a:pt x="3284" y="1997"/>
                    <a:pt x="3313" y="2016"/>
                    <a:pt x="3343" y="2016"/>
                  </a:cubicBezTo>
                  <a:cubicBezTo>
                    <a:pt x="3388" y="2016"/>
                    <a:pt x="3436" y="1976"/>
                    <a:pt x="3429" y="1919"/>
                  </a:cubicBezTo>
                  <a:cubicBezTo>
                    <a:pt x="3154" y="684"/>
                    <a:pt x="1561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14"/>
            <p:cNvSpPr/>
            <p:nvPr/>
          </p:nvSpPr>
          <p:spPr>
            <a:xfrm>
              <a:off x="3290875" y="1578175"/>
              <a:ext cx="74150" cy="23600"/>
            </a:xfrm>
            <a:custGeom>
              <a:rect b="b" l="l" r="r" t="t"/>
              <a:pathLst>
                <a:path extrusionOk="0" h="944" w="2966">
                  <a:moveTo>
                    <a:pt x="787" y="0"/>
                  </a:moveTo>
                  <a:cubicBezTo>
                    <a:pt x="531" y="0"/>
                    <a:pt x="277" y="55"/>
                    <a:pt x="36" y="184"/>
                  </a:cubicBezTo>
                  <a:cubicBezTo>
                    <a:pt x="1" y="196"/>
                    <a:pt x="24" y="244"/>
                    <a:pt x="48" y="244"/>
                  </a:cubicBezTo>
                  <a:cubicBezTo>
                    <a:pt x="157" y="233"/>
                    <a:pt x="265" y="228"/>
                    <a:pt x="372" y="228"/>
                  </a:cubicBezTo>
                  <a:cubicBezTo>
                    <a:pt x="1255" y="228"/>
                    <a:pt x="2064" y="562"/>
                    <a:pt x="2882" y="934"/>
                  </a:cubicBezTo>
                  <a:cubicBezTo>
                    <a:pt x="2893" y="941"/>
                    <a:pt x="2904" y="944"/>
                    <a:pt x="2913" y="944"/>
                  </a:cubicBezTo>
                  <a:cubicBezTo>
                    <a:pt x="2952" y="944"/>
                    <a:pt x="2966" y="892"/>
                    <a:pt x="2918" y="863"/>
                  </a:cubicBezTo>
                  <a:cubicBezTo>
                    <a:pt x="2331" y="471"/>
                    <a:pt x="1544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14"/>
            <p:cNvSpPr/>
            <p:nvPr/>
          </p:nvSpPr>
          <p:spPr>
            <a:xfrm>
              <a:off x="3257250" y="1590575"/>
              <a:ext cx="90650" cy="24425"/>
            </a:xfrm>
            <a:custGeom>
              <a:rect b="b" l="l" r="r" t="t"/>
              <a:pathLst>
                <a:path extrusionOk="0" h="977" w="3626">
                  <a:moveTo>
                    <a:pt x="915" y="0"/>
                  </a:moveTo>
                  <a:cubicBezTo>
                    <a:pt x="622" y="0"/>
                    <a:pt x="328" y="33"/>
                    <a:pt x="36" y="105"/>
                  </a:cubicBezTo>
                  <a:cubicBezTo>
                    <a:pt x="0" y="117"/>
                    <a:pt x="12" y="176"/>
                    <a:pt x="60" y="176"/>
                  </a:cubicBezTo>
                  <a:cubicBezTo>
                    <a:pt x="183" y="169"/>
                    <a:pt x="307" y="165"/>
                    <a:pt x="430" y="165"/>
                  </a:cubicBezTo>
                  <a:cubicBezTo>
                    <a:pt x="1489" y="165"/>
                    <a:pt x="2514" y="439"/>
                    <a:pt x="3453" y="962"/>
                  </a:cubicBezTo>
                  <a:cubicBezTo>
                    <a:pt x="3469" y="972"/>
                    <a:pt x="3485" y="976"/>
                    <a:pt x="3500" y="976"/>
                  </a:cubicBezTo>
                  <a:cubicBezTo>
                    <a:pt x="3574" y="976"/>
                    <a:pt x="3626" y="869"/>
                    <a:pt x="3536" y="819"/>
                  </a:cubicBezTo>
                  <a:cubicBezTo>
                    <a:pt x="2758" y="331"/>
                    <a:pt x="184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14"/>
            <p:cNvSpPr/>
            <p:nvPr/>
          </p:nvSpPr>
          <p:spPr>
            <a:xfrm>
              <a:off x="3228975" y="1584125"/>
              <a:ext cx="94100" cy="16625"/>
            </a:xfrm>
            <a:custGeom>
              <a:rect b="b" l="l" r="r" t="t"/>
              <a:pathLst>
                <a:path extrusionOk="0" h="665" w="3764">
                  <a:moveTo>
                    <a:pt x="1317" y="0"/>
                  </a:moveTo>
                  <a:cubicBezTo>
                    <a:pt x="877" y="0"/>
                    <a:pt x="449" y="63"/>
                    <a:pt x="60" y="220"/>
                  </a:cubicBezTo>
                  <a:cubicBezTo>
                    <a:pt x="0" y="256"/>
                    <a:pt x="0" y="327"/>
                    <a:pt x="71" y="339"/>
                  </a:cubicBezTo>
                  <a:cubicBezTo>
                    <a:pt x="1274" y="434"/>
                    <a:pt x="2393" y="315"/>
                    <a:pt x="3584" y="660"/>
                  </a:cubicBezTo>
                  <a:cubicBezTo>
                    <a:pt x="3594" y="663"/>
                    <a:pt x="3604" y="665"/>
                    <a:pt x="3614" y="665"/>
                  </a:cubicBezTo>
                  <a:cubicBezTo>
                    <a:pt x="3723" y="665"/>
                    <a:pt x="3764" y="490"/>
                    <a:pt x="3643" y="446"/>
                  </a:cubicBezTo>
                  <a:cubicBezTo>
                    <a:pt x="2945" y="208"/>
                    <a:pt x="211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14"/>
            <p:cNvSpPr/>
            <p:nvPr/>
          </p:nvSpPr>
          <p:spPr>
            <a:xfrm>
              <a:off x="3235800" y="1574725"/>
              <a:ext cx="28300" cy="7400"/>
            </a:xfrm>
            <a:custGeom>
              <a:rect b="b" l="l" r="r" t="t"/>
              <a:pathLst>
                <a:path extrusionOk="0" h="296" w="1132">
                  <a:moveTo>
                    <a:pt x="977" y="1"/>
                  </a:moveTo>
                  <a:cubicBezTo>
                    <a:pt x="810" y="1"/>
                    <a:pt x="644" y="1"/>
                    <a:pt x="477" y="24"/>
                  </a:cubicBezTo>
                  <a:cubicBezTo>
                    <a:pt x="334" y="36"/>
                    <a:pt x="179" y="36"/>
                    <a:pt x="60" y="120"/>
                  </a:cubicBezTo>
                  <a:cubicBezTo>
                    <a:pt x="1" y="167"/>
                    <a:pt x="1" y="251"/>
                    <a:pt x="84" y="274"/>
                  </a:cubicBezTo>
                  <a:cubicBezTo>
                    <a:pt x="128" y="290"/>
                    <a:pt x="173" y="296"/>
                    <a:pt x="219" y="296"/>
                  </a:cubicBezTo>
                  <a:cubicBezTo>
                    <a:pt x="310" y="296"/>
                    <a:pt x="406" y="274"/>
                    <a:pt x="501" y="274"/>
                  </a:cubicBezTo>
                  <a:cubicBezTo>
                    <a:pt x="644" y="251"/>
                    <a:pt x="810" y="251"/>
                    <a:pt x="953" y="251"/>
                  </a:cubicBezTo>
                  <a:cubicBezTo>
                    <a:pt x="1132" y="239"/>
                    <a:pt x="1132" y="1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14"/>
            <p:cNvSpPr/>
            <p:nvPr/>
          </p:nvSpPr>
          <p:spPr>
            <a:xfrm>
              <a:off x="3301300" y="1623250"/>
              <a:ext cx="90325" cy="53675"/>
            </a:xfrm>
            <a:custGeom>
              <a:rect b="b" l="l" r="r" t="t"/>
              <a:pathLst>
                <a:path extrusionOk="0" h="2147" w="3613">
                  <a:moveTo>
                    <a:pt x="131" y="0"/>
                  </a:moveTo>
                  <a:cubicBezTo>
                    <a:pt x="123" y="0"/>
                    <a:pt x="115" y="0"/>
                    <a:pt x="107" y="0"/>
                  </a:cubicBezTo>
                  <a:cubicBezTo>
                    <a:pt x="48" y="0"/>
                    <a:pt x="0" y="96"/>
                    <a:pt x="84" y="119"/>
                  </a:cubicBezTo>
                  <a:cubicBezTo>
                    <a:pt x="1334" y="655"/>
                    <a:pt x="2620" y="1036"/>
                    <a:pt x="3513" y="2132"/>
                  </a:cubicBezTo>
                  <a:cubicBezTo>
                    <a:pt x="3526" y="2142"/>
                    <a:pt x="3541" y="2146"/>
                    <a:pt x="3554" y="2146"/>
                  </a:cubicBezTo>
                  <a:cubicBezTo>
                    <a:pt x="3587" y="2146"/>
                    <a:pt x="3613" y="2118"/>
                    <a:pt x="3596" y="2084"/>
                  </a:cubicBezTo>
                  <a:cubicBezTo>
                    <a:pt x="2969" y="972"/>
                    <a:pt x="143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14"/>
            <p:cNvSpPr/>
            <p:nvPr/>
          </p:nvSpPr>
          <p:spPr>
            <a:xfrm>
              <a:off x="3242650" y="1619900"/>
              <a:ext cx="25325" cy="4650"/>
            </a:xfrm>
            <a:custGeom>
              <a:rect b="b" l="l" r="r" t="t"/>
              <a:pathLst>
                <a:path extrusionOk="0" h="186" w="1013">
                  <a:moveTo>
                    <a:pt x="351" y="0"/>
                  </a:moveTo>
                  <a:cubicBezTo>
                    <a:pt x="245" y="0"/>
                    <a:pt x="142" y="11"/>
                    <a:pt x="48" y="39"/>
                  </a:cubicBezTo>
                  <a:cubicBezTo>
                    <a:pt x="1" y="63"/>
                    <a:pt x="1" y="122"/>
                    <a:pt x="48" y="146"/>
                  </a:cubicBezTo>
                  <a:cubicBezTo>
                    <a:pt x="144" y="175"/>
                    <a:pt x="249" y="186"/>
                    <a:pt x="359" y="186"/>
                  </a:cubicBezTo>
                  <a:cubicBezTo>
                    <a:pt x="563" y="186"/>
                    <a:pt x="779" y="150"/>
                    <a:pt x="965" y="134"/>
                  </a:cubicBezTo>
                  <a:cubicBezTo>
                    <a:pt x="1013" y="122"/>
                    <a:pt x="1013" y="63"/>
                    <a:pt x="965" y="63"/>
                  </a:cubicBezTo>
                  <a:cubicBezTo>
                    <a:pt x="777" y="39"/>
                    <a:pt x="557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14"/>
            <p:cNvSpPr/>
            <p:nvPr/>
          </p:nvSpPr>
          <p:spPr>
            <a:xfrm>
              <a:off x="3209325" y="1614325"/>
              <a:ext cx="8050" cy="4800"/>
            </a:xfrm>
            <a:custGeom>
              <a:rect b="b" l="l" r="r" t="t"/>
              <a:pathLst>
                <a:path extrusionOk="0" h="192" w="322">
                  <a:moveTo>
                    <a:pt x="203" y="0"/>
                  </a:moveTo>
                  <a:cubicBezTo>
                    <a:pt x="167" y="0"/>
                    <a:pt x="143" y="0"/>
                    <a:pt x="107" y="12"/>
                  </a:cubicBezTo>
                  <a:cubicBezTo>
                    <a:pt x="0" y="24"/>
                    <a:pt x="0" y="179"/>
                    <a:pt x="107" y="179"/>
                  </a:cubicBezTo>
                  <a:cubicBezTo>
                    <a:pt x="143" y="179"/>
                    <a:pt x="167" y="179"/>
                    <a:pt x="203" y="191"/>
                  </a:cubicBezTo>
                  <a:cubicBezTo>
                    <a:pt x="206" y="191"/>
                    <a:pt x="209" y="191"/>
                    <a:pt x="213" y="191"/>
                  </a:cubicBezTo>
                  <a:cubicBezTo>
                    <a:pt x="322" y="191"/>
                    <a:pt x="318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14"/>
            <p:cNvSpPr/>
            <p:nvPr/>
          </p:nvSpPr>
          <p:spPr>
            <a:xfrm>
              <a:off x="3393075" y="1681725"/>
              <a:ext cx="24325" cy="38700"/>
            </a:xfrm>
            <a:custGeom>
              <a:rect b="b" l="l" r="r" t="t"/>
              <a:pathLst>
                <a:path extrusionOk="0" h="1548" w="973">
                  <a:moveTo>
                    <a:pt x="52" y="0"/>
                  </a:moveTo>
                  <a:cubicBezTo>
                    <a:pt x="28" y="0"/>
                    <a:pt x="1" y="35"/>
                    <a:pt x="20" y="54"/>
                  </a:cubicBezTo>
                  <a:cubicBezTo>
                    <a:pt x="401" y="531"/>
                    <a:pt x="711" y="995"/>
                    <a:pt x="949" y="1543"/>
                  </a:cubicBezTo>
                  <a:cubicBezTo>
                    <a:pt x="949" y="1546"/>
                    <a:pt x="951" y="1548"/>
                    <a:pt x="954" y="1548"/>
                  </a:cubicBezTo>
                  <a:cubicBezTo>
                    <a:pt x="961" y="1548"/>
                    <a:pt x="973" y="1539"/>
                    <a:pt x="973" y="1531"/>
                  </a:cubicBezTo>
                  <a:cubicBezTo>
                    <a:pt x="770" y="995"/>
                    <a:pt x="520" y="400"/>
                    <a:pt x="68" y="7"/>
                  </a:cubicBezTo>
                  <a:cubicBezTo>
                    <a:pt x="63" y="2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14"/>
            <p:cNvSpPr/>
            <p:nvPr/>
          </p:nvSpPr>
          <p:spPr>
            <a:xfrm>
              <a:off x="3436900" y="1701450"/>
              <a:ext cx="9375" cy="18100"/>
            </a:xfrm>
            <a:custGeom>
              <a:rect b="b" l="l" r="r" t="t"/>
              <a:pathLst>
                <a:path extrusionOk="0" h="724" w="375">
                  <a:moveTo>
                    <a:pt x="69" y="1"/>
                  </a:moveTo>
                  <a:cubicBezTo>
                    <a:pt x="37" y="1"/>
                    <a:pt x="1" y="26"/>
                    <a:pt x="17" y="51"/>
                  </a:cubicBezTo>
                  <a:cubicBezTo>
                    <a:pt x="89" y="254"/>
                    <a:pt x="196" y="432"/>
                    <a:pt x="196" y="635"/>
                  </a:cubicBezTo>
                  <a:cubicBezTo>
                    <a:pt x="196" y="694"/>
                    <a:pt x="241" y="724"/>
                    <a:pt x="285" y="724"/>
                  </a:cubicBezTo>
                  <a:cubicBezTo>
                    <a:pt x="330" y="724"/>
                    <a:pt x="375" y="694"/>
                    <a:pt x="375" y="635"/>
                  </a:cubicBezTo>
                  <a:cubicBezTo>
                    <a:pt x="351" y="397"/>
                    <a:pt x="267" y="170"/>
                    <a:pt x="101" y="16"/>
                  </a:cubicBezTo>
                  <a:cubicBezTo>
                    <a:pt x="94" y="5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14"/>
            <p:cNvSpPr/>
            <p:nvPr/>
          </p:nvSpPr>
          <p:spPr>
            <a:xfrm>
              <a:off x="3421775" y="1673525"/>
              <a:ext cx="23600" cy="34800"/>
            </a:xfrm>
            <a:custGeom>
              <a:rect b="b" l="l" r="r" t="t"/>
              <a:pathLst>
                <a:path extrusionOk="0" h="1392" w="944">
                  <a:moveTo>
                    <a:pt x="123" y="1"/>
                  </a:moveTo>
                  <a:cubicBezTo>
                    <a:pt x="56" y="1"/>
                    <a:pt x="0" y="76"/>
                    <a:pt x="39" y="144"/>
                  </a:cubicBezTo>
                  <a:cubicBezTo>
                    <a:pt x="229" y="561"/>
                    <a:pt x="658" y="787"/>
                    <a:pt x="706" y="1275"/>
                  </a:cubicBezTo>
                  <a:cubicBezTo>
                    <a:pt x="712" y="1353"/>
                    <a:pt x="771" y="1392"/>
                    <a:pt x="829" y="1392"/>
                  </a:cubicBezTo>
                  <a:cubicBezTo>
                    <a:pt x="887" y="1392"/>
                    <a:pt x="944" y="1353"/>
                    <a:pt x="944" y="1275"/>
                  </a:cubicBezTo>
                  <a:cubicBezTo>
                    <a:pt x="944" y="787"/>
                    <a:pt x="622" y="216"/>
                    <a:pt x="170" y="13"/>
                  </a:cubicBezTo>
                  <a:cubicBezTo>
                    <a:pt x="155" y="5"/>
                    <a:pt x="139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14"/>
            <p:cNvSpPr/>
            <p:nvPr/>
          </p:nvSpPr>
          <p:spPr>
            <a:xfrm>
              <a:off x="3364400" y="1679800"/>
              <a:ext cx="6200" cy="5800"/>
            </a:xfrm>
            <a:custGeom>
              <a:rect b="b" l="l" r="r" t="t"/>
              <a:pathLst>
                <a:path extrusionOk="0" h="232" w="24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72" y="84"/>
                    <a:pt x="155" y="131"/>
                    <a:pt x="203" y="227"/>
                  </a:cubicBezTo>
                  <a:cubicBezTo>
                    <a:pt x="206" y="230"/>
                    <a:pt x="211" y="231"/>
                    <a:pt x="216" y="231"/>
                  </a:cubicBezTo>
                  <a:cubicBezTo>
                    <a:pt x="230" y="231"/>
                    <a:pt x="247" y="220"/>
                    <a:pt x="238" y="203"/>
                  </a:cubicBezTo>
                  <a:cubicBezTo>
                    <a:pt x="179" y="120"/>
                    <a:pt x="84" y="60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14"/>
            <p:cNvSpPr/>
            <p:nvPr/>
          </p:nvSpPr>
          <p:spPr>
            <a:xfrm>
              <a:off x="3207350" y="1644175"/>
              <a:ext cx="108750" cy="17000"/>
            </a:xfrm>
            <a:custGeom>
              <a:rect b="b" l="l" r="r" t="t"/>
              <a:pathLst>
                <a:path extrusionOk="0" h="680" w="4350">
                  <a:moveTo>
                    <a:pt x="1985" y="1"/>
                  </a:moveTo>
                  <a:cubicBezTo>
                    <a:pt x="1217" y="1"/>
                    <a:pt x="476" y="170"/>
                    <a:pt x="32" y="592"/>
                  </a:cubicBezTo>
                  <a:cubicBezTo>
                    <a:pt x="0" y="613"/>
                    <a:pt x="24" y="680"/>
                    <a:pt x="54" y="680"/>
                  </a:cubicBezTo>
                  <a:cubicBezTo>
                    <a:pt x="59" y="680"/>
                    <a:pt x="63" y="678"/>
                    <a:pt x="67" y="675"/>
                  </a:cubicBezTo>
                  <a:cubicBezTo>
                    <a:pt x="733" y="425"/>
                    <a:pt x="1568" y="251"/>
                    <a:pt x="2384" y="251"/>
                  </a:cubicBezTo>
                  <a:cubicBezTo>
                    <a:pt x="3041" y="251"/>
                    <a:pt x="3686" y="364"/>
                    <a:pt x="4223" y="640"/>
                  </a:cubicBezTo>
                  <a:cubicBezTo>
                    <a:pt x="4227" y="640"/>
                    <a:pt x="4231" y="641"/>
                    <a:pt x="4235" y="641"/>
                  </a:cubicBezTo>
                  <a:cubicBezTo>
                    <a:pt x="4300" y="641"/>
                    <a:pt x="4349" y="554"/>
                    <a:pt x="4282" y="521"/>
                  </a:cubicBezTo>
                  <a:cubicBezTo>
                    <a:pt x="3735" y="213"/>
                    <a:pt x="2844" y="1"/>
                    <a:pt x="19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14"/>
            <p:cNvSpPr/>
            <p:nvPr/>
          </p:nvSpPr>
          <p:spPr>
            <a:xfrm>
              <a:off x="3162875" y="1669650"/>
              <a:ext cx="21925" cy="20350"/>
            </a:xfrm>
            <a:custGeom>
              <a:rect b="b" l="l" r="r" t="t"/>
              <a:pathLst>
                <a:path extrusionOk="0" h="814" w="877">
                  <a:moveTo>
                    <a:pt x="823" y="0"/>
                  </a:moveTo>
                  <a:cubicBezTo>
                    <a:pt x="819" y="0"/>
                    <a:pt x="815" y="1"/>
                    <a:pt x="810" y="2"/>
                  </a:cubicBezTo>
                  <a:cubicBezTo>
                    <a:pt x="632" y="49"/>
                    <a:pt x="406" y="121"/>
                    <a:pt x="275" y="252"/>
                  </a:cubicBezTo>
                  <a:cubicBezTo>
                    <a:pt x="156" y="371"/>
                    <a:pt x="1" y="561"/>
                    <a:pt x="48" y="764"/>
                  </a:cubicBezTo>
                  <a:cubicBezTo>
                    <a:pt x="59" y="784"/>
                    <a:pt x="96" y="814"/>
                    <a:pt x="129" y="814"/>
                  </a:cubicBezTo>
                  <a:cubicBezTo>
                    <a:pt x="134" y="814"/>
                    <a:pt x="139" y="813"/>
                    <a:pt x="144" y="811"/>
                  </a:cubicBezTo>
                  <a:cubicBezTo>
                    <a:pt x="263" y="704"/>
                    <a:pt x="334" y="549"/>
                    <a:pt x="441" y="430"/>
                  </a:cubicBezTo>
                  <a:cubicBezTo>
                    <a:pt x="560" y="287"/>
                    <a:pt x="644" y="168"/>
                    <a:pt x="822" y="73"/>
                  </a:cubicBezTo>
                  <a:cubicBezTo>
                    <a:pt x="877" y="51"/>
                    <a:pt x="862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14"/>
            <p:cNvSpPr/>
            <p:nvPr/>
          </p:nvSpPr>
          <p:spPr>
            <a:xfrm>
              <a:off x="3188775" y="1683975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" y="12"/>
                  </a:lnTo>
                  <a:cubicBezTo>
                    <a:pt x="13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14"/>
            <p:cNvSpPr/>
            <p:nvPr/>
          </p:nvSpPr>
          <p:spPr>
            <a:xfrm>
              <a:off x="3396325" y="3194675"/>
              <a:ext cx="18100" cy="62875"/>
            </a:xfrm>
            <a:custGeom>
              <a:rect b="b" l="l" r="r" t="t"/>
              <a:pathLst>
                <a:path extrusionOk="0" h="2515" w="724">
                  <a:moveTo>
                    <a:pt x="78" y="1"/>
                  </a:moveTo>
                  <a:cubicBezTo>
                    <a:pt x="35" y="1"/>
                    <a:pt x="1" y="40"/>
                    <a:pt x="9" y="92"/>
                  </a:cubicBezTo>
                  <a:cubicBezTo>
                    <a:pt x="93" y="484"/>
                    <a:pt x="235" y="854"/>
                    <a:pt x="331" y="1258"/>
                  </a:cubicBezTo>
                  <a:cubicBezTo>
                    <a:pt x="402" y="1663"/>
                    <a:pt x="390" y="2080"/>
                    <a:pt x="485" y="2461"/>
                  </a:cubicBezTo>
                  <a:cubicBezTo>
                    <a:pt x="497" y="2497"/>
                    <a:pt x="527" y="2514"/>
                    <a:pt x="557" y="2514"/>
                  </a:cubicBezTo>
                  <a:cubicBezTo>
                    <a:pt x="587" y="2514"/>
                    <a:pt x="616" y="2497"/>
                    <a:pt x="628" y="2461"/>
                  </a:cubicBezTo>
                  <a:cubicBezTo>
                    <a:pt x="724" y="2056"/>
                    <a:pt x="640" y="1580"/>
                    <a:pt x="581" y="1187"/>
                  </a:cubicBezTo>
                  <a:cubicBezTo>
                    <a:pt x="521" y="782"/>
                    <a:pt x="450" y="318"/>
                    <a:pt x="128" y="20"/>
                  </a:cubicBezTo>
                  <a:cubicBezTo>
                    <a:pt x="112" y="7"/>
                    <a:pt x="9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14"/>
            <p:cNvSpPr/>
            <p:nvPr/>
          </p:nvSpPr>
          <p:spPr>
            <a:xfrm>
              <a:off x="3383850" y="3275300"/>
              <a:ext cx="30575" cy="84875"/>
            </a:xfrm>
            <a:custGeom>
              <a:rect b="b" l="l" r="r" t="t"/>
              <a:pathLst>
                <a:path extrusionOk="0" h="3395" w="1223">
                  <a:moveTo>
                    <a:pt x="1047" y="1"/>
                  </a:moveTo>
                  <a:cubicBezTo>
                    <a:pt x="1026" y="1"/>
                    <a:pt x="1008" y="16"/>
                    <a:pt x="1008" y="46"/>
                  </a:cubicBezTo>
                  <a:cubicBezTo>
                    <a:pt x="961" y="581"/>
                    <a:pt x="830" y="1177"/>
                    <a:pt x="734" y="1689"/>
                  </a:cubicBezTo>
                  <a:cubicBezTo>
                    <a:pt x="627" y="2308"/>
                    <a:pt x="377" y="2855"/>
                    <a:pt x="20" y="3344"/>
                  </a:cubicBezTo>
                  <a:cubicBezTo>
                    <a:pt x="0" y="3373"/>
                    <a:pt x="37" y="3394"/>
                    <a:pt x="64" y="3394"/>
                  </a:cubicBezTo>
                  <a:cubicBezTo>
                    <a:pt x="70" y="3394"/>
                    <a:pt x="75" y="3393"/>
                    <a:pt x="80" y="3391"/>
                  </a:cubicBezTo>
                  <a:cubicBezTo>
                    <a:pt x="961" y="2617"/>
                    <a:pt x="1223" y="1129"/>
                    <a:pt x="1104" y="46"/>
                  </a:cubicBezTo>
                  <a:cubicBezTo>
                    <a:pt x="1092" y="16"/>
                    <a:pt x="106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14"/>
            <p:cNvSpPr/>
            <p:nvPr/>
          </p:nvSpPr>
          <p:spPr>
            <a:xfrm>
              <a:off x="3415600" y="3231100"/>
              <a:ext cx="13700" cy="98300"/>
            </a:xfrm>
            <a:custGeom>
              <a:rect b="b" l="l" r="r" t="t"/>
              <a:pathLst>
                <a:path extrusionOk="0" h="3932" w="548">
                  <a:moveTo>
                    <a:pt x="172" y="0"/>
                  </a:moveTo>
                  <a:cubicBezTo>
                    <a:pt x="142" y="0"/>
                    <a:pt x="113" y="19"/>
                    <a:pt x="119" y="51"/>
                  </a:cubicBezTo>
                  <a:cubicBezTo>
                    <a:pt x="286" y="1349"/>
                    <a:pt x="0" y="2599"/>
                    <a:pt x="48" y="3873"/>
                  </a:cubicBezTo>
                  <a:cubicBezTo>
                    <a:pt x="48" y="3909"/>
                    <a:pt x="77" y="3932"/>
                    <a:pt x="106" y="3932"/>
                  </a:cubicBezTo>
                  <a:cubicBezTo>
                    <a:pt x="126" y="3932"/>
                    <a:pt x="145" y="3921"/>
                    <a:pt x="155" y="3897"/>
                  </a:cubicBezTo>
                  <a:cubicBezTo>
                    <a:pt x="429" y="2623"/>
                    <a:pt x="548" y="1290"/>
                    <a:pt x="226" y="39"/>
                  </a:cubicBezTo>
                  <a:cubicBezTo>
                    <a:pt x="221" y="13"/>
                    <a:pt x="196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14"/>
            <p:cNvSpPr/>
            <p:nvPr/>
          </p:nvSpPr>
          <p:spPr>
            <a:xfrm>
              <a:off x="3405475" y="3339025"/>
              <a:ext cx="12825" cy="21475"/>
            </a:xfrm>
            <a:custGeom>
              <a:rect b="b" l="l" r="r" t="t"/>
              <a:pathLst>
                <a:path extrusionOk="0" h="859" w="513">
                  <a:moveTo>
                    <a:pt x="467" y="1"/>
                  </a:moveTo>
                  <a:cubicBezTo>
                    <a:pt x="457" y="1"/>
                    <a:pt x="446" y="4"/>
                    <a:pt x="441" y="9"/>
                  </a:cubicBezTo>
                  <a:cubicBezTo>
                    <a:pt x="358" y="128"/>
                    <a:pt x="274" y="211"/>
                    <a:pt x="203" y="318"/>
                  </a:cubicBezTo>
                  <a:cubicBezTo>
                    <a:pt x="119" y="425"/>
                    <a:pt x="60" y="545"/>
                    <a:pt x="24" y="664"/>
                  </a:cubicBezTo>
                  <a:cubicBezTo>
                    <a:pt x="0" y="723"/>
                    <a:pt x="36" y="783"/>
                    <a:pt x="60" y="806"/>
                  </a:cubicBezTo>
                  <a:cubicBezTo>
                    <a:pt x="84" y="842"/>
                    <a:pt x="108" y="842"/>
                    <a:pt x="143" y="854"/>
                  </a:cubicBezTo>
                  <a:cubicBezTo>
                    <a:pt x="155" y="857"/>
                    <a:pt x="166" y="858"/>
                    <a:pt x="179" y="858"/>
                  </a:cubicBezTo>
                  <a:cubicBezTo>
                    <a:pt x="218" y="858"/>
                    <a:pt x="259" y="843"/>
                    <a:pt x="286" y="806"/>
                  </a:cubicBezTo>
                  <a:cubicBezTo>
                    <a:pt x="393" y="699"/>
                    <a:pt x="453" y="568"/>
                    <a:pt x="477" y="437"/>
                  </a:cubicBezTo>
                  <a:cubicBezTo>
                    <a:pt x="512" y="306"/>
                    <a:pt x="489" y="152"/>
                    <a:pt x="489" y="21"/>
                  </a:cubicBezTo>
                  <a:cubicBezTo>
                    <a:pt x="496" y="7"/>
                    <a:pt x="48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14"/>
            <p:cNvSpPr/>
            <p:nvPr/>
          </p:nvSpPr>
          <p:spPr>
            <a:xfrm>
              <a:off x="3448050" y="3267075"/>
              <a:ext cx="9525" cy="47075"/>
            </a:xfrm>
            <a:custGeom>
              <a:rect b="b" l="l" r="r" t="t"/>
              <a:pathLst>
                <a:path extrusionOk="0" h="1883" w="381">
                  <a:moveTo>
                    <a:pt x="82" y="1"/>
                  </a:moveTo>
                  <a:cubicBezTo>
                    <a:pt x="64" y="1"/>
                    <a:pt x="48" y="13"/>
                    <a:pt x="48" y="41"/>
                  </a:cubicBezTo>
                  <a:cubicBezTo>
                    <a:pt x="60" y="648"/>
                    <a:pt x="48" y="1232"/>
                    <a:pt x="0" y="1827"/>
                  </a:cubicBezTo>
                  <a:cubicBezTo>
                    <a:pt x="0" y="1864"/>
                    <a:pt x="28" y="1883"/>
                    <a:pt x="58" y="1883"/>
                  </a:cubicBezTo>
                  <a:cubicBezTo>
                    <a:pt x="75" y="1883"/>
                    <a:pt x="94" y="1876"/>
                    <a:pt x="107" y="1863"/>
                  </a:cubicBezTo>
                  <a:cubicBezTo>
                    <a:pt x="381" y="1303"/>
                    <a:pt x="191" y="625"/>
                    <a:pt x="131" y="41"/>
                  </a:cubicBezTo>
                  <a:cubicBezTo>
                    <a:pt x="125" y="16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14"/>
            <p:cNvSpPr/>
            <p:nvPr/>
          </p:nvSpPr>
          <p:spPr>
            <a:xfrm>
              <a:off x="3433150" y="3338175"/>
              <a:ext cx="14450" cy="29300"/>
            </a:xfrm>
            <a:custGeom>
              <a:rect b="b" l="l" r="r" t="t"/>
              <a:pathLst>
                <a:path extrusionOk="0" h="1172" w="578">
                  <a:moveTo>
                    <a:pt x="464" y="1"/>
                  </a:moveTo>
                  <a:cubicBezTo>
                    <a:pt x="427" y="1"/>
                    <a:pt x="388" y="20"/>
                    <a:pt x="370" y="67"/>
                  </a:cubicBezTo>
                  <a:cubicBezTo>
                    <a:pt x="310" y="245"/>
                    <a:pt x="251" y="424"/>
                    <a:pt x="179" y="602"/>
                  </a:cubicBezTo>
                  <a:cubicBezTo>
                    <a:pt x="120" y="769"/>
                    <a:pt x="1" y="936"/>
                    <a:pt x="1" y="1102"/>
                  </a:cubicBezTo>
                  <a:cubicBezTo>
                    <a:pt x="1" y="1147"/>
                    <a:pt x="33" y="1171"/>
                    <a:pt x="70" y="1171"/>
                  </a:cubicBezTo>
                  <a:cubicBezTo>
                    <a:pt x="82" y="1171"/>
                    <a:pt x="96" y="1168"/>
                    <a:pt x="108" y="1162"/>
                  </a:cubicBezTo>
                  <a:cubicBezTo>
                    <a:pt x="251" y="1067"/>
                    <a:pt x="298" y="876"/>
                    <a:pt x="358" y="721"/>
                  </a:cubicBezTo>
                  <a:cubicBezTo>
                    <a:pt x="429" y="531"/>
                    <a:pt x="489" y="328"/>
                    <a:pt x="548" y="114"/>
                  </a:cubicBezTo>
                  <a:cubicBezTo>
                    <a:pt x="577" y="49"/>
                    <a:pt x="52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14"/>
            <p:cNvSpPr/>
            <p:nvPr/>
          </p:nvSpPr>
          <p:spPr>
            <a:xfrm>
              <a:off x="3475425" y="3280350"/>
              <a:ext cx="22050" cy="79875"/>
            </a:xfrm>
            <a:custGeom>
              <a:rect b="b" l="l" r="r" t="t"/>
              <a:pathLst>
                <a:path extrusionOk="0" h="3195" w="882">
                  <a:moveTo>
                    <a:pt x="463" y="0"/>
                  </a:moveTo>
                  <a:cubicBezTo>
                    <a:pt x="388" y="0"/>
                    <a:pt x="317" y="59"/>
                    <a:pt x="346" y="153"/>
                  </a:cubicBezTo>
                  <a:cubicBezTo>
                    <a:pt x="596" y="1225"/>
                    <a:pt x="96" y="2106"/>
                    <a:pt x="0" y="3130"/>
                  </a:cubicBezTo>
                  <a:cubicBezTo>
                    <a:pt x="0" y="3170"/>
                    <a:pt x="39" y="3194"/>
                    <a:pt x="75" y="3194"/>
                  </a:cubicBezTo>
                  <a:cubicBezTo>
                    <a:pt x="92" y="3194"/>
                    <a:pt x="108" y="3189"/>
                    <a:pt x="119" y="3177"/>
                  </a:cubicBezTo>
                  <a:cubicBezTo>
                    <a:pt x="822" y="2439"/>
                    <a:pt x="881" y="998"/>
                    <a:pt x="584" y="82"/>
                  </a:cubicBezTo>
                  <a:cubicBezTo>
                    <a:pt x="560" y="25"/>
                    <a:pt x="51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14"/>
            <p:cNvSpPr/>
            <p:nvPr/>
          </p:nvSpPr>
          <p:spPr>
            <a:xfrm>
              <a:off x="3516650" y="3292650"/>
              <a:ext cx="6125" cy="35975"/>
            </a:xfrm>
            <a:custGeom>
              <a:rect b="b" l="l" r="r" t="t"/>
              <a:pathLst>
                <a:path extrusionOk="0" h="1439" w="245">
                  <a:moveTo>
                    <a:pt x="93" y="0"/>
                  </a:moveTo>
                  <a:cubicBezTo>
                    <a:pt x="45" y="0"/>
                    <a:pt x="0" y="30"/>
                    <a:pt x="6" y="90"/>
                  </a:cubicBezTo>
                  <a:cubicBezTo>
                    <a:pt x="54" y="518"/>
                    <a:pt x="18" y="959"/>
                    <a:pt x="54" y="1387"/>
                  </a:cubicBezTo>
                  <a:cubicBezTo>
                    <a:pt x="54" y="1420"/>
                    <a:pt x="79" y="1439"/>
                    <a:pt x="106" y="1439"/>
                  </a:cubicBezTo>
                  <a:cubicBezTo>
                    <a:pt x="128" y="1439"/>
                    <a:pt x="150" y="1426"/>
                    <a:pt x="161" y="1399"/>
                  </a:cubicBezTo>
                  <a:cubicBezTo>
                    <a:pt x="244" y="971"/>
                    <a:pt x="233" y="542"/>
                    <a:pt x="197" y="90"/>
                  </a:cubicBezTo>
                  <a:cubicBezTo>
                    <a:pt x="191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14"/>
            <p:cNvSpPr/>
            <p:nvPr/>
          </p:nvSpPr>
          <p:spPr>
            <a:xfrm>
              <a:off x="3512425" y="3361925"/>
              <a:ext cx="1725" cy="3475"/>
            </a:xfrm>
            <a:custGeom>
              <a:rect b="b" l="l" r="r" t="t"/>
              <a:pathLst>
                <a:path extrusionOk="0" h="139" w="69">
                  <a:moveTo>
                    <a:pt x="52" y="1"/>
                  </a:moveTo>
                  <a:cubicBezTo>
                    <a:pt x="47" y="1"/>
                    <a:pt x="44" y="4"/>
                    <a:pt x="44" y="10"/>
                  </a:cubicBezTo>
                  <a:cubicBezTo>
                    <a:pt x="44" y="57"/>
                    <a:pt x="44" y="69"/>
                    <a:pt x="9" y="117"/>
                  </a:cubicBezTo>
                  <a:cubicBezTo>
                    <a:pt x="0" y="125"/>
                    <a:pt x="4" y="139"/>
                    <a:pt x="14" y="139"/>
                  </a:cubicBezTo>
                  <a:cubicBezTo>
                    <a:pt x="19" y="139"/>
                    <a:pt x="25" y="136"/>
                    <a:pt x="32" y="129"/>
                  </a:cubicBezTo>
                  <a:cubicBezTo>
                    <a:pt x="56" y="105"/>
                    <a:pt x="68" y="57"/>
                    <a:pt x="68" y="10"/>
                  </a:cubicBezTo>
                  <a:cubicBezTo>
                    <a:pt x="62" y="4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14"/>
            <p:cNvSpPr/>
            <p:nvPr/>
          </p:nvSpPr>
          <p:spPr>
            <a:xfrm>
              <a:off x="3536150" y="3294475"/>
              <a:ext cx="17275" cy="70550"/>
            </a:xfrm>
            <a:custGeom>
              <a:rect b="b" l="l" r="r" t="t"/>
              <a:pathLst>
                <a:path extrusionOk="0" h="2822" w="691">
                  <a:moveTo>
                    <a:pt x="468" y="1"/>
                  </a:moveTo>
                  <a:cubicBezTo>
                    <a:pt x="415" y="1"/>
                    <a:pt x="363" y="35"/>
                    <a:pt x="369" y="88"/>
                  </a:cubicBezTo>
                  <a:cubicBezTo>
                    <a:pt x="405" y="600"/>
                    <a:pt x="357" y="1088"/>
                    <a:pt x="274" y="1576"/>
                  </a:cubicBezTo>
                  <a:cubicBezTo>
                    <a:pt x="191" y="1969"/>
                    <a:pt x="24" y="2338"/>
                    <a:pt x="0" y="2743"/>
                  </a:cubicBezTo>
                  <a:cubicBezTo>
                    <a:pt x="0" y="2793"/>
                    <a:pt x="38" y="2821"/>
                    <a:pt x="79" y="2821"/>
                  </a:cubicBezTo>
                  <a:cubicBezTo>
                    <a:pt x="107" y="2821"/>
                    <a:pt x="136" y="2808"/>
                    <a:pt x="155" y="2779"/>
                  </a:cubicBezTo>
                  <a:cubicBezTo>
                    <a:pt x="667" y="2053"/>
                    <a:pt x="691" y="922"/>
                    <a:pt x="572" y="76"/>
                  </a:cubicBezTo>
                  <a:cubicBezTo>
                    <a:pt x="556" y="23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14"/>
            <p:cNvSpPr/>
            <p:nvPr/>
          </p:nvSpPr>
          <p:spPr>
            <a:xfrm>
              <a:off x="3563950" y="3300900"/>
              <a:ext cx="13900" cy="58250"/>
            </a:xfrm>
            <a:custGeom>
              <a:rect b="b" l="l" r="r" t="t"/>
              <a:pathLst>
                <a:path extrusionOk="0" h="2330" w="556">
                  <a:moveTo>
                    <a:pt x="429" y="1"/>
                  </a:moveTo>
                  <a:cubicBezTo>
                    <a:pt x="379" y="1"/>
                    <a:pt x="329" y="30"/>
                    <a:pt x="329" y="93"/>
                  </a:cubicBezTo>
                  <a:cubicBezTo>
                    <a:pt x="353" y="510"/>
                    <a:pt x="317" y="903"/>
                    <a:pt x="234" y="1308"/>
                  </a:cubicBezTo>
                  <a:cubicBezTo>
                    <a:pt x="174" y="1641"/>
                    <a:pt x="31" y="1950"/>
                    <a:pt x="7" y="2260"/>
                  </a:cubicBezTo>
                  <a:cubicBezTo>
                    <a:pt x="0" y="2304"/>
                    <a:pt x="42" y="2329"/>
                    <a:pt x="81" y="2329"/>
                  </a:cubicBezTo>
                  <a:cubicBezTo>
                    <a:pt x="105" y="2329"/>
                    <a:pt x="129" y="2319"/>
                    <a:pt x="138" y="2296"/>
                  </a:cubicBezTo>
                  <a:cubicBezTo>
                    <a:pt x="508" y="1677"/>
                    <a:pt x="555" y="772"/>
                    <a:pt x="531" y="69"/>
                  </a:cubicBezTo>
                  <a:cubicBezTo>
                    <a:pt x="520" y="24"/>
                    <a:pt x="47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14"/>
            <p:cNvSpPr/>
            <p:nvPr/>
          </p:nvSpPr>
          <p:spPr>
            <a:xfrm>
              <a:off x="3586250" y="3263625"/>
              <a:ext cx="18675" cy="92225"/>
            </a:xfrm>
            <a:custGeom>
              <a:rect b="b" l="l" r="r" t="t"/>
              <a:pathLst>
                <a:path extrusionOk="0" h="3689" w="747">
                  <a:moveTo>
                    <a:pt x="528" y="1"/>
                  </a:moveTo>
                  <a:cubicBezTo>
                    <a:pt x="488" y="1"/>
                    <a:pt x="449" y="24"/>
                    <a:pt x="449" y="72"/>
                  </a:cubicBezTo>
                  <a:cubicBezTo>
                    <a:pt x="568" y="1322"/>
                    <a:pt x="211" y="2394"/>
                    <a:pt x="8" y="3608"/>
                  </a:cubicBezTo>
                  <a:cubicBezTo>
                    <a:pt x="1" y="3653"/>
                    <a:pt x="35" y="3688"/>
                    <a:pt x="71" y="3688"/>
                  </a:cubicBezTo>
                  <a:cubicBezTo>
                    <a:pt x="92" y="3688"/>
                    <a:pt x="114" y="3675"/>
                    <a:pt x="127" y="3644"/>
                  </a:cubicBezTo>
                  <a:cubicBezTo>
                    <a:pt x="699" y="2656"/>
                    <a:pt x="747" y="1191"/>
                    <a:pt x="616" y="72"/>
                  </a:cubicBezTo>
                  <a:cubicBezTo>
                    <a:pt x="610" y="24"/>
                    <a:pt x="568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14"/>
            <p:cNvSpPr/>
            <p:nvPr/>
          </p:nvSpPr>
          <p:spPr>
            <a:xfrm>
              <a:off x="3601025" y="3276425"/>
              <a:ext cx="8225" cy="44450"/>
            </a:xfrm>
            <a:custGeom>
              <a:rect b="b" l="l" r="r" t="t"/>
              <a:pathLst>
                <a:path extrusionOk="0" h="1778" w="329">
                  <a:moveTo>
                    <a:pt x="267" y="1"/>
                  </a:moveTo>
                  <a:cubicBezTo>
                    <a:pt x="236" y="1"/>
                    <a:pt x="203" y="24"/>
                    <a:pt x="203" y="72"/>
                  </a:cubicBezTo>
                  <a:cubicBezTo>
                    <a:pt x="191" y="620"/>
                    <a:pt x="37" y="1155"/>
                    <a:pt x="1" y="1727"/>
                  </a:cubicBezTo>
                  <a:cubicBezTo>
                    <a:pt x="1" y="1760"/>
                    <a:pt x="26" y="1778"/>
                    <a:pt x="51" y="1778"/>
                  </a:cubicBezTo>
                  <a:cubicBezTo>
                    <a:pt x="71" y="1778"/>
                    <a:pt x="91" y="1766"/>
                    <a:pt x="96" y="1739"/>
                  </a:cubicBezTo>
                  <a:cubicBezTo>
                    <a:pt x="263" y="1203"/>
                    <a:pt x="322" y="632"/>
                    <a:pt x="322" y="72"/>
                  </a:cubicBezTo>
                  <a:cubicBezTo>
                    <a:pt x="328" y="24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14"/>
            <p:cNvSpPr/>
            <p:nvPr/>
          </p:nvSpPr>
          <p:spPr>
            <a:xfrm>
              <a:off x="3316850" y="3176500"/>
              <a:ext cx="33575" cy="36200"/>
            </a:xfrm>
            <a:custGeom>
              <a:rect b="b" l="l" r="r" t="t"/>
              <a:pathLst>
                <a:path extrusionOk="0" h="1448" w="1343">
                  <a:moveTo>
                    <a:pt x="1328" y="1"/>
                  </a:moveTo>
                  <a:cubicBezTo>
                    <a:pt x="1325" y="1"/>
                    <a:pt x="1322" y="3"/>
                    <a:pt x="1319" y="9"/>
                  </a:cubicBezTo>
                  <a:cubicBezTo>
                    <a:pt x="783" y="307"/>
                    <a:pt x="200" y="807"/>
                    <a:pt x="9" y="1402"/>
                  </a:cubicBezTo>
                  <a:cubicBezTo>
                    <a:pt x="1" y="1428"/>
                    <a:pt x="29" y="1447"/>
                    <a:pt x="50" y="1447"/>
                  </a:cubicBezTo>
                  <a:cubicBezTo>
                    <a:pt x="58" y="1447"/>
                    <a:pt x="65" y="1444"/>
                    <a:pt x="69" y="1438"/>
                  </a:cubicBezTo>
                  <a:cubicBezTo>
                    <a:pt x="259" y="1200"/>
                    <a:pt x="414" y="914"/>
                    <a:pt x="616" y="676"/>
                  </a:cubicBezTo>
                  <a:cubicBezTo>
                    <a:pt x="843" y="438"/>
                    <a:pt x="1081" y="211"/>
                    <a:pt x="1343" y="21"/>
                  </a:cubicBezTo>
                  <a:cubicBezTo>
                    <a:pt x="1343" y="21"/>
                    <a:pt x="1336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14"/>
            <p:cNvSpPr/>
            <p:nvPr/>
          </p:nvSpPr>
          <p:spPr>
            <a:xfrm>
              <a:off x="3274500" y="3256225"/>
              <a:ext cx="24625" cy="69850"/>
            </a:xfrm>
            <a:custGeom>
              <a:rect b="b" l="l" r="r" t="t"/>
              <a:pathLst>
                <a:path extrusionOk="0" h="2794" w="985">
                  <a:moveTo>
                    <a:pt x="925" y="0"/>
                  </a:moveTo>
                  <a:cubicBezTo>
                    <a:pt x="910" y="0"/>
                    <a:pt x="894" y="7"/>
                    <a:pt x="882" y="23"/>
                  </a:cubicBezTo>
                  <a:cubicBezTo>
                    <a:pt x="691" y="475"/>
                    <a:pt x="525" y="904"/>
                    <a:pt x="382" y="1368"/>
                  </a:cubicBezTo>
                  <a:cubicBezTo>
                    <a:pt x="227" y="1821"/>
                    <a:pt x="36" y="2273"/>
                    <a:pt x="1" y="2737"/>
                  </a:cubicBezTo>
                  <a:cubicBezTo>
                    <a:pt x="1" y="2775"/>
                    <a:pt x="33" y="2793"/>
                    <a:pt x="63" y="2793"/>
                  </a:cubicBezTo>
                  <a:cubicBezTo>
                    <a:pt x="82" y="2793"/>
                    <a:pt x="99" y="2786"/>
                    <a:pt x="108" y="2773"/>
                  </a:cubicBezTo>
                  <a:cubicBezTo>
                    <a:pt x="322" y="2380"/>
                    <a:pt x="405" y="1940"/>
                    <a:pt x="536" y="1523"/>
                  </a:cubicBezTo>
                  <a:cubicBezTo>
                    <a:pt x="691" y="1047"/>
                    <a:pt x="834" y="547"/>
                    <a:pt x="977" y="58"/>
                  </a:cubicBezTo>
                  <a:cubicBezTo>
                    <a:pt x="985" y="27"/>
                    <a:pt x="95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14"/>
            <p:cNvSpPr/>
            <p:nvPr/>
          </p:nvSpPr>
          <p:spPr>
            <a:xfrm>
              <a:off x="3268250" y="3350575"/>
              <a:ext cx="34900" cy="192125"/>
            </a:xfrm>
            <a:custGeom>
              <a:rect b="b" l="l" r="r" t="t"/>
              <a:pathLst>
                <a:path extrusionOk="0" h="7685" w="1396">
                  <a:moveTo>
                    <a:pt x="211" y="1"/>
                  </a:moveTo>
                  <a:cubicBezTo>
                    <a:pt x="170" y="1"/>
                    <a:pt x="126" y="27"/>
                    <a:pt x="120" y="83"/>
                  </a:cubicBezTo>
                  <a:cubicBezTo>
                    <a:pt x="48" y="1476"/>
                    <a:pt x="1" y="2892"/>
                    <a:pt x="167" y="4297"/>
                  </a:cubicBezTo>
                  <a:cubicBezTo>
                    <a:pt x="298" y="5428"/>
                    <a:pt x="477" y="6750"/>
                    <a:pt x="1227" y="7655"/>
                  </a:cubicBezTo>
                  <a:cubicBezTo>
                    <a:pt x="1244" y="7675"/>
                    <a:pt x="1266" y="7684"/>
                    <a:pt x="1288" y="7684"/>
                  </a:cubicBezTo>
                  <a:cubicBezTo>
                    <a:pt x="1342" y="7684"/>
                    <a:pt x="1395" y="7631"/>
                    <a:pt x="1370" y="7572"/>
                  </a:cubicBezTo>
                  <a:cubicBezTo>
                    <a:pt x="1048" y="6274"/>
                    <a:pt x="584" y="5143"/>
                    <a:pt x="465" y="3785"/>
                  </a:cubicBezTo>
                  <a:cubicBezTo>
                    <a:pt x="358" y="2547"/>
                    <a:pt x="358" y="1321"/>
                    <a:pt x="286" y="71"/>
                  </a:cubicBezTo>
                  <a:cubicBezTo>
                    <a:pt x="286" y="24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14"/>
            <p:cNvSpPr/>
            <p:nvPr/>
          </p:nvSpPr>
          <p:spPr>
            <a:xfrm>
              <a:off x="3329575" y="3181425"/>
              <a:ext cx="43025" cy="50400"/>
            </a:xfrm>
            <a:custGeom>
              <a:rect b="b" l="l" r="r" t="t"/>
              <a:pathLst>
                <a:path extrusionOk="0" h="2016" w="1721">
                  <a:moveTo>
                    <a:pt x="1670" y="1"/>
                  </a:moveTo>
                  <a:cubicBezTo>
                    <a:pt x="1665" y="1"/>
                    <a:pt x="1660" y="1"/>
                    <a:pt x="1655" y="2"/>
                  </a:cubicBezTo>
                  <a:cubicBezTo>
                    <a:pt x="893" y="407"/>
                    <a:pt x="96" y="1026"/>
                    <a:pt x="0" y="1967"/>
                  </a:cubicBezTo>
                  <a:cubicBezTo>
                    <a:pt x="0" y="2001"/>
                    <a:pt x="27" y="2015"/>
                    <a:pt x="52" y="2015"/>
                  </a:cubicBezTo>
                  <a:cubicBezTo>
                    <a:pt x="72" y="2015"/>
                    <a:pt x="90" y="2006"/>
                    <a:pt x="96" y="1991"/>
                  </a:cubicBezTo>
                  <a:cubicBezTo>
                    <a:pt x="334" y="1657"/>
                    <a:pt x="453" y="1264"/>
                    <a:pt x="703" y="943"/>
                  </a:cubicBezTo>
                  <a:cubicBezTo>
                    <a:pt x="977" y="598"/>
                    <a:pt x="1310" y="288"/>
                    <a:pt x="1667" y="62"/>
                  </a:cubicBezTo>
                  <a:cubicBezTo>
                    <a:pt x="1720" y="41"/>
                    <a:pt x="1707" y="1"/>
                    <a:pt x="16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14"/>
            <p:cNvSpPr/>
            <p:nvPr/>
          </p:nvSpPr>
          <p:spPr>
            <a:xfrm>
              <a:off x="3318250" y="3245800"/>
              <a:ext cx="8725" cy="21100"/>
            </a:xfrm>
            <a:custGeom>
              <a:rect b="b" l="l" r="r" t="t"/>
              <a:pathLst>
                <a:path extrusionOk="0" h="844" w="349">
                  <a:moveTo>
                    <a:pt x="300" y="0"/>
                  </a:moveTo>
                  <a:cubicBezTo>
                    <a:pt x="284" y="0"/>
                    <a:pt x="268" y="11"/>
                    <a:pt x="263" y="35"/>
                  </a:cubicBezTo>
                  <a:cubicBezTo>
                    <a:pt x="191" y="285"/>
                    <a:pt x="37" y="523"/>
                    <a:pt x="1" y="785"/>
                  </a:cubicBezTo>
                  <a:cubicBezTo>
                    <a:pt x="1" y="817"/>
                    <a:pt x="17" y="843"/>
                    <a:pt x="38" y="843"/>
                  </a:cubicBezTo>
                  <a:cubicBezTo>
                    <a:pt x="49" y="843"/>
                    <a:pt x="60" y="837"/>
                    <a:pt x="72" y="821"/>
                  </a:cubicBezTo>
                  <a:cubicBezTo>
                    <a:pt x="215" y="594"/>
                    <a:pt x="299" y="309"/>
                    <a:pt x="334" y="59"/>
                  </a:cubicBezTo>
                  <a:cubicBezTo>
                    <a:pt x="348" y="23"/>
                    <a:pt x="325" y="0"/>
                    <a:pt x="3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14"/>
            <p:cNvSpPr/>
            <p:nvPr/>
          </p:nvSpPr>
          <p:spPr>
            <a:xfrm>
              <a:off x="3307850" y="3277850"/>
              <a:ext cx="6750" cy="19925"/>
            </a:xfrm>
            <a:custGeom>
              <a:rect b="b" l="l" r="r" t="t"/>
              <a:pathLst>
                <a:path extrusionOk="0" h="797" w="270">
                  <a:moveTo>
                    <a:pt x="228" y="1"/>
                  </a:moveTo>
                  <a:cubicBezTo>
                    <a:pt x="214" y="1"/>
                    <a:pt x="200" y="9"/>
                    <a:pt x="191" y="27"/>
                  </a:cubicBezTo>
                  <a:cubicBezTo>
                    <a:pt x="143" y="158"/>
                    <a:pt x="95" y="277"/>
                    <a:pt x="72" y="420"/>
                  </a:cubicBezTo>
                  <a:cubicBezTo>
                    <a:pt x="36" y="539"/>
                    <a:pt x="0" y="634"/>
                    <a:pt x="12" y="753"/>
                  </a:cubicBezTo>
                  <a:cubicBezTo>
                    <a:pt x="18" y="785"/>
                    <a:pt x="39" y="796"/>
                    <a:pt x="61" y="796"/>
                  </a:cubicBezTo>
                  <a:cubicBezTo>
                    <a:pt x="81" y="796"/>
                    <a:pt x="103" y="788"/>
                    <a:pt x="119" y="777"/>
                  </a:cubicBezTo>
                  <a:cubicBezTo>
                    <a:pt x="191" y="670"/>
                    <a:pt x="191" y="551"/>
                    <a:pt x="203" y="444"/>
                  </a:cubicBezTo>
                  <a:cubicBezTo>
                    <a:pt x="214" y="313"/>
                    <a:pt x="238" y="194"/>
                    <a:pt x="262" y="51"/>
                  </a:cubicBezTo>
                  <a:cubicBezTo>
                    <a:pt x="269" y="21"/>
                    <a:pt x="25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14"/>
            <p:cNvSpPr/>
            <p:nvPr/>
          </p:nvSpPr>
          <p:spPr>
            <a:xfrm>
              <a:off x="3298325" y="3322625"/>
              <a:ext cx="4175" cy="20725"/>
            </a:xfrm>
            <a:custGeom>
              <a:rect b="b" l="l" r="r" t="t"/>
              <a:pathLst>
                <a:path extrusionOk="0" h="829" w="167">
                  <a:moveTo>
                    <a:pt x="79" y="1"/>
                  </a:moveTo>
                  <a:cubicBezTo>
                    <a:pt x="39" y="1"/>
                    <a:pt x="0" y="28"/>
                    <a:pt x="0" y="81"/>
                  </a:cubicBezTo>
                  <a:cubicBezTo>
                    <a:pt x="0" y="319"/>
                    <a:pt x="0" y="546"/>
                    <a:pt x="36" y="784"/>
                  </a:cubicBezTo>
                  <a:cubicBezTo>
                    <a:pt x="42" y="814"/>
                    <a:pt x="63" y="828"/>
                    <a:pt x="85" y="828"/>
                  </a:cubicBezTo>
                  <a:cubicBezTo>
                    <a:pt x="107" y="828"/>
                    <a:pt x="131" y="814"/>
                    <a:pt x="143" y="784"/>
                  </a:cubicBezTo>
                  <a:cubicBezTo>
                    <a:pt x="167" y="546"/>
                    <a:pt x="167" y="319"/>
                    <a:pt x="167" y="81"/>
                  </a:cubicBezTo>
                  <a:cubicBezTo>
                    <a:pt x="161" y="28"/>
                    <a:pt x="119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14"/>
            <p:cNvSpPr/>
            <p:nvPr/>
          </p:nvSpPr>
          <p:spPr>
            <a:xfrm>
              <a:off x="3290275" y="3367650"/>
              <a:ext cx="28775" cy="146075"/>
            </a:xfrm>
            <a:custGeom>
              <a:rect b="b" l="l" r="r" t="t"/>
              <a:pathLst>
                <a:path extrusionOk="0" h="5843" w="1151">
                  <a:moveTo>
                    <a:pt x="292" y="1"/>
                  </a:moveTo>
                  <a:cubicBezTo>
                    <a:pt x="266" y="1"/>
                    <a:pt x="239" y="19"/>
                    <a:pt x="239" y="54"/>
                  </a:cubicBezTo>
                  <a:cubicBezTo>
                    <a:pt x="167" y="1174"/>
                    <a:pt x="1" y="2305"/>
                    <a:pt x="84" y="3436"/>
                  </a:cubicBezTo>
                  <a:cubicBezTo>
                    <a:pt x="144" y="4162"/>
                    <a:pt x="310" y="5400"/>
                    <a:pt x="1001" y="5829"/>
                  </a:cubicBezTo>
                  <a:cubicBezTo>
                    <a:pt x="1015" y="5839"/>
                    <a:pt x="1031" y="5843"/>
                    <a:pt x="1045" y="5843"/>
                  </a:cubicBezTo>
                  <a:cubicBezTo>
                    <a:pt x="1102" y="5843"/>
                    <a:pt x="1151" y="5779"/>
                    <a:pt x="1132" y="5722"/>
                  </a:cubicBezTo>
                  <a:cubicBezTo>
                    <a:pt x="1013" y="5305"/>
                    <a:pt x="739" y="4948"/>
                    <a:pt x="644" y="4507"/>
                  </a:cubicBezTo>
                  <a:cubicBezTo>
                    <a:pt x="501" y="3972"/>
                    <a:pt x="441" y="3424"/>
                    <a:pt x="417" y="2900"/>
                  </a:cubicBezTo>
                  <a:cubicBezTo>
                    <a:pt x="370" y="1947"/>
                    <a:pt x="406" y="1007"/>
                    <a:pt x="346" y="54"/>
                  </a:cubicBezTo>
                  <a:cubicBezTo>
                    <a:pt x="346" y="19"/>
                    <a:pt x="319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14"/>
            <p:cNvSpPr/>
            <p:nvPr/>
          </p:nvSpPr>
          <p:spPr>
            <a:xfrm>
              <a:off x="3346925" y="3200925"/>
              <a:ext cx="37475" cy="51300"/>
            </a:xfrm>
            <a:custGeom>
              <a:rect b="b" l="l" r="r" t="t"/>
              <a:pathLst>
                <a:path extrusionOk="0" h="2052" w="1499">
                  <a:moveTo>
                    <a:pt x="1364" y="1"/>
                  </a:moveTo>
                  <a:cubicBezTo>
                    <a:pt x="1353" y="1"/>
                    <a:pt x="1342" y="3"/>
                    <a:pt x="1330" y="8"/>
                  </a:cubicBezTo>
                  <a:cubicBezTo>
                    <a:pt x="973" y="139"/>
                    <a:pt x="735" y="449"/>
                    <a:pt x="556" y="782"/>
                  </a:cubicBezTo>
                  <a:cubicBezTo>
                    <a:pt x="354" y="1151"/>
                    <a:pt x="128" y="1568"/>
                    <a:pt x="9" y="1973"/>
                  </a:cubicBezTo>
                  <a:cubicBezTo>
                    <a:pt x="0" y="2015"/>
                    <a:pt x="34" y="2052"/>
                    <a:pt x="72" y="2052"/>
                  </a:cubicBezTo>
                  <a:cubicBezTo>
                    <a:pt x="87" y="2052"/>
                    <a:pt x="102" y="2046"/>
                    <a:pt x="116" y="2032"/>
                  </a:cubicBezTo>
                  <a:cubicBezTo>
                    <a:pt x="616" y="1508"/>
                    <a:pt x="699" y="532"/>
                    <a:pt x="1414" y="199"/>
                  </a:cubicBezTo>
                  <a:cubicBezTo>
                    <a:pt x="1499" y="156"/>
                    <a:pt x="1451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14"/>
            <p:cNvSpPr/>
            <p:nvPr/>
          </p:nvSpPr>
          <p:spPr>
            <a:xfrm>
              <a:off x="3320050" y="3269825"/>
              <a:ext cx="24325" cy="249200"/>
            </a:xfrm>
            <a:custGeom>
              <a:rect b="b" l="l" r="r" t="t"/>
              <a:pathLst>
                <a:path extrusionOk="0" h="9968" w="973">
                  <a:moveTo>
                    <a:pt x="925" y="0"/>
                  </a:moveTo>
                  <a:cubicBezTo>
                    <a:pt x="911" y="0"/>
                    <a:pt x="898" y="8"/>
                    <a:pt x="893" y="26"/>
                  </a:cubicBezTo>
                  <a:cubicBezTo>
                    <a:pt x="191" y="1455"/>
                    <a:pt x="0" y="3217"/>
                    <a:pt x="36" y="4789"/>
                  </a:cubicBezTo>
                  <a:cubicBezTo>
                    <a:pt x="60" y="5658"/>
                    <a:pt x="60" y="6491"/>
                    <a:pt x="155" y="7361"/>
                  </a:cubicBezTo>
                  <a:cubicBezTo>
                    <a:pt x="262" y="8194"/>
                    <a:pt x="358" y="9075"/>
                    <a:pt x="548" y="9885"/>
                  </a:cubicBezTo>
                  <a:cubicBezTo>
                    <a:pt x="565" y="9940"/>
                    <a:pt x="617" y="9967"/>
                    <a:pt x="667" y="9967"/>
                  </a:cubicBezTo>
                  <a:cubicBezTo>
                    <a:pt x="725" y="9967"/>
                    <a:pt x="781" y="9931"/>
                    <a:pt x="774" y="9861"/>
                  </a:cubicBezTo>
                  <a:cubicBezTo>
                    <a:pt x="667" y="9087"/>
                    <a:pt x="477" y="8373"/>
                    <a:pt x="429" y="7599"/>
                  </a:cubicBezTo>
                  <a:cubicBezTo>
                    <a:pt x="381" y="6742"/>
                    <a:pt x="227" y="5896"/>
                    <a:pt x="203" y="5039"/>
                  </a:cubicBezTo>
                  <a:cubicBezTo>
                    <a:pt x="203" y="4277"/>
                    <a:pt x="286" y="3491"/>
                    <a:pt x="369" y="2729"/>
                  </a:cubicBezTo>
                  <a:cubicBezTo>
                    <a:pt x="477" y="1777"/>
                    <a:pt x="727" y="955"/>
                    <a:pt x="965" y="50"/>
                  </a:cubicBezTo>
                  <a:cubicBezTo>
                    <a:pt x="972" y="21"/>
                    <a:pt x="948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14"/>
            <p:cNvSpPr/>
            <p:nvPr/>
          </p:nvSpPr>
          <p:spPr>
            <a:xfrm>
              <a:off x="3346525" y="3236100"/>
              <a:ext cx="40300" cy="94900"/>
            </a:xfrm>
            <a:custGeom>
              <a:rect b="b" l="l" r="r" t="t"/>
              <a:pathLst>
                <a:path extrusionOk="0" h="3796" w="1612">
                  <a:moveTo>
                    <a:pt x="1540" y="1"/>
                  </a:moveTo>
                  <a:cubicBezTo>
                    <a:pt x="1527" y="1"/>
                    <a:pt x="1513" y="6"/>
                    <a:pt x="1501" y="18"/>
                  </a:cubicBezTo>
                  <a:cubicBezTo>
                    <a:pt x="453" y="875"/>
                    <a:pt x="84" y="2471"/>
                    <a:pt x="1" y="3757"/>
                  </a:cubicBezTo>
                  <a:cubicBezTo>
                    <a:pt x="1" y="3778"/>
                    <a:pt x="27" y="3795"/>
                    <a:pt x="50" y="3795"/>
                  </a:cubicBezTo>
                  <a:cubicBezTo>
                    <a:pt x="65" y="3795"/>
                    <a:pt x="80" y="3788"/>
                    <a:pt x="84" y="3769"/>
                  </a:cubicBezTo>
                  <a:cubicBezTo>
                    <a:pt x="549" y="2506"/>
                    <a:pt x="632" y="1149"/>
                    <a:pt x="1585" y="90"/>
                  </a:cubicBezTo>
                  <a:cubicBezTo>
                    <a:pt x="1611" y="45"/>
                    <a:pt x="1578" y="1"/>
                    <a:pt x="15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14"/>
            <p:cNvSpPr/>
            <p:nvPr/>
          </p:nvSpPr>
          <p:spPr>
            <a:xfrm>
              <a:off x="3340575" y="3356075"/>
              <a:ext cx="23250" cy="159350"/>
            </a:xfrm>
            <a:custGeom>
              <a:rect b="b" l="l" r="r" t="t"/>
              <a:pathLst>
                <a:path extrusionOk="0" h="6374" w="930">
                  <a:moveTo>
                    <a:pt x="214" y="1"/>
                  </a:moveTo>
                  <a:cubicBezTo>
                    <a:pt x="172" y="1"/>
                    <a:pt x="132" y="31"/>
                    <a:pt x="132" y="89"/>
                  </a:cubicBezTo>
                  <a:cubicBezTo>
                    <a:pt x="25" y="2232"/>
                    <a:pt x="1" y="4292"/>
                    <a:pt x="751" y="6339"/>
                  </a:cubicBezTo>
                  <a:cubicBezTo>
                    <a:pt x="761" y="6364"/>
                    <a:pt x="780" y="6374"/>
                    <a:pt x="799" y="6374"/>
                  </a:cubicBezTo>
                  <a:cubicBezTo>
                    <a:pt x="828" y="6374"/>
                    <a:pt x="858" y="6351"/>
                    <a:pt x="858" y="6316"/>
                  </a:cubicBezTo>
                  <a:cubicBezTo>
                    <a:pt x="930" y="5339"/>
                    <a:pt x="501" y="4327"/>
                    <a:pt x="429" y="3339"/>
                  </a:cubicBezTo>
                  <a:cubicBezTo>
                    <a:pt x="334" y="2256"/>
                    <a:pt x="358" y="1184"/>
                    <a:pt x="310" y="101"/>
                  </a:cubicBezTo>
                  <a:cubicBezTo>
                    <a:pt x="304" y="34"/>
                    <a:pt x="25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14"/>
            <p:cNvSpPr/>
            <p:nvPr/>
          </p:nvSpPr>
          <p:spPr>
            <a:xfrm>
              <a:off x="3366775" y="3375025"/>
              <a:ext cx="16100" cy="92575"/>
            </a:xfrm>
            <a:custGeom>
              <a:rect b="b" l="l" r="r" t="t"/>
              <a:pathLst>
                <a:path extrusionOk="0" h="3703" w="644">
                  <a:moveTo>
                    <a:pt x="557" y="1"/>
                  </a:moveTo>
                  <a:cubicBezTo>
                    <a:pt x="532" y="1"/>
                    <a:pt x="510" y="14"/>
                    <a:pt x="501" y="45"/>
                  </a:cubicBezTo>
                  <a:cubicBezTo>
                    <a:pt x="60" y="1069"/>
                    <a:pt x="1" y="2581"/>
                    <a:pt x="382" y="3641"/>
                  </a:cubicBezTo>
                  <a:cubicBezTo>
                    <a:pt x="392" y="3684"/>
                    <a:pt x="425" y="3702"/>
                    <a:pt x="457" y="3702"/>
                  </a:cubicBezTo>
                  <a:cubicBezTo>
                    <a:pt x="497" y="3702"/>
                    <a:pt x="536" y="3675"/>
                    <a:pt x="536" y="3629"/>
                  </a:cubicBezTo>
                  <a:cubicBezTo>
                    <a:pt x="584" y="3034"/>
                    <a:pt x="465" y="2450"/>
                    <a:pt x="477" y="1855"/>
                  </a:cubicBezTo>
                  <a:cubicBezTo>
                    <a:pt x="477" y="1260"/>
                    <a:pt x="596" y="676"/>
                    <a:pt x="644" y="81"/>
                  </a:cubicBezTo>
                  <a:cubicBezTo>
                    <a:pt x="644" y="36"/>
                    <a:pt x="59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14"/>
            <p:cNvSpPr/>
            <p:nvPr/>
          </p:nvSpPr>
          <p:spPr>
            <a:xfrm>
              <a:off x="3378275" y="3486125"/>
              <a:ext cx="10250" cy="21225"/>
            </a:xfrm>
            <a:custGeom>
              <a:rect b="b" l="l" r="r" t="t"/>
              <a:pathLst>
                <a:path extrusionOk="0" h="849" w="410">
                  <a:moveTo>
                    <a:pt x="105" y="1"/>
                  </a:moveTo>
                  <a:cubicBezTo>
                    <a:pt x="55" y="1"/>
                    <a:pt x="0" y="51"/>
                    <a:pt x="17" y="102"/>
                  </a:cubicBezTo>
                  <a:cubicBezTo>
                    <a:pt x="53" y="221"/>
                    <a:pt x="76" y="328"/>
                    <a:pt x="124" y="447"/>
                  </a:cubicBezTo>
                  <a:cubicBezTo>
                    <a:pt x="172" y="566"/>
                    <a:pt x="219" y="685"/>
                    <a:pt x="243" y="804"/>
                  </a:cubicBezTo>
                  <a:cubicBezTo>
                    <a:pt x="249" y="834"/>
                    <a:pt x="279" y="849"/>
                    <a:pt x="309" y="849"/>
                  </a:cubicBezTo>
                  <a:cubicBezTo>
                    <a:pt x="338" y="849"/>
                    <a:pt x="368" y="834"/>
                    <a:pt x="374" y="804"/>
                  </a:cubicBezTo>
                  <a:cubicBezTo>
                    <a:pt x="410" y="661"/>
                    <a:pt x="410" y="518"/>
                    <a:pt x="362" y="387"/>
                  </a:cubicBezTo>
                  <a:cubicBezTo>
                    <a:pt x="315" y="245"/>
                    <a:pt x="243" y="149"/>
                    <a:pt x="160" y="30"/>
                  </a:cubicBezTo>
                  <a:cubicBezTo>
                    <a:pt x="146" y="9"/>
                    <a:pt x="126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14"/>
            <p:cNvSpPr/>
            <p:nvPr/>
          </p:nvSpPr>
          <p:spPr>
            <a:xfrm>
              <a:off x="3406950" y="3384625"/>
              <a:ext cx="13125" cy="120475"/>
            </a:xfrm>
            <a:custGeom>
              <a:rect b="b" l="l" r="r" t="t"/>
              <a:pathLst>
                <a:path extrusionOk="0" h="4819" w="525">
                  <a:moveTo>
                    <a:pt x="190" y="0"/>
                  </a:moveTo>
                  <a:cubicBezTo>
                    <a:pt x="183" y="0"/>
                    <a:pt x="174" y="6"/>
                    <a:pt x="168" y="18"/>
                  </a:cubicBezTo>
                  <a:cubicBezTo>
                    <a:pt x="1" y="792"/>
                    <a:pt x="37" y="1590"/>
                    <a:pt x="37" y="2376"/>
                  </a:cubicBezTo>
                  <a:cubicBezTo>
                    <a:pt x="49" y="3173"/>
                    <a:pt x="25" y="4019"/>
                    <a:pt x="322" y="4757"/>
                  </a:cubicBezTo>
                  <a:cubicBezTo>
                    <a:pt x="334" y="4797"/>
                    <a:pt x="368" y="4818"/>
                    <a:pt x="399" y="4818"/>
                  </a:cubicBezTo>
                  <a:cubicBezTo>
                    <a:pt x="434" y="4818"/>
                    <a:pt x="465" y="4794"/>
                    <a:pt x="465" y="4745"/>
                  </a:cubicBezTo>
                  <a:cubicBezTo>
                    <a:pt x="525" y="3912"/>
                    <a:pt x="358" y="3078"/>
                    <a:pt x="334" y="2245"/>
                  </a:cubicBezTo>
                  <a:cubicBezTo>
                    <a:pt x="299" y="1507"/>
                    <a:pt x="346" y="745"/>
                    <a:pt x="203" y="18"/>
                  </a:cubicBezTo>
                  <a:cubicBezTo>
                    <a:pt x="203" y="6"/>
                    <a:pt x="197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14"/>
            <p:cNvSpPr/>
            <p:nvPr/>
          </p:nvSpPr>
          <p:spPr>
            <a:xfrm>
              <a:off x="3435825" y="3369700"/>
              <a:ext cx="23875" cy="119100"/>
            </a:xfrm>
            <a:custGeom>
              <a:rect b="b" l="l" r="r" t="t"/>
              <a:pathLst>
                <a:path extrusionOk="0" h="4764" w="955">
                  <a:moveTo>
                    <a:pt x="808" y="0"/>
                  </a:moveTo>
                  <a:cubicBezTo>
                    <a:pt x="779" y="0"/>
                    <a:pt x="746" y="18"/>
                    <a:pt x="727" y="56"/>
                  </a:cubicBezTo>
                  <a:cubicBezTo>
                    <a:pt x="168" y="1473"/>
                    <a:pt x="1" y="3318"/>
                    <a:pt x="691" y="4699"/>
                  </a:cubicBezTo>
                  <a:cubicBezTo>
                    <a:pt x="714" y="4745"/>
                    <a:pt x="752" y="4764"/>
                    <a:pt x="789" y="4764"/>
                  </a:cubicBezTo>
                  <a:cubicBezTo>
                    <a:pt x="870" y="4764"/>
                    <a:pt x="954" y="4677"/>
                    <a:pt x="906" y="4580"/>
                  </a:cubicBezTo>
                  <a:cubicBezTo>
                    <a:pt x="156" y="3294"/>
                    <a:pt x="560" y="1484"/>
                    <a:pt x="870" y="103"/>
                  </a:cubicBezTo>
                  <a:cubicBezTo>
                    <a:pt x="891" y="39"/>
                    <a:pt x="853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14"/>
            <p:cNvSpPr/>
            <p:nvPr/>
          </p:nvSpPr>
          <p:spPr>
            <a:xfrm>
              <a:off x="3467375" y="3385000"/>
              <a:ext cx="15850" cy="72850"/>
            </a:xfrm>
            <a:custGeom>
              <a:rect b="b" l="l" r="r" t="t"/>
              <a:pathLst>
                <a:path extrusionOk="0" h="2914" w="634">
                  <a:moveTo>
                    <a:pt x="508" y="0"/>
                  </a:moveTo>
                  <a:cubicBezTo>
                    <a:pt x="488" y="0"/>
                    <a:pt x="470" y="12"/>
                    <a:pt x="465" y="39"/>
                  </a:cubicBezTo>
                  <a:cubicBezTo>
                    <a:pt x="287" y="849"/>
                    <a:pt x="1" y="2158"/>
                    <a:pt x="525" y="2885"/>
                  </a:cubicBezTo>
                  <a:cubicBezTo>
                    <a:pt x="535" y="2904"/>
                    <a:pt x="557" y="2914"/>
                    <a:pt x="578" y="2914"/>
                  </a:cubicBezTo>
                  <a:cubicBezTo>
                    <a:pt x="607" y="2914"/>
                    <a:pt x="634" y="2895"/>
                    <a:pt x="620" y="2861"/>
                  </a:cubicBezTo>
                  <a:cubicBezTo>
                    <a:pt x="596" y="2408"/>
                    <a:pt x="477" y="1992"/>
                    <a:pt x="465" y="1551"/>
                  </a:cubicBezTo>
                  <a:cubicBezTo>
                    <a:pt x="441" y="1051"/>
                    <a:pt x="489" y="563"/>
                    <a:pt x="561" y="75"/>
                  </a:cubicBezTo>
                  <a:cubicBezTo>
                    <a:pt x="575" y="31"/>
                    <a:pt x="540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14"/>
            <p:cNvSpPr/>
            <p:nvPr/>
          </p:nvSpPr>
          <p:spPr>
            <a:xfrm>
              <a:off x="3482575" y="3463050"/>
              <a:ext cx="5975" cy="4800"/>
            </a:xfrm>
            <a:custGeom>
              <a:rect b="b" l="l" r="r" t="t"/>
              <a:pathLst>
                <a:path extrusionOk="0" h="192" w="239">
                  <a:moveTo>
                    <a:pt x="119" y="1"/>
                  </a:moveTo>
                  <a:cubicBezTo>
                    <a:pt x="0" y="1"/>
                    <a:pt x="0" y="191"/>
                    <a:pt x="119" y="191"/>
                  </a:cubicBezTo>
                  <a:cubicBezTo>
                    <a:pt x="238" y="191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14"/>
            <p:cNvSpPr/>
            <p:nvPr/>
          </p:nvSpPr>
          <p:spPr>
            <a:xfrm>
              <a:off x="3506675" y="3385675"/>
              <a:ext cx="10450" cy="60950"/>
            </a:xfrm>
            <a:custGeom>
              <a:rect b="b" l="l" r="r" t="t"/>
              <a:pathLst>
                <a:path extrusionOk="0" h="2438" w="418">
                  <a:moveTo>
                    <a:pt x="69" y="0"/>
                  </a:moveTo>
                  <a:cubicBezTo>
                    <a:pt x="57" y="0"/>
                    <a:pt x="42" y="12"/>
                    <a:pt x="36" y="36"/>
                  </a:cubicBezTo>
                  <a:cubicBezTo>
                    <a:pt x="1" y="453"/>
                    <a:pt x="24" y="845"/>
                    <a:pt x="48" y="1262"/>
                  </a:cubicBezTo>
                  <a:cubicBezTo>
                    <a:pt x="84" y="1619"/>
                    <a:pt x="60" y="2012"/>
                    <a:pt x="179" y="2369"/>
                  </a:cubicBezTo>
                  <a:cubicBezTo>
                    <a:pt x="199" y="2409"/>
                    <a:pt x="247" y="2437"/>
                    <a:pt x="289" y="2437"/>
                  </a:cubicBezTo>
                  <a:cubicBezTo>
                    <a:pt x="323" y="2437"/>
                    <a:pt x="352" y="2418"/>
                    <a:pt x="358" y="2369"/>
                  </a:cubicBezTo>
                  <a:cubicBezTo>
                    <a:pt x="417" y="2036"/>
                    <a:pt x="334" y="1738"/>
                    <a:pt x="262" y="1417"/>
                  </a:cubicBezTo>
                  <a:cubicBezTo>
                    <a:pt x="155" y="953"/>
                    <a:pt x="84" y="512"/>
                    <a:pt x="84" y="36"/>
                  </a:cubicBezTo>
                  <a:cubicBezTo>
                    <a:pt x="90" y="12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14"/>
            <p:cNvSpPr/>
            <p:nvPr/>
          </p:nvSpPr>
          <p:spPr>
            <a:xfrm>
              <a:off x="3540600" y="3384325"/>
              <a:ext cx="7475" cy="33725"/>
            </a:xfrm>
            <a:custGeom>
              <a:rect b="b" l="l" r="r" t="t"/>
              <a:pathLst>
                <a:path extrusionOk="0" h="1349" w="299">
                  <a:moveTo>
                    <a:pt x="154" y="1"/>
                  </a:moveTo>
                  <a:cubicBezTo>
                    <a:pt x="114" y="1"/>
                    <a:pt x="72" y="30"/>
                    <a:pt x="72" y="90"/>
                  </a:cubicBezTo>
                  <a:cubicBezTo>
                    <a:pt x="60" y="304"/>
                    <a:pt x="60" y="530"/>
                    <a:pt x="48" y="757"/>
                  </a:cubicBezTo>
                  <a:cubicBezTo>
                    <a:pt x="37" y="947"/>
                    <a:pt x="1" y="1126"/>
                    <a:pt x="72" y="1304"/>
                  </a:cubicBezTo>
                  <a:cubicBezTo>
                    <a:pt x="90" y="1334"/>
                    <a:pt x="120" y="1349"/>
                    <a:pt x="150" y="1349"/>
                  </a:cubicBezTo>
                  <a:cubicBezTo>
                    <a:pt x="179" y="1349"/>
                    <a:pt x="209" y="1334"/>
                    <a:pt x="227" y="1304"/>
                  </a:cubicBezTo>
                  <a:cubicBezTo>
                    <a:pt x="299" y="1126"/>
                    <a:pt x="275" y="947"/>
                    <a:pt x="251" y="757"/>
                  </a:cubicBezTo>
                  <a:cubicBezTo>
                    <a:pt x="239" y="530"/>
                    <a:pt x="239" y="304"/>
                    <a:pt x="227" y="90"/>
                  </a:cubicBezTo>
                  <a:cubicBezTo>
                    <a:pt x="233" y="30"/>
                    <a:pt x="194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14"/>
            <p:cNvSpPr/>
            <p:nvPr/>
          </p:nvSpPr>
          <p:spPr>
            <a:xfrm>
              <a:off x="3560300" y="3391700"/>
              <a:ext cx="12775" cy="27325"/>
            </a:xfrm>
            <a:custGeom>
              <a:rect b="b" l="l" r="r" t="t"/>
              <a:pathLst>
                <a:path extrusionOk="0" h="1093" w="511">
                  <a:moveTo>
                    <a:pt x="126" y="0"/>
                  </a:moveTo>
                  <a:cubicBezTo>
                    <a:pt x="62" y="0"/>
                    <a:pt x="1" y="49"/>
                    <a:pt x="22" y="128"/>
                  </a:cubicBezTo>
                  <a:cubicBezTo>
                    <a:pt x="58" y="307"/>
                    <a:pt x="106" y="473"/>
                    <a:pt x="142" y="664"/>
                  </a:cubicBezTo>
                  <a:cubicBezTo>
                    <a:pt x="153" y="807"/>
                    <a:pt x="153" y="938"/>
                    <a:pt x="225" y="1057"/>
                  </a:cubicBezTo>
                  <a:cubicBezTo>
                    <a:pt x="243" y="1081"/>
                    <a:pt x="270" y="1093"/>
                    <a:pt x="295" y="1093"/>
                  </a:cubicBezTo>
                  <a:cubicBezTo>
                    <a:pt x="320" y="1093"/>
                    <a:pt x="344" y="1081"/>
                    <a:pt x="356" y="1057"/>
                  </a:cubicBezTo>
                  <a:cubicBezTo>
                    <a:pt x="511" y="771"/>
                    <a:pt x="332" y="343"/>
                    <a:pt x="237" y="69"/>
                  </a:cubicBezTo>
                  <a:cubicBezTo>
                    <a:pt x="213" y="21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14"/>
            <p:cNvSpPr/>
            <p:nvPr/>
          </p:nvSpPr>
          <p:spPr>
            <a:xfrm>
              <a:off x="3577225" y="3399500"/>
              <a:ext cx="10725" cy="11325"/>
            </a:xfrm>
            <a:custGeom>
              <a:rect b="b" l="l" r="r" t="t"/>
              <a:pathLst>
                <a:path extrusionOk="0" h="453" w="429">
                  <a:moveTo>
                    <a:pt x="193" y="1"/>
                  </a:moveTo>
                  <a:cubicBezTo>
                    <a:pt x="155" y="1"/>
                    <a:pt x="117" y="14"/>
                    <a:pt x="84" y="42"/>
                  </a:cubicBezTo>
                  <a:cubicBezTo>
                    <a:pt x="12" y="90"/>
                    <a:pt x="0" y="221"/>
                    <a:pt x="72" y="292"/>
                  </a:cubicBezTo>
                  <a:cubicBezTo>
                    <a:pt x="96" y="328"/>
                    <a:pt x="96" y="340"/>
                    <a:pt x="119" y="376"/>
                  </a:cubicBezTo>
                  <a:cubicBezTo>
                    <a:pt x="145" y="421"/>
                    <a:pt x="203" y="452"/>
                    <a:pt x="259" y="452"/>
                  </a:cubicBezTo>
                  <a:cubicBezTo>
                    <a:pt x="307" y="452"/>
                    <a:pt x="354" y="430"/>
                    <a:pt x="381" y="376"/>
                  </a:cubicBezTo>
                  <a:cubicBezTo>
                    <a:pt x="429" y="269"/>
                    <a:pt x="417" y="173"/>
                    <a:pt x="346" y="90"/>
                  </a:cubicBezTo>
                  <a:cubicBezTo>
                    <a:pt x="310" y="32"/>
                    <a:pt x="25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14"/>
            <p:cNvSpPr/>
            <p:nvPr/>
          </p:nvSpPr>
          <p:spPr>
            <a:xfrm>
              <a:off x="3320400" y="3172775"/>
              <a:ext cx="70225" cy="48350"/>
            </a:xfrm>
            <a:custGeom>
              <a:rect b="b" l="l" r="r" t="t"/>
              <a:pathLst>
                <a:path extrusionOk="0" h="1934" w="2809">
                  <a:moveTo>
                    <a:pt x="540" y="0"/>
                  </a:moveTo>
                  <a:cubicBezTo>
                    <a:pt x="346" y="0"/>
                    <a:pt x="168" y="42"/>
                    <a:pt x="34" y="146"/>
                  </a:cubicBezTo>
                  <a:cubicBezTo>
                    <a:pt x="1" y="179"/>
                    <a:pt x="29" y="243"/>
                    <a:pt x="62" y="243"/>
                  </a:cubicBezTo>
                  <a:cubicBezTo>
                    <a:pt x="64" y="243"/>
                    <a:pt x="67" y="242"/>
                    <a:pt x="70" y="241"/>
                  </a:cubicBezTo>
                  <a:cubicBezTo>
                    <a:pt x="170" y="229"/>
                    <a:pt x="264" y="223"/>
                    <a:pt x="353" y="223"/>
                  </a:cubicBezTo>
                  <a:cubicBezTo>
                    <a:pt x="784" y="223"/>
                    <a:pt x="1110" y="362"/>
                    <a:pt x="1534" y="598"/>
                  </a:cubicBezTo>
                  <a:cubicBezTo>
                    <a:pt x="1963" y="848"/>
                    <a:pt x="2630" y="1313"/>
                    <a:pt x="2618" y="1861"/>
                  </a:cubicBezTo>
                  <a:cubicBezTo>
                    <a:pt x="2624" y="1910"/>
                    <a:pt x="2655" y="1934"/>
                    <a:pt x="2686" y="1934"/>
                  </a:cubicBezTo>
                  <a:cubicBezTo>
                    <a:pt x="2715" y="1934"/>
                    <a:pt x="2743" y="1913"/>
                    <a:pt x="2749" y="1872"/>
                  </a:cubicBezTo>
                  <a:cubicBezTo>
                    <a:pt x="2808" y="1206"/>
                    <a:pt x="2260" y="706"/>
                    <a:pt x="1737" y="372"/>
                  </a:cubicBezTo>
                  <a:cubicBezTo>
                    <a:pt x="1466" y="200"/>
                    <a:pt x="966" y="0"/>
                    <a:pt x="54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14"/>
            <p:cNvSpPr/>
            <p:nvPr/>
          </p:nvSpPr>
          <p:spPr>
            <a:xfrm>
              <a:off x="3306350" y="3185025"/>
              <a:ext cx="76700" cy="42425"/>
            </a:xfrm>
            <a:custGeom>
              <a:rect b="b" l="l" r="r" t="t"/>
              <a:pathLst>
                <a:path extrusionOk="0" h="1697" w="3068">
                  <a:moveTo>
                    <a:pt x="94" y="1"/>
                  </a:moveTo>
                  <a:cubicBezTo>
                    <a:pt x="71" y="1"/>
                    <a:pt x="48" y="1"/>
                    <a:pt x="24" y="1"/>
                  </a:cubicBezTo>
                  <a:cubicBezTo>
                    <a:pt x="1" y="1"/>
                    <a:pt x="1" y="49"/>
                    <a:pt x="24" y="49"/>
                  </a:cubicBezTo>
                  <a:cubicBezTo>
                    <a:pt x="1167" y="216"/>
                    <a:pt x="2334" y="704"/>
                    <a:pt x="3013" y="1680"/>
                  </a:cubicBezTo>
                  <a:cubicBezTo>
                    <a:pt x="3024" y="1691"/>
                    <a:pt x="3037" y="1697"/>
                    <a:pt x="3047" y="1697"/>
                  </a:cubicBezTo>
                  <a:cubicBezTo>
                    <a:pt x="3059" y="1697"/>
                    <a:pt x="3067" y="1688"/>
                    <a:pt x="3061" y="1668"/>
                  </a:cubicBezTo>
                  <a:cubicBezTo>
                    <a:pt x="2652" y="560"/>
                    <a:pt x="121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14"/>
            <p:cNvSpPr/>
            <p:nvPr/>
          </p:nvSpPr>
          <p:spPr>
            <a:xfrm>
              <a:off x="3299800" y="3199725"/>
              <a:ext cx="96700" cy="78525"/>
            </a:xfrm>
            <a:custGeom>
              <a:rect b="b" l="l" r="r" t="t"/>
              <a:pathLst>
                <a:path extrusionOk="0" h="3141" w="3868">
                  <a:moveTo>
                    <a:pt x="624" y="0"/>
                  </a:moveTo>
                  <a:cubicBezTo>
                    <a:pt x="444" y="0"/>
                    <a:pt x="264" y="15"/>
                    <a:pt x="84" y="44"/>
                  </a:cubicBezTo>
                  <a:cubicBezTo>
                    <a:pt x="1" y="56"/>
                    <a:pt x="1" y="175"/>
                    <a:pt x="84" y="187"/>
                  </a:cubicBezTo>
                  <a:cubicBezTo>
                    <a:pt x="953" y="354"/>
                    <a:pt x="1834" y="390"/>
                    <a:pt x="2537" y="985"/>
                  </a:cubicBezTo>
                  <a:cubicBezTo>
                    <a:pt x="3144" y="1497"/>
                    <a:pt x="3680" y="2259"/>
                    <a:pt x="3727" y="3080"/>
                  </a:cubicBezTo>
                  <a:cubicBezTo>
                    <a:pt x="3740" y="3119"/>
                    <a:pt x="3774" y="3140"/>
                    <a:pt x="3802" y="3140"/>
                  </a:cubicBezTo>
                  <a:cubicBezTo>
                    <a:pt x="3826" y="3140"/>
                    <a:pt x="3846" y="3125"/>
                    <a:pt x="3846" y="3092"/>
                  </a:cubicBezTo>
                  <a:cubicBezTo>
                    <a:pt x="3868" y="1274"/>
                    <a:pt x="2304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14"/>
            <p:cNvSpPr/>
            <p:nvPr/>
          </p:nvSpPr>
          <p:spPr>
            <a:xfrm>
              <a:off x="3366775" y="3245750"/>
              <a:ext cx="33325" cy="48775"/>
            </a:xfrm>
            <a:custGeom>
              <a:rect b="b" l="l" r="r" t="t"/>
              <a:pathLst>
                <a:path extrusionOk="0" h="1951" w="1333">
                  <a:moveTo>
                    <a:pt x="132" y="0"/>
                  </a:moveTo>
                  <a:cubicBezTo>
                    <a:pt x="124" y="0"/>
                    <a:pt x="116" y="1"/>
                    <a:pt x="108" y="1"/>
                  </a:cubicBezTo>
                  <a:cubicBezTo>
                    <a:pt x="60" y="1"/>
                    <a:pt x="1" y="49"/>
                    <a:pt x="24" y="96"/>
                  </a:cubicBezTo>
                  <a:cubicBezTo>
                    <a:pt x="48" y="394"/>
                    <a:pt x="405" y="644"/>
                    <a:pt x="572" y="894"/>
                  </a:cubicBezTo>
                  <a:cubicBezTo>
                    <a:pt x="775" y="1228"/>
                    <a:pt x="977" y="1549"/>
                    <a:pt x="1156" y="1894"/>
                  </a:cubicBezTo>
                  <a:cubicBezTo>
                    <a:pt x="1169" y="1934"/>
                    <a:pt x="1198" y="1951"/>
                    <a:pt x="1228" y="1951"/>
                  </a:cubicBezTo>
                  <a:cubicBezTo>
                    <a:pt x="1280" y="1951"/>
                    <a:pt x="1333" y="1902"/>
                    <a:pt x="1310" y="1835"/>
                  </a:cubicBezTo>
                  <a:cubicBezTo>
                    <a:pt x="1167" y="1442"/>
                    <a:pt x="1048" y="1049"/>
                    <a:pt x="822" y="692"/>
                  </a:cubicBezTo>
                  <a:cubicBezTo>
                    <a:pt x="694" y="448"/>
                    <a:pt x="45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14"/>
            <p:cNvSpPr/>
            <p:nvPr/>
          </p:nvSpPr>
          <p:spPr>
            <a:xfrm>
              <a:off x="3278675" y="3226050"/>
              <a:ext cx="76100" cy="17425"/>
            </a:xfrm>
            <a:custGeom>
              <a:rect b="b" l="l" r="r" t="t"/>
              <a:pathLst>
                <a:path extrusionOk="0" h="697" w="3044">
                  <a:moveTo>
                    <a:pt x="1326" y="0"/>
                  </a:moveTo>
                  <a:cubicBezTo>
                    <a:pt x="884" y="0"/>
                    <a:pt x="242" y="54"/>
                    <a:pt x="48" y="432"/>
                  </a:cubicBezTo>
                  <a:cubicBezTo>
                    <a:pt x="0" y="527"/>
                    <a:pt x="48" y="622"/>
                    <a:pt x="155" y="622"/>
                  </a:cubicBezTo>
                  <a:cubicBezTo>
                    <a:pt x="334" y="622"/>
                    <a:pt x="477" y="539"/>
                    <a:pt x="643" y="492"/>
                  </a:cubicBezTo>
                  <a:cubicBezTo>
                    <a:pt x="872" y="415"/>
                    <a:pt x="1108" y="392"/>
                    <a:pt x="1334" y="392"/>
                  </a:cubicBezTo>
                  <a:cubicBezTo>
                    <a:pt x="1390" y="392"/>
                    <a:pt x="1446" y="394"/>
                    <a:pt x="1501" y="396"/>
                  </a:cubicBezTo>
                  <a:cubicBezTo>
                    <a:pt x="1989" y="420"/>
                    <a:pt x="2394" y="634"/>
                    <a:pt x="2858" y="694"/>
                  </a:cubicBezTo>
                  <a:cubicBezTo>
                    <a:pt x="2868" y="696"/>
                    <a:pt x="2877" y="697"/>
                    <a:pt x="2886" y="697"/>
                  </a:cubicBezTo>
                  <a:cubicBezTo>
                    <a:pt x="2988" y="697"/>
                    <a:pt x="3044" y="580"/>
                    <a:pt x="2989" y="503"/>
                  </a:cubicBezTo>
                  <a:cubicBezTo>
                    <a:pt x="2715" y="87"/>
                    <a:pt x="1977" y="27"/>
                    <a:pt x="1524" y="3"/>
                  </a:cubicBezTo>
                  <a:cubicBezTo>
                    <a:pt x="1466" y="2"/>
                    <a:pt x="1398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14"/>
            <p:cNvSpPr/>
            <p:nvPr/>
          </p:nvSpPr>
          <p:spPr>
            <a:xfrm>
              <a:off x="3318250" y="3265050"/>
              <a:ext cx="74375" cy="49425"/>
            </a:xfrm>
            <a:custGeom>
              <a:rect b="b" l="l" r="r" t="t"/>
              <a:pathLst>
                <a:path extrusionOk="0" h="1977" w="2975">
                  <a:moveTo>
                    <a:pt x="341" y="0"/>
                  </a:moveTo>
                  <a:cubicBezTo>
                    <a:pt x="243" y="0"/>
                    <a:pt x="148" y="15"/>
                    <a:pt x="60" y="51"/>
                  </a:cubicBezTo>
                  <a:cubicBezTo>
                    <a:pt x="1" y="75"/>
                    <a:pt x="13" y="158"/>
                    <a:pt x="60" y="182"/>
                  </a:cubicBezTo>
                  <a:cubicBezTo>
                    <a:pt x="215" y="301"/>
                    <a:pt x="418" y="313"/>
                    <a:pt x="608" y="372"/>
                  </a:cubicBezTo>
                  <a:cubicBezTo>
                    <a:pt x="906" y="467"/>
                    <a:pt x="1192" y="598"/>
                    <a:pt x="1442" y="765"/>
                  </a:cubicBezTo>
                  <a:cubicBezTo>
                    <a:pt x="1965" y="1075"/>
                    <a:pt x="2465" y="1444"/>
                    <a:pt x="2823" y="1944"/>
                  </a:cubicBezTo>
                  <a:cubicBezTo>
                    <a:pt x="2838" y="1967"/>
                    <a:pt x="2860" y="1976"/>
                    <a:pt x="2882" y="1976"/>
                  </a:cubicBezTo>
                  <a:cubicBezTo>
                    <a:pt x="2929" y="1976"/>
                    <a:pt x="2974" y="1933"/>
                    <a:pt x="2942" y="1884"/>
                  </a:cubicBezTo>
                  <a:cubicBezTo>
                    <a:pt x="2632" y="1313"/>
                    <a:pt x="2156" y="837"/>
                    <a:pt x="1608" y="491"/>
                  </a:cubicBezTo>
                  <a:cubicBezTo>
                    <a:pt x="1278" y="297"/>
                    <a:pt x="774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14"/>
            <p:cNvSpPr/>
            <p:nvPr/>
          </p:nvSpPr>
          <p:spPr>
            <a:xfrm>
              <a:off x="3270700" y="3271675"/>
              <a:ext cx="40125" cy="15225"/>
            </a:xfrm>
            <a:custGeom>
              <a:rect b="b" l="l" r="r" t="t"/>
              <a:pathLst>
                <a:path extrusionOk="0" h="609" w="1605">
                  <a:moveTo>
                    <a:pt x="1558" y="0"/>
                  </a:moveTo>
                  <a:cubicBezTo>
                    <a:pt x="1260" y="0"/>
                    <a:pt x="986" y="60"/>
                    <a:pt x="724" y="155"/>
                  </a:cubicBezTo>
                  <a:cubicBezTo>
                    <a:pt x="498" y="226"/>
                    <a:pt x="212" y="321"/>
                    <a:pt x="34" y="500"/>
                  </a:cubicBezTo>
                  <a:cubicBezTo>
                    <a:pt x="0" y="533"/>
                    <a:pt x="29" y="608"/>
                    <a:pt x="82" y="608"/>
                  </a:cubicBezTo>
                  <a:cubicBezTo>
                    <a:pt x="85" y="608"/>
                    <a:pt x="89" y="608"/>
                    <a:pt x="93" y="607"/>
                  </a:cubicBezTo>
                  <a:cubicBezTo>
                    <a:pt x="307" y="560"/>
                    <a:pt x="486" y="405"/>
                    <a:pt x="665" y="298"/>
                  </a:cubicBezTo>
                  <a:cubicBezTo>
                    <a:pt x="938" y="167"/>
                    <a:pt x="1224" y="83"/>
                    <a:pt x="1534" y="60"/>
                  </a:cubicBezTo>
                  <a:cubicBezTo>
                    <a:pt x="1539" y="60"/>
                    <a:pt x="1544" y="61"/>
                    <a:pt x="1549" y="61"/>
                  </a:cubicBezTo>
                  <a:cubicBezTo>
                    <a:pt x="1605" y="61"/>
                    <a:pt x="1602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14"/>
            <p:cNvSpPr/>
            <p:nvPr/>
          </p:nvSpPr>
          <p:spPr>
            <a:xfrm>
              <a:off x="3322725" y="3311450"/>
              <a:ext cx="46150" cy="23275"/>
            </a:xfrm>
            <a:custGeom>
              <a:rect b="b" l="l" r="r" t="t"/>
              <a:pathLst>
                <a:path extrusionOk="0" h="931" w="1846">
                  <a:moveTo>
                    <a:pt x="399" y="0"/>
                  </a:moveTo>
                  <a:cubicBezTo>
                    <a:pt x="275" y="0"/>
                    <a:pt x="153" y="16"/>
                    <a:pt x="36" y="52"/>
                  </a:cubicBezTo>
                  <a:cubicBezTo>
                    <a:pt x="0" y="64"/>
                    <a:pt x="0" y="124"/>
                    <a:pt x="36" y="124"/>
                  </a:cubicBezTo>
                  <a:cubicBezTo>
                    <a:pt x="541" y="292"/>
                    <a:pt x="1088" y="376"/>
                    <a:pt x="1538" y="693"/>
                  </a:cubicBezTo>
                  <a:lnTo>
                    <a:pt x="1538" y="693"/>
                  </a:lnTo>
                  <a:cubicBezTo>
                    <a:pt x="1523" y="715"/>
                    <a:pt x="1510" y="736"/>
                    <a:pt x="1501" y="755"/>
                  </a:cubicBezTo>
                  <a:cubicBezTo>
                    <a:pt x="1431" y="833"/>
                    <a:pt x="1508" y="931"/>
                    <a:pt x="1592" y="931"/>
                  </a:cubicBezTo>
                  <a:cubicBezTo>
                    <a:pt x="1622" y="931"/>
                    <a:pt x="1654" y="917"/>
                    <a:pt x="1679" y="886"/>
                  </a:cubicBezTo>
                  <a:cubicBezTo>
                    <a:pt x="1703" y="838"/>
                    <a:pt x="1751" y="802"/>
                    <a:pt x="1786" y="755"/>
                  </a:cubicBezTo>
                  <a:cubicBezTo>
                    <a:pt x="1822" y="707"/>
                    <a:pt x="1846" y="635"/>
                    <a:pt x="1786" y="576"/>
                  </a:cubicBezTo>
                  <a:cubicBezTo>
                    <a:pt x="1434" y="261"/>
                    <a:pt x="8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14"/>
            <p:cNvSpPr/>
            <p:nvPr/>
          </p:nvSpPr>
          <p:spPr>
            <a:xfrm>
              <a:off x="3289100" y="3313500"/>
              <a:ext cx="23575" cy="10875"/>
            </a:xfrm>
            <a:custGeom>
              <a:rect b="b" l="l" r="r" t="t"/>
              <a:pathLst>
                <a:path extrusionOk="0" h="435" w="943">
                  <a:moveTo>
                    <a:pt x="836" y="1"/>
                  </a:moveTo>
                  <a:cubicBezTo>
                    <a:pt x="828" y="1"/>
                    <a:pt x="819" y="2"/>
                    <a:pt x="810" y="6"/>
                  </a:cubicBezTo>
                  <a:cubicBezTo>
                    <a:pt x="655" y="42"/>
                    <a:pt x="524" y="89"/>
                    <a:pt x="369" y="149"/>
                  </a:cubicBezTo>
                  <a:cubicBezTo>
                    <a:pt x="250" y="196"/>
                    <a:pt x="119" y="220"/>
                    <a:pt x="36" y="327"/>
                  </a:cubicBezTo>
                  <a:cubicBezTo>
                    <a:pt x="0" y="375"/>
                    <a:pt x="12" y="434"/>
                    <a:pt x="72" y="434"/>
                  </a:cubicBezTo>
                  <a:cubicBezTo>
                    <a:pt x="214" y="434"/>
                    <a:pt x="333" y="363"/>
                    <a:pt x="453" y="315"/>
                  </a:cubicBezTo>
                  <a:cubicBezTo>
                    <a:pt x="583" y="256"/>
                    <a:pt x="714" y="208"/>
                    <a:pt x="845" y="161"/>
                  </a:cubicBezTo>
                  <a:cubicBezTo>
                    <a:pt x="942" y="139"/>
                    <a:pt x="913" y="1"/>
                    <a:pt x="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14"/>
            <p:cNvSpPr/>
            <p:nvPr/>
          </p:nvSpPr>
          <p:spPr>
            <a:xfrm>
              <a:off x="3332275" y="3347875"/>
              <a:ext cx="15775" cy="9750"/>
            </a:xfrm>
            <a:custGeom>
              <a:rect b="b" l="l" r="r" t="t"/>
              <a:pathLst>
                <a:path extrusionOk="0" h="390" w="631">
                  <a:moveTo>
                    <a:pt x="285" y="0"/>
                  </a:moveTo>
                  <a:cubicBezTo>
                    <a:pt x="215" y="0"/>
                    <a:pt x="164" y="13"/>
                    <a:pt x="128" y="49"/>
                  </a:cubicBezTo>
                  <a:lnTo>
                    <a:pt x="128" y="49"/>
                  </a:lnTo>
                  <a:cubicBezTo>
                    <a:pt x="79" y="71"/>
                    <a:pt x="29" y="93"/>
                    <a:pt x="11" y="155"/>
                  </a:cubicBezTo>
                  <a:cubicBezTo>
                    <a:pt x="1" y="228"/>
                    <a:pt x="55" y="264"/>
                    <a:pt x="108" y="296"/>
                  </a:cubicBezTo>
                  <a:lnTo>
                    <a:pt x="108" y="296"/>
                  </a:lnTo>
                  <a:cubicBezTo>
                    <a:pt x="178" y="358"/>
                    <a:pt x="290" y="361"/>
                    <a:pt x="369" y="381"/>
                  </a:cubicBezTo>
                  <a:cubicBezTo>
                    <a:pt x="384" y="387"/>
                    <a:pt x="400" y="390"/>
                    <a:pt x="417" y="390"/>
                  </a:cubicBezTo>
                  <a:cubicBezTo>
                    <a:pt x="500" y="390"/>
                    <a:pt x="587" y="320"/>
                    <a:pt x="607" y="250"/>
                  </a:cubicBezTo>
                  <a:cubicBezTo>
                    <a:pt x="631" y="179"/>
                    <a:pt x="571" y="60"/>
                    <a:pt x="476" y="24"/>
                  </a:cubicBezTo>
                  <a:cubicBezTo>
                    <a:pt x="416" y="12"/>
                    <a:pt x="345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14"/>
            <p:cNvSpPr/>
            <p:nvPr/>
          </p:nvSpPr>
          <p:spPr>
            <a:xfrm>
              <a:off x="3288500" y="3176550"/>
              <a:ext cx="90200" cy="32025"/>
            </a:xfrm>
            <a:custGeom>
              <a:rect b="b" l="l" r="r" t="t"/>
              <a:pathLst>
                <a:path extrusionOk="0" h="1281" w="3608">
                  <a:moveTo>
                    <a:pt x="2724" y="0"/>
                  </a:moveTo>
                  <a:cubicBezTo>
                    <a:pt x="2383" y="0"/>
                    <a:pt x="2041" y="77"/>
                    <a:pt x="1691" y="209"/>
                  </a:cubicBezTo>
                  <a:cubicBezTo>
                    <a:pt x="1155" y="412"/>
                    <a:pt x="429" y="697"/>
                    <a:pt x="36" y="1150"/>
                  </a:cubicBezTo>
                  <a:cubicBezTo>
                    <a:pt x="0" y="1186"/>
                    <a:pt x="24" y="1281"/>
                    <a:pt x="96" y="1281"/>
                  </a:cubicBezTo>
                  <a:cubicBezTo>
                    <a:pt x="607" y="1269"/>
                    <a:pt x="1024" y="912"/>
                    <a:pt x="1465" y="697"/>
                  </a:cubicBezTo>
                  <a:cubicBezTo>
                    <a:pt x="2107" y="393"/>
                    <a:pt x="2706" y="292"/>
                    <a:pt x="3414" y="292"/>
                  </a:cubicBezTo>
                  <a:cubicBezTo>
                    <a:pt x="3455" y="292"/>
                    <a:pt x="3495" y="292"/>
                    <a:pt x="3536" y="293"/>
                  </a:cubicBezTo>
                  <a:cubicBezTo>
                    <a:pt x="3540" y="293"/>
                    <a:pt x="3544" y="294"/>
                    <a:pt x="3547" y="294"/>
                  </a:cubicBezTo>
                  <a:cubicBezTo>
                    <a:pt x="3608" y="294"/>
                    <a:pt x="3605" y="196"/>
                    <a:pt x="3548" y="162"/>
                  </a:cubicBezTo>
                  <a:cubicBezTo>
                    <a:pt x="3272" y="50"/>
                    <a:pt x="2999" y="0"/>
                    <a:pt x="27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14"/>
            <p:cNvSpPr/>
            <p:nvPr/>
          </p:nvSpPr>
          <p:spPr>
            <a:xfrm>
              <a:off x="3274400" y="3194900"/>
              <a:ext cx="107275" cy="37975"/>
            </a:xfrm>
            <a:custGeom>
              <a:rect b="b" l="l" r="r" t="t"/>
              <a:pathLst>
                <a:path extrusionOk="0" h="1519" w="4291">
                  <a:moveTo>
                    <a:pt x="3728" y="0"/>
                  </a:moveTo>
                  <a:cubicBezTo>
                    <a:pt x="3116" y="0"/>
                    <a:pt x="2513" y="103"/>
                    <a:pt x="1933" y="309"/>
                  </a:cubicBezTo>
                  <a:cubicBezTo>
                    <a:pt x="1291" y="535"/>
                    <a:pt x="505" y="845"/>
                    <a:pt x="52" y="1368"/>
                  </a:cubicBezTo>
                  <a:cubicBezTo>
                    <a:pt x="1" y="1430"/>
                    <a:pt x="38" y="1518"/>
                    <a:pt x="111" y="1518"/>
                  </a:cubicBezTo>
                  <a:cubicBezTo>
                    <a:pt x="122" y="1518"/>
                    <a:pt x="135" y="1516"/>
                    <a:pt x="148" y="1511"/>
                  </a:cubicBezTo>
                  <a:cubicBezTo>
                    <a:pt x="802" y="1368"/>
                    <a:pt x="1398" y="892"/>
                    <a:pt x="2017" y="642"/>
                  </a:cubicBezTo>
                  <a:cubicBezTo>
                    <a:pt x="2731" y="356"/>
                    <a:pt x="3457" y="202"/>
                    <a:pt x="4231" y="94"/>
                  </a:cubicBezTo>
                  <a:cubicBezTo>
                    <a:pt x="4291" y="94"/>
                    <a:pt x="4291" y="23"/>
                    <a:pt x="4231" y="23"/>
                  </a:cubicBezTo>
                  <a:cubicBezTo>
                    <a:pt x="4063" y="8"/>
                    <a:pt x="389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14"/>
            <p:cNvSpPr/>
            <p:nvPr/>
          </p:nvSpPr>
          <p:spPr>
            <a:xfrm>
              <a:off x="3294000" y="3209575"/>
              <a:ext cx="87275" cy="20825"/>
            </a:xfrm>
            <a:custGeom>
              <a:rect b="b" l="l" r="r" t="t"/>
              <a:pathLst>
                <a:path extrusionOk="0" h="833" w="3491">
                  <a:moveTo>
                    <a:pt x="2267" y="1"/>
                  </a:moveTo>
                  <a:cubicBezTo>
                    <a:pt x="1486" y="1"/>
                    <a:pt x="713" y="224"/>
                    <a:pt x="54" y="710"/>
                  </a:cubicBezTo>
                  <a:cubicBezTo>
                    <a:pt x="0" y="742"/>
                    <a:pt x="24" y="832"/>
                    <a:pt x="82" y="832"/>
                  </a:cubicBezTo>
                  <a:cubicBezTo>
                    <a:pt x="88" y="832"/>
                    <a:pt x="95" y="831"/>
                    <a:pt x="102" y="829"/>
                  </a:cubicBezTo>
                  <a:cubicBezTo>
                    <a:pt x="1054" y="551"/>
                    <a:pt x="1873" y="158"/>
                    <a:pt x="2836" y="158"/>
                  </a:cubicBezTo>
                  <a:cubicBezTo>
                    <a:pt x="3029" y="158"/>
                    <a:pt x="3228" y="174"/>
                    <a:pt x="3435" y="210"/>
                  </a:cubicBezTo>
                  <a:cubicBezTo>
                    <a:pt x="3445" y="215"/>
                    <a:pt x="3453" y="217"/>
                    <a:pt x="3459" y="217"/>
                  </a:cubicBezTo>
                  <a:cubicBezTo>
                    <a:pt x="3486" y="217"/>
                    <a:pt x="3490" y="184"/>
                    <a:pt x="3471" y="174"/>
                  </a:cubicBezTo>
                  <a:cubicBezTo>
                    <a:pt x="3077" y="61"/>
                    <a:pt x="2671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14"/>
            <p:cNvSpPr/>
            <p:nvPr/>
          </p:nvSpPr>
          <p:spPr>
            <a:xfrm>
              <a:off x="3316250" y="3223650"/>
              <a:ext cx="74900" cy="12950"/>
            </a:xfrm>
            <a:custGeom>
              <a:rect b="b" l="l" r="r" t="t"/>
              <a:pathLst>
                <a:path extrusionOk="0" h="518" w="2996">
                  <a:moveTo>
                    <a:pt x="1242" y="0"/>
                  </a:moveTo>
                  <a:cubicBezTo>
                    <a:pt x="806" y="0"/>
                    <a:pt x="385" y="95"/>
                    <a:pt x="57" y="326"/>
                  </a:cubicBezTo>
                  <a:cubicBezTo>
                    <a:pt x="1" y="359"/>
                    <a:pt x="19" y="457"/>
                    <a:pt x="92" y="457"/>
                  </a:cubicBezTo>
                  <a:cubicBezTo>
                    <a:pt x="96" y="457"/>
                    <a:pt x="100" y="457"/>
                    <a:pt x="105" y="457"/>
                  </a:cubicBezTo>
                  <a:cubicBezTo>
                    <a:pt x="630" y="384"/>
                    <a:pt x="1160" y="301"/>
                    <a:pt x="1686" y="301"/>
                  </a:cubicBezTo>
                  <a:cubicBezTo>
                    <a:pt x="2114" y="301"/>
                    <a:pt x="2541" y="356"/>
                    <a:pt x="2962" y="516"/>
                  </a:cubicBezTo>
                  <a:cubicBezTo>
                    <a:pt x="2964" y="517"/>
                    <a:pt x="2965" y="518"/>
                    <a:pt x="2966" y="518"/>
                  </a:cubicBezTo>
                  <a:cubicBezTo>
                    <a:pt x="2979" y="518"/>
                    <a:pt x="2995" y="479"/>
                    <a:pt x="2974" y="468"/>
                  </a:cubicBezTo>
                  <a:cubicBezTo>
                    <a:pt x="2519" y="195"/>
                    <a:pt x="1865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14"/>
            <p:cNvSpPr/>
            <p:nvPr/>
          </p:nvSpPr>
          <p:spPr>
            <a:xfrm>
              <a:off x="3339400" y="3255050"/>
              <a:ext cx="46700" cy="11650"/>
            </a:xfrm>
            <a:custGeom>
              <a:rect b="b" l="l" r="r" t="t"/>
              <a:pathLst>
                <a:path extrusionOk="0" h="466" w="1868">
                  <a:moveTo>
                    <a:pt x="620" y="0"/>
                  </a:moveTo>
                  <a:cubicBezTo>
                    <a:pt x="422" y="0"/>
                    <a:pt x="227" y="22"/>
                    <a:pt x="48" y="58"/>
                  </a:cubicBezTo>
                  <a:cubicBezTo>
                    <a:pt x="0" y="58"/>
                    <a:pt x="0" y="129"/>
                    <a:pt x="48" y="129"/>
                  </a:cubicBezTo>
                  <a:cubicBezTo>
                    <a:pt x="619" y="236"/>
                    <a:pt x="1334" y="94"/>
                    <a:pt x="1846" y="463"/>
                  </a:cubicBezTo>
                  <a:cubicBezTo>
                    <a:pt x="1848" y="465"/>
                    <a:pt x="1850" y="466"/>
                    <a:pt x="1853" y="466"/>
                  </a:cubicBezTo>
                  <a:cubicBezTo>
                    <a:pt x="1861" y="466"/>
                    <a:pt x="1867" y="451"/>
                    <a:pt x="1858" y="451"/>
                  </a:cubicBezTo>
                  <a:cubicBezTo>
                    <a:pt x="1550" y="118"/>
                    <a:pt x="1079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14"/>
            <p:cNvSpPr/>
            <p:nvPr/>
          </p:nvSpPr>
          <p:spPr>
            <a:xfrm>
              <a:off x="3345650" y="3268900"/>
              <a:ext cx="55075" cy="10225"/>
            </a:xfrm>
            <a:custGeom>
              <a:rect b="b" l="l" r="r" t="t"/>
              <a:pathLst>
                <a:path extrusionOk="0" h="409" w="2203">
                  <a:moveTo>
                    <a:pt x="748" y="0"/>
                  </a:moveTo>
                  <a:cubicBezTo>
                    <a:pt x="521" y="0"/>
                    <a:pt x="301" y="30"/>
                    <a:pt x="96" y="111"/>
                  </a:cubicBezTo>
                  <a:cubicBezTo>
                    <a:pt x="0" y="147"/>
                    <a:pt x="12" y="266"/>
                    <a:pt x="107" y="278"/>
                  </a:cubicBezTo>
                  <a:cubicBezTo>
                    <a:pt x="750" y="337"/>
                    <a:pt x="1369" y="325"/>
                    <a:pt x="2012" y="409"/>
                  </a:cubicBezTo>
                  <a:cubicBezTo>
                    <a:pt x="2143" y="409"/>
                    <a:pt x="2203" y="206"/>
                    <a:pt x="2072" y="194"/>
                  </a:cubicBezTo>
                  <a:cubicBezTo>
                    <a:pt x="1654" y="116"/>
                    <a:pt x="119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14"/>
            <p:cNvSpPr/>
            <p:nvPr/>
          </p:nvSpPr>
          <p:spPr>
            <a:xfrm>
              <a:off x="3366775" y="3291225"/>
              <a:ext cx="23850" cy="6650"/>
            </a:xfrm>
            <a:custGeom>
              <a:rect b="b" l="l" r="r" t="t"/>
              <a:pathLst>
                <a:path extrusionOk="0" h="266" w="954">
                  <a:moveTo>
                    <a:pt x="303" y="0"/>
                  </a:moveTo>
                  <a:cubicBezTo>
                    <a:pt x="222" y="0"/>
                    <a:pt x="140" y="12"/>
                    <a:pt x="60" y="40"/>
                  </a:cubicBezTo>
                  <a:cubicBezTo>
                    <a:pt x="1" y="63"/>
                    <a:pt x="24" y="135"/>
                    <a:pt x="84" y="147"/>
                  </a:cubicBezTo>
                  <a:cubicBezTo>
                    <a:pt x="334" y="182"/>
                    <a:pt x="596" y="206"/>
                    <a:pt x="858" y="266"/>
                  </a:cubicBezTo>
                  <a:cubicBezTo>
                    <a:pt x="929" y="266"/>
                    <a:pt x="953" y="147"/>
                    <a:pt x="882" y="135"/>
                  </a:cubicBezTo>
                  <a:cubicBezTo>
                    <a:pt x="696" y="67"/>
                    <a:pt x="499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14"/>
            <p:cNvSpPr/>
            <p:nvPr/>
          </p:nvSpPr>
          <p:spPr>
            <a:xfrm>
              <a:off x="3365775" y="3304100"/>
              <a:ext cx="8175" cy="5700"/>
            </a:xfrm>
            <a:custGeom>
              <a:rect b="b" l="l" r="r" t="t"/>
              <a:pathLst>
                <a:path extrusionOk="0" h="228" w="327">
                  <a:moveTo>
                    <a:pt x="165" y="0"/>
                  </a:moveTo>
                  <a:cubicBezTo>
                    <a:pt x="73" y="0"/>
                    <a:pt x="1" y="134"/>
                    <a:pt x="100" y="179"/>
                  </a:cubicBezTo>
                  <a:cubicBezTo>
                    <a:pt x="148" y="215"/>
                    <a:pt x="207" y="227"/>
                    <a:pt x="267" y="227"/>
                  </a:cubicBezTo>
                  <a:cubicBezTo>
                    <a:pt x="314" y="227"/>
                    <a:pt x="326" y="179"/>
                    <a:pt x="326" y="156"/>
                  </a:cubicBezTo>
                  <a:cubicBezTo>
                    <a:pt x="314" y="96"/>
                    <a:pt x="279" y="96"/>
                    <a:pt x="255" y="48"/>
                  </a:cubicBezTo>
                  <a:cubicBezTo>
                    <a:pt x="226" y="14"/>
                    <a:pt x="19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14"/>
            <p:cNvSpPr/>
            <p:nvPr/>
          </p:nvSpPr>
          <p:spPr>
            <a:xfrm>
              <a:off x="3363200" y="3313925"/>
              <a:ext cx="20550" cy="9575"/>
            </a:xfrm>
            <a:custGeom>
              <a:rect b="b" l="l" r="r" t="t"/>
              <a:pathLst>
                <a:path extrusionOk="0" h="383" w="822">
                  <a:moveTo>
                    <a:pt x="251" y="1"/>
                  </a:moveTo>
                  <a:cubicBezTo>
                    <a:pt x="72" y="13"/>
                    <a:pt x="1" y="239"/>
                    <a:pt x="167" y="322"/>
                  </a:cubicBezTo>
                  <a:cubicBezTo>
                    <a:pt x="235" y="370"/>
                    <a:pt x="326" y="382"/>
                    <a:pt x="416" y="382"/>
                  </a:cubicBezTo>
                  <a:cubicBezTo>
                    <a:pt x="484" y="382"/>
                    <a:pt x="551" y="375"/>
                    <a:pt x="608" y="370"/>
                  </a:cubicBezTo>
                  <a:cubicBezTo>
                    <a:pt x="613" y="370"/>
                    <a:pt x="617" y="370"/>
                    <a:pt x="622" y="370"/>
                  </a:cubicBezTo>
                  <a:cubicBezTo>
                    <a:pt x="821" y="370"/>
                    <a:pt x="794" y="119"/>
                    <a:pt x="608" y="84"/>
                  </a:cubicBezTo>
                  <a:cubicBezTo>
                    <a:pt x="489" y="72"/>
                    <a:pt x="370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14"/>
            <p:cNvSpPr/>
            <p:nvPr/>
          </p:nvSpPr>
          <p:spPr>
            <a:xfrm>
              <a:off x="3342075" y="3174625"/>
              <a:ext cx="67000" cy="86650"/>
            </a:xfrm>
            <a:custGeom>
              <a:rect b="b" l="l" r="r" t="t"/>
              <a:pathLst>
                <a:path extrusionOk="0" h="3466" w="2680">
                  <a:moveTo>
                    <a:pt x="131" y="1"/>
                  </a:moveTo>
                  <a:cubicBezTo>
                    <a:pt x="36" y="1"/>
                    <a:pt x="0" y="108"/>
                    <a:pt x="72" y="155"/>
                  </a:cubicBezTo>
                  <a:cubicBezTo>
                    <a:pt x="691" y="513"/>
                    <a:pt x="1167" y="1013"/>
                    <a:pt x="1560" y="1608"/>
                  </a:cubicBezTo>
                  <a:cubicBezTo>
                    <a:pt x="1929" y="2179"/>
                    <a:pt x="2048" y="2787"/>
                    <a:pt x="2274" y="3394"/>
                  </a:cubicBezTo>
                  <a:cubicBezTo>
                    <a:pt x="2286" y="3441"/>
                    <a:pt x="2322" y="3465"/>
                    <a:pt x="2359" y="3465"/>
                  </a:cubicBezTo>
                  <a:cubicBezTo>
                    <a:pt x="2397" y="3465"/>
                    <a:pt x="2435" y="3441"/>
                    <a:pt x="2453" y="3394"/>
                  </a:cubicBezTo>
                  <a:cubicBezTo>
                    <a:pt x="2679" y="2727"/>
                    <a:pt x="2155" y="1882"/>
                    <a:pt x="1798" y="1358"/>
                  </a:cubicBezTo>
                  <a:cubicBezTo>
                    <a:pt x="1405" y="774"/>
                    <a:pt x="834" y="16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14"/>
            <p:cNvSpPr/>
            <p:nvPr/>
          </p:nvSpPr>
          <p:spPr>
            <a:xfrm>
              <a:off x="3342975" y="3168825"/>
              <a:ext cx="64000" cy="102400"/>
            </a:xfrm>
            <a:custGeom>
              <a:rect b="b" l="l" r="r" t="t"/>
              <a:pathLst>
                <a:path extrusionOk="0" h="4096" w="2560">
                  <a:moveTo>
                    <a:pt x="63" y="1"/>
                  </a:moveTo>
                  <a:cubicBezTo>
                    <a:pt x="24" y="1"/>
                    <a:pt x="1" y="43"/>
                    <a:pt x="36" y="78"/>
                  </a:cubicBezTo>
                  <a:cubicBezTo>
                    <a:pt x="512" y="673"/>
                    <a:pt x="988" y="1245"/>
                    <a:pt x="1346" y="1923"/>
                  </a:cubicBezTo>
                  <a:cubicBezTo>
                    <a:pt x="1715" y="2602"/>
                    <a:pt x="1846" y="3292"/>
                    <a:pt x="2108" y="4019"/>
                  </a:cubicBezTo>
                  <a:cubicBezTo>
                    <a:pt x="2120" y="4064"/>
                    <a:pt x="2176" y="4095"/>
                    <a:pt x="2227" y="4095"/>
                  </a:cubicBezTo>
                  <a:cubicBezTo>
                    <a:pt x="2270" y="4095"/>
                    <a:pt x="2311" y="4073"/>
                    <a:pt x="2322" y="4019"/>
                  </a:cubicBezTo>
                  <a:cubicBezTo>
                    <a:pt x="2560" y="2578"/>
                    <a:pt x="1155" y="852"/>
                    <a:pt x="107" y="18"/>
                  </a:cubicBezTo>
                  <a:cubicBezTo>
                    <a:pt x="92" y="6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14"/>
            <p:cNvSpPr/>
            <p:nvPr/>
          </p:nvSpPr>
          <p:spPr>
            <a:xfrm>
              <a:off x="3334950" y="3175350"/>
              <a:ext cx="59400" cy="117650"/>
            </a:xfrm>
            <a:custGeom>
              <a:rect b="b" l="l" r="r" t="t"/>
              <a:pathLst>
                <a:path extrusionOk="0" h="4706" w="2376">
                  <a:moveTo>
                    <a:pt x="94" y="0"/>
                  </a:moveTo>
                  <a:cubicBezTo>
                    <a:pt x="48" y="0"/>
                    <a:pt x="1" y="68"/>
                    <a:pt x="47" y="114"/>
                  </a:cubicBezTo>
                  <a:cubicBezTo>
                    <a:pt x="1428" y="1317"/>
                    <a:pt x="1655" y="3031"/>
                    <a:pt x="2250" y="4663"/>
                  </a:cubicBezTo>
                  <a:cubicBezTo>
                    <a:pt x="2261" y="4691"/>
                    <a:pt x="2292" y="4706"/>
                    <a:pt x="2319" y="4706"/>
                  </a:cubicBezTo>
                  <a:cubicBezTo>
                    <a:pt x="2349" y="4706"/>
                    <a:pt x="2375" y="4688"/>
                    <a:pt x="2369" y="4651"/>
                  </a:cubicBezTo>
                  <a:cubicBezTo>
                    <a:pt x="2274" y="2984"/>
                    <a:pt x="1452" y="1067"/>
                    <a:pt x="131" y="19"/>
                  </a:cubicBezTo>
                  <a:cubicBezTo>
                    <a:pt x="120" y="6"/>
                    <a:pt x="10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14"/>
            <p:cNvSpPr/>
            <p:nvPr/>
          </p:nvSpPr>
          <p:spPr>
            <a:xfrm>
              <a:off x="3348325" y="3221175"/>
              <a:ext cx="21350" cy="57825"/>
            </a:xfrm>
            <a:custGeom>
              <a:rect b="b" l="l" r="r" t="t"/>
              <a:pathLst>
                <a:path extrusionOk="0" h="2313" w="854">
                  <a:moveTo>
                    <a:pt x="111" y="0"/>
                  </a:moveTo>
                  <a:cubicBezTo>
                    <a:pt x="57" y="0"/>
                    <a:pt x="0" y="67"/>
                    <a:pt x="24" y="139"/>
                  </a:cubicBezTo>
                  <a:cubicBezTo>
                    <a:pt x="346" y="817"/>
                    <a:pt x="429" y="1591"/>
                    <a:pt x="727" y="2282"/>
                  </a:cubicBezTo>
                  <a:cubicBezTo>
                    <a:pt x="740" y="2303"/>
                    <a:pt x="760" y="2313"/>
                    <a:pt x="781" y="2313"/>
                  </a:cubicBezTo>
                  <a:cubicBezTo>
                    <a:pt x="817" y="2313"/>
                    <a:pt x="853" y="2284"/>
                    <a:pt x="846" y="2246"/>
                  </a:cubicBezTo>
                  <a:cubicBezTo>
                    <a:pt x="786" y="1508"/>
                    <a:pt x="489" y="734"/>
                    <a:pt x="179" y="55"/>
                  </a:cubicBezTo>
                  <a:cubicBezTo>
                    <a:pt x="163" y="16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14"/>
            <p:cNvSpPr/>
            <p:nvPr/>
          </p:nvSpPr>
          <p:spPr>
            <a:xfrm>
              <a:off x="3359900" y="3285250"/>
              <a:ext cx="14050" cy="25375"/>
            </a:xfrm>
            <a:custGeom>
              <a:rect b="b" l="l" r="r" t="t"/>
              <a:pathLst>
                <a:path extrusionOk="0" h="1015" w="562">
                  <a:moveTo>
                    <a:pt x="227" y="0"/>
                  </a:moveTo>
                  <a:cubicBezTo>
                    <a:pt x="118" y="0"/>
                    <a:pt x="1" y="87"/>
                    <a:pt x="37" y="219"/>
                  </a:cubicBezTo>
                  <a:cubicBezTo>
                    <a:pt x="85" y="374"/>
                    <a:pt x="121" y="505"/>
                    <a:pt x="133" y="660"/>
                  </a:cubicBezTo>
                  <a:cubicBezTo>
                    <a:pt x="145" y="791"/>
                    <a:pt x="157" y="933"/>
                    <a:pt x="299" y="993"/>
                  </a:cubicBezTo>
                  <a:cubicBezTo>
                    <a:pt x="324" y="1008"/>
                    <a:pt x="345" y="1014"/>
                    <a:pt x="364" y="1014"/>
                  </a:cubicBezTo>
                  <a:cubicBezTo>
                    <a:pt x="391" y="1014"/>
                    <a:pt x="415" y="1002"/>
                    <a:pt x="442" y="981"/>
                  </a:cubicBezTo>
                  <a:cubicBezTo>
                    <a:pt x="561" y="874"/>
                    <a:pt x="514" y="719"/>
                    <a:pt x="490" y="576"/>
                  </a:cubicBezTo>
                  <a:cubicBezTo>
                    <a:pt x="454" y="433"/>
                    <a:pt x="430" y="267"/>
                    <a:pt x="383" y="112"/>
                  </a:cubicBezTo>
                  <a:cubicBezTo>
                    <a:pt x="360" y="34"/>
                    <a:pt x="295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14"/>
            <p:cNvSpPr/>
            <p:nvPr/>
          </p:nvSpPr>
          <p:spPr>
            <a:xfrm>
              <a:off x="3504900" y="3464800"/>
              <a:ext cx="12825" cy="18525"/>
            </a:xfrm>
            <a:custGeom>
              <a:rect b="b" l="l" r="r" t="t"/>
              <a:pathLst>
                <a:path extrusionOk="0" h="741" w="513">
                  <a:moveTo>
                    <a:pt x="179" y="1"/>
                  </a:moveTo>
                  <a:cubicBezTo>
                    <a:pt x="91" y="1"/>
                    <a:pt x="0" y="88"/>
                    <a:pt x="60" y="181"/>
                  </a:cubicBezTo>
                  <a:cubicBezTo>
                    <a:pt x="119" y="264"/>
                    <a:pt x="167" y="336"/>
                    <a:pt x="191" y="419"/>
                  </a:cubicBezTo>
                  <a:cubicBezTo>
                    <a:pt x="226" y="514"/>
                    <a:pt x="238" y="597"/>
                    <a:pt x="286" y="681"/>
                  </a:cubicBezTo>
                  <a:cubicBezTo>
                    <a:pt x="298" y="705"/>
                    <a:pt x="345" y="740"/>
                    <a:pt x="393" y="740"/>
                  </a:cubicBezTo>
                  <a:cubicBezTo>
                    <a:pt x="417" y="740"/>
                    <a:pt x="429" y="740"/>
                    <a:pt x="453" y="717"/>
                  </a:cubicBezTo>
                  <a:cubicBezTo>
                    <a:pt x="488" y="705"/>
                    <a:pt x="512" y="657"/>
                    <a:pt x="512" y="621"/>
                  </a:cubicBezTo>
                  <a:cubicBezTo>
                    <a:pt x="512" y="419"/>
                    <a:pt x="393" y="216"/>
                    <a:pt x="274" y="50"/>
                  </a:cubicBezTo>
                  <a:cubicBezTo>
                    <a:pt x="250" y="15"/>
                    <a:pt x="21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14"/>
            <p:cNvSpPr/>
            <p:nvPr/>
          </p:nvSpPr>
          <p:spPr>
            <a:xfrm>
              <a:off x="3537325" y="3441200"/>
              <a:ext cx="9250" cy="10100"/>
            </a:xfrm>
            <a:custGeom>
              <a:rect b="b" l="l" r="r" t="t"/>
              <a:pathLst>
                <a:path extrusionOk="0" h="404" w="370">
                  <a:moveTo>
                    <a:pt x="168" y="0"/>
                  </a:moveTo>
                  <a:cubicBezTo>
                    <a:pt x="81" y="0"/>
                    <a:pt x="1" y="84"/>
                    <a:pt x="60" y="196"/>
                  </a:cubicBezTo>
                  <a:cubicBezTo>
                    <a:pt x="104" y="261"/>
                    <a:pt x="108" y="403"/>
                    <a:pt x="205" y="403"/>
                  </a:cubicBezTo>
                  <a:cubicBezTo>
                    <a:pt x="215" y="403"/>
                    <a:pt x="227" y="402"/>
                    <a:pt x="239" y="398"/>
                  </a:cubicBezTo>
                  <a:cubicBezTo>
                    <a:pt x="370" y="375"/>
                    <a:pt x="322" y="196"/>
                    <a:pt x="299" y="101"/>
                  </a:cubicBezTo>
                  <a:cubicBezTo>
                    <a:pt x="272" y="30"/>
                    <a:pt x="21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14"/>
            <p:cNvSpPr/>
            <p:nvPr/>
          </p:nvSpPr>
          <p:spPr>
            <a:xfrm>
              <a:off x="3475400" y="3480775"/>
              <a:ext cx="11950" cy="12975"/>
            </a:xfrm>
            <a:custGeom>
              <a:rect b="b" l="l" r="r" t="t"/>
              <a:pathLst>
                <a:path extrusionOk="0" h="519" w="478">
                  <a:moveTo>
                    <a:pt x="54" y="311"/>
                  </a:moveTo>
                  <a:cubicBezTo>
                    <a:pt x="63" y="325"/>
                    <a:pt x="73" y="338"/>
                    <a:pt x="85" y="351"/>
                  </a:cubicBezTo>
                  <a:cubicBezTo>
                    <a:pt x="70" y="344"/>
                    <a:pt x="60" y="328"/>
                    <a:pt x="54" y="311"/>
                  </a:cubicBezTo>
                  <a:close/>
                  <a:moveTo>
                    <a:pt x="220" y="0"/>
                  </a:moveTo>
                  <a:cubicBezTo>
                    <a:pt x="168" y="0"/>
                    <a:pt x="114" y="18"/>
                    <a:pt x="73" y="54"/>
                  </a:cubicBezTo>
                  <a:cubicBezTo>
                    <a:pt x="3" y="123"/>
                    <a:pt x="0" y="217"/>
                    <a:pt x="49" y="302"/>
                  </a:cubicBezTo>
                  <a:lnTo>
                    <a:pt x="49" y="302"/>
                  </a:lnTo>
                  <a:lnTo>
                    <a:pt x="49" y="304"/>
                  </a:lnTo>
                  <a:cubicBezTo>
                    <a:pt x="49" y="423"/>
                    <a:pt x="156" y="518"/>
                    <a:pt x="263" y="518"/>
                  </a:cubicBezTo>
                  <a:cubicBezTo>
                    <a:pt x="359" y="518"/>
                    <a:pt x="478" y="423"/>
                    <a:pt x="466" y="304"/>
                  </a:cubicBezTo>
                  <a:cubicBezTo>
                    <a:pt x="454" y="197"/>
                    <a:pt x="430" y="125"/>
                    <a:pt x="359" y="54"/>
                  </a:cubicBezTo>
                  <a:cubicBezTo>
                    <a:pt x="323" y="18"/>
                    <a:pt x="27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14"/>
            <p:cNvSpPr/>
            <p:nvPr/>
          </p:nvSpPr>
          <p:spPr>
            <a:xfrm>
              <a:off x="3595750" y="3309825"/>
              <a:ext cx="42800" cy="99625"/>
            </a:xfrm>
            <a:custGeom>
              <a:rect b="b" l="l" r="r" t="t"/>
              <a:pathLst>
                <a:path extrusionOk="0" h="3985" w="1712">
                  <a:moveTo>
                    <a:pt x="1694" y="1"/>
                  </a:moveTo>
                  <a:cubicBezTo>
                    <a:pt x="1685" y="1"/>
                    <a:pt x="1676" y="4"/>
                    <a:pt x="1676" y="10"/>
                  </a:cubicBezTo>
                  <a:cubicBezTo>
                    <a:pt x="1498" y="784"/>
                    <a:pt x="1236" y="1522"/>
                    <a:pt x="890" y="2236"/>
                  </a:cubicBezTo>
                  <a:cubicBezTo>
                    <a:pt x="605" y="2808"/>
                    <a:pt x="236" y="3344"/>
                    <a:pt x="9" y="3939"/>
                  </a:cubicBezTo>
                  <a:cubicBezTo>
                    <a:pt x="1" y="3965"/>
                    <a:pt x="23" y="3984"/>
                    <a:pt x="45" y="3984"/>
                  </a:cubicBezTo>
                  <a:cubicBezTo>
                    <a:pt x="54" y="3984"/>
                    <a:pt x="62" y="3981"/>
                    <a:pt x="69" y="3975"/>
                  </a:cubicBezTo>
                  <a:cubicBezTo>
                    <a:pt x="879" y="2927"/>
                    <a:pt x="1641" y="1343"/>
                    <a:pt x="1712" y="10"/>
                  </a:cubicBezTo>
                  <a:cubicBezTo>
                    <a:pt x="1712" y="4"/>
                    <a:pt x="1703" y="1"/>
                    <a:pt x="16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14"/>
            <p:cNvSpPr/>
            <p:nvPr/>
          </p:nvSpPr>
          <p:spPr>
            <a:xfrm>
              <a:off x="3454750" y="3447425"/>
              <a:ext cx="123400" cy="121125"/>
            </a:xfrm>
            <a:custGeom>
              <a:rect b="b" l="l" r="r" t="t"/>
              <a:pathLst>
                <a:path extrusionOk="0" h="4845" w="4936">
                  <a:moveTo>
                    <a:pt x="4903" y="1"/>
                  </a:moveTo>
                  <a:cubicBezTo>
                    <a:pt x="4894" y="1"/>
                    <a:pt x="4884" y="6"/>
                    <a:pt x="4876" y="19"/>
                  </a:cubicBezTo>
                  <a:cubicBezTo>
                    <a:pt x="4387" y="1102"/>
                    <a:pt x="3649" y="2031"/>
                    <a:pt x="2756" y="2805"/>
                  </a:cubicBezTo>
                  <a:cubicBezTo>
                    <a:pt x="1923" y="3519"/>
                    <a:pt x="863" y="3971"/>
                    <a:pt x="53" y="4710"/>
                  </a:cubicBezTo>
                  <a:cubicBezTo>
                    <a:pt x="0" y="4763"/>
                    <a:pt x="42" y="4844"/>
                    <a:pt x="111" y="4844"/>
                  </a:cubicBezTo>
                  <a:cubicBezTo>
                    <a:pt x="119" y="4844"/>
                    <a:pt x="128" y="4843"/>
                    <a:pt x="137" y="4841"/>
                  </a:cubicBezTo>
                  <a:cubicBezTo>
                    <a:pt x="1161" y="4483"/>
                    <a:pt x="2185" y="3602"/>
                    <a:pt x="2994" y="2876"/>
                  </a:cubicBezTo>
                  <a:cubicBezTo>
                    <a:pt x="3852" y="2090"/>
                    <a:pt x="4542" y="1150"/>
                    <a:pt x="4935" y="42"/>
                  </a:cubicBezTo>
                  <a:cubicBezTo>
                    <a:pt x="4935" y="19"/>
                    <a:pt x="4920" y="1"/>
                    <a:pt x="49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14"/>
            <p:cNvSpPr/>
            <p:nvPr/>
          </p:nvSpPr>
          <p:spPr>
            <a:xfrm>
              <a:off x="3606100" y="3404900"/>
              <a:ext cx="22050" cy="38225"/>
            </a:xfrm>
            <a:custGeom>
              <a:rect b="b" l="l" r="r" t="t"/>
              <a:pathLst>
                <a:path extrusionOk="0" h="1529" w="882">
                  <a:moveTo>
                    <a:pt x="853" y="0"/>
                  </a:moveTo>
                  <a:cubicBezTo>
                    <a:pt x="849" y="0"/>
                    <a:pt x="846" y="2"/>
                    <a:pt x="846" y="5"/>
                  </a:cubicBezTo>
                  <a:cubicBezTo>
                    <a:pt x="572" y="517"/>
                    <a:pt x="286" y="1005"/>
                    <a:pt x="0" y="1505"/>
                  </a:cubicBezTo>
                  <a:cubicBezTo>
                    <a:pt x="0" y="1529"/>
                    <a:pt x="12" y="1529"/>
                    <a:pt x="12" y="1529"/>
                  </a:cubicBezTo>
                  <a:cubicBezTo>
                    <a:pt x="298" y="1017"/>
                    <a:pt x="596" y="529"/>
                    <a:pt x="881" y="17"/>
                  </a:cubicBezTo>
                  <a:cubicBezTo>
                    <a:pt x="881" y="8"/>
                    <a:pt x="86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14"/>
            <p:cNvSpPr/>
            <p:nvPr/>
          </p:nvSpPr>
          <p:spPr>
            <a:xfrm>
              <a:off x="3502000" y="3483475"/>
              <a:ext cx="82975" cy="82325"/>
            </a:xfrm>
            <a:custGeom>
              <a:rect b="b" l="l" r="r" t="t"/>
              <a:pathLst>
                <a:path extrusionOk="0" h="3293" w="3319">
                  <a:moveTo>
                    <a:pt x="3301" y="0"/>
                  </a:moveTo>
                  <a:cubicBezTo>
                    <a:pt x="3296" y="0"/>
                    <a:pt x="3290" y="2"/>
                    <a:pt x="3283" y="5"/>
                  </a:cubicBezTo>
                  <a:cubicBezTo>
                    <a:pt x="2843" y="624"/>
                    <a:pt x="2378" y="1255"/>
                    <a:pt x="1843" y="1791"/>
                  </a:cubicBezTo>
                  <a:cubicBezTo>
                    <a:pt x="1295" y="2339"/>
                    <a:pt x="664" y="2732"/>
                    <a:pt x="57" y="3172"/>
                  </a:cubicBezTo>
                  <a:cubicBezTo>
                    <a:pt x="1" y="3217"/>
                    <a:pt x="18" y="3293"/>
                    <a:pt x="89" y="3293"/>
                  </a:cubicBezTo>
                  <a:cubicBezTo>
                    <a:pt x="94" y="3293"/>
                    <a:pt x="99" y="3292"/>
                    <a:pt x="104" y="3291"/>
                  </a:cubicBezTo>
                  <a:cubicBezTo>
                    <a:pt x="1473" y="2815"/>
                    <a:pt x="2747" y="1315"/>
                    <a:pt x="3319" y="17"/>
                  </a:cubicBezTo>
                  <a:cubicBezTo>
                    <a:pt x="3319" y="9"/>
                    <a:pt x="3313" y="0"/>
                    <a:pt x="33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14"/>
            <p:cNvSpPr/>
            <p:nvPr/>
          </p:nvSpPr>
          <p:spPr>
            <a:xfrm>
              <a:off x="3560475" y="3413275"/>
              <a:ext cx="91175" cy="155075"/>
            </a:xfrm>
            <a:custGeom>
              <a:rect b="b" l="l" r="r" t="t"/>
              <a:pathLst>
                <a:path extrusionOk="0" h="6203" w="3647">
                  <a:moveTo>
                    <a:pt x="3613" y="1"/>
                  </a:moveTo>
                  <a:cubicBezTo>
                    <a:pt x="3603" y="1"/>
                    <a:pt x="3592" y="8"/>
                    <a:pt x="3587" y="27"/>
                  </a:cubicBezTo>
                  <a:cubicBezTo>
                    <a:pt x="3206" y="1158"/>
                    <a:pt x="2790" y="2266"/>
                    <a:pt x="2278" y="3337"/>
                  </a:cubicBezTo>
                  <a:cubicBezTo>
                    <a:pt x="1718" y="4468"/>
                    <a:pt x="992" y="5242"/>
                    <a:pt x="51" y="6076"/>
                  </a:cubicBezTo>
                  <a:cubicBezTo>
                    <a:pt x="1" y="6126"/>
                    <a:pt x="53" y="6202"/>
                    <a:pt x="114" y="6202"/>
                  </a:cubicBezTo>
                  <a:cubicBezTo>
                    <a:pt x="125" y="6202"/>
                    <a:pt x="136" y="6200"/>
                    <a:pt x="146" y="6195"/>
                  </a:cubicBezTo>
                  <a:cubicBezTo>
                    <a:pt x="1087" y="5575"/>
                    <a:pt x="1813" y="4468"/>
                    <a:pt x="2361" y="3516"/>
                  </a:cubicBezTo>
                  <a:cubicBezTo>
                    <a:pt x="2992" y="2444"/>
                    <a:pt x="3325" y="1230"/>
                    <a:pt x="3647" y="39"/>
                  </a:cubicBezTo>
                  <a:cubicBezTo>
                    <a:pt x="3647" y="18"/>
                    <a:pt x="3630" y="1"/>
                    <a:pt x="36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14"/>
            <p:cNvSpPr/>
            <p:nvPr/>
          </p:nvSpPr>
          <p:spPr>
            <a:xfrm>
              <a:off x="3641200" y="3453350"/>
              <a:ext cx="22825" cy="48500"/>
            </a:xfrm>
            <a:custGeom>
              <a:rect b="b" l="l" r="r" t="t"/>
              <a:pathLst>
                <a:path extrusionOk="0" h="1940" w="913">
                  <a:moveTo>
                    <a:pt x="806" y="0"/>
                  </a:moveTo>
                  <a:cubicBezTo>
                    <a:pt x="775" y="0"/>
                    <a:pt x="745" y="14"/>
                    <a:pt x="727" y="43"/>
                  </a:cubicBezTo>
                  <a:cubicBezTo>
                    <a:pt x="501" y="639"/>
                    <a:pt x="263" y="1258"/>
                    <a:pt x="25" y="1853"/>
                  </a:cubicBezTo>
                  <a:cubicBezTo>
                    <a:pt x="1" y="1902"/>
                    <a:pt x="54" y="1940"/>
                    <a:pt x="102" y="1940"/>
                  </a:cubicBezTo>
                  <a:cubicBezTo>
                    <a:pt x="124" y="1940"/>
                    <a:pt x="145" y="1932"/>
                    <a:pt x="156" y="1913"/>
                  </a:cubicBezTo>
                  <a:cubicBezTo>
                    <a:pt x="477" y="1341"/>
                    <a:pt x="668" y="722"/>
                    <a:pt x="882" y="103"/>
                  </a:cubicBezTo>
                  <a:cubicBezTo>
                    <a:pt x="913" y="42"/>
                    <a:pt x="860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14"/>
            <p:cNvSpPr/>
            <p:nvPr/>
          </p:nvSpPr>
          <p:spPr>
            <a:xfrm>
              <a:off x="3602850" y="3538350"/>
              <a:ext cx="20600" cy="21525"/>
            </a:xfrm>
            <a:custGeom>
              <a:rect b="b" l="l" r="r" t="t"/>
              <a:pathLst>
                <a:path extrusionOk="0" h="861" w="824">
                  <a:moveTo>
                    <a:pt x="767" y="0"/>
                  </a:moveTo>
                  <a:cubicBezTo>
                    <a:pt x="757" y="0"/>
                    <a:pt x="746" y="4"/>
                    <a:pt x="737" y="13"/>
                  </a:cubicBezTo>
                  <a:cubicBezTo>
                    <a:pt x="523" y="275"/>
                    <a:pt x="202" y="501"/>
                    <a:pt x="11" y="799"/>
                  </a:cubicBezTo>
                  <a:cubicBezTo>
                    <a:pt x="1" y="830"/>
                    <a:pt x="17" y="861"/>
                    <a:pt x="53" y="861"/>
                  </a:cubicBezTo>
                  <a:cubicBezTo>
                    <a:pt x="58" y="861"/>
                    <a:pt x="64" y="860"/>
                    <a:pt x="71" y="858"/>
                  </a:cubicBezTo>
                  <a:cubicBezTo>
                    <a:pt x="380" y="680"/>
                    <a:pt x="606" y="358"/>
                    <a:pt x="797" y="61"/>
                  </a:cubicBezTo>
                  <a:cubicBezTo>
                    <a:pt x="824" y="34"/>
                    <a:pt x="79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14"/>
            <p:cNvSpPr/>
            <p:nvPr/>
          </p:nvSpPr>
          <p:spPr>
            <a:xfrm>
              <a:off x="3644275" y="3472325"/>
              <a:ext cx="45175" cy="86075"/>
            </a:xfrm>
            <a:custGeom>
              <a:rect b="b" l="l" r="r" t="t"/>
              <a:pathLst>
                <a:path extrusionOk="0" h="3443" w="1807">
                  <a:moveTo>
                    <a:pt x="1764" y="0"/>
                  </a:moveTo>
                  <a:cubicBezTo>
                    <a:pt x="1749" y="0"/>
                    <a:pt x="1736" y="12"/>
                    <a:pt x="1736" y="35"/>
                  </a:cubicBezTo>
                  <a:cubicBezTo>
                    <a:pt x="1569" y="1297"/>
                    <a:pt x="795" y="2416"/>
                    <a:pt x="21" y="3380"/>
                  </a:cubicBezTo>
                  <a:cubicBezTo>
                    <a:pt x="0" y="3411"/>
                    <a:pt x="16" y="3442"/>
                    <a:pt x="51" y="3442"/>
                  </a:cubicBezTo>
                  <a:cubicBezTo>
                    <a:pt x="56" y="3442"/>
                    <a:pt x="62" y="3441"/>
                    <a:pt x="69" y="3440"/>
                  </a:cubicBezTo>
                  <a:cubicBezTo>
                    <a:pt x="1069" y="2832"/>
                    <a:pt x="1700" y="1154"/>
                    <a:pt x="1807" y="46"/>
                  </a:cubicBezTo>
                  <a:cubicBezTo>
                    <a:pt x="1801" y="15"/>
                    <a:pt x="1781" y="0"/>
                    <a:pt x="17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14"/>
            <p:cNvSpPr/>
            <p:nvPr/>
          </p:nvSpPr>
          <p:spPr>
            <a:xfrm>
              <a:off x="3697350" y="3480775"/>
              <a:ext cx="24250" cy="57675"/>
            </a:xfrm>
            <a:custGeom>
              <a:rect b="b" l="l" r="r" t="t"/>
              <a:pathLst>
                <a:path extrusionOk="0" h="2307" w="970">
                  <a:moveTo>
                    <a:pt x="851" y="0"/>
                  </a:moveTo>
                  <a:cubicBezTo>
                    <a:pt x="821" y="0"/>
                    <a:pt x="791" y="18"/>
                    <a:pt x="791" y="54"/>
                  </a:cubicBezTo>
                  <a:cubicBezTo>
                    <a:pt x="803" y="530"/>
                    <a:pt x="672" y="959"/>
                    <a:pt x="458" y="1375"/>
                  </a:cubicBezTo>
                  <a:cubicBezTo>
                    <a:pt x="315" y="1673"/>
                    <a:pt x="113" y="1935"/>
                    <a:pt x="17" y="2256"/>
                  </a:cubicBezTo>
                  <a:cubicBezTo>
                    <a:pt x="1" y="2282"/>
                    <a:pt x="25" y="2307"/>
                    <a:pt x="54" y="2307"/>
                  </a:cubicBezTo>
                  <a:cubicBezTo>
                    <a:pt x="66" y="2307"/>
                    <a:pt x="78" y="2303"/>
                    <a:pt x="89" y="2292"/>
                  </a:cubicBezTo>
                  <a:cubicBezTo>
                    <a:pt x="672" y="1780"/>
                    <a:pt x="970" y="792"/>
                    <a:pt x="910" y="54"/>
                  </a:cubicBezTo>
                  <a:cubicBezTo>
                    <a:pt x="910" y="18"/>
                    <a:pt x="88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14"/>
            <p:cNvSpPr/>
            <p:nvPr/>
          </p:nvSpPr>
          <p:spPr>
            <a:xfrm>
              <a:off x="3745425" y="3482375"/>
              <a:ext cx="22925" cy="54850"/>
            </a:xfrm>
            <a:custGeom>
              <a:rect b="b" l="l" r="r" t="t"/>
              <a:pathLst>
                <a:path extrusionOk="0" h="2194" w="917">
                  <a:moveTo>
                    <a:pt x="789" y="0"/>
                  </a:moveTo>
                  <a:cubicBezTo>
                    <a:pt x="756" y="0"/>
                    <a:pt x="726" y="21"/>
                    <a:pt x="726" y="61"/>
                  </a:cubicBezTo>
                  <a:cubicBezTo>
                    <a:pt x="749" y="847"/>
                    <a:pt x="309" y="1430"/>
                    <a:pt x="23" y="2133"/>
                  </a:cubicBezTo>
                  <a:cubicBezTo>
                    <a:pt x="1" y="2171"/>
                    <a:pt x="30" y="2194"/>
                    <a:pt x="67" y="2194"/>
                  </a:cubicBezTo>
                  <a:cubicBezTo>
                    <a:pt x="89" y="2194"/>
                    <a:pt x="113" y="2186"/>
                    <a:pt x="130" y="2169"/>
                  </a:cubicBezTo>
                  <a:cubicBezTo>
                    <a:pt x="571" y="1561"/>
                    <a:pt x="916" y="835"/>
                    <a:pt x="869" y="73"/>
                  </a:cubicBezTo>
                  <a:cubicBezTo>
                    <a:pt x="862" y="24"/>
                    <a:pt x="824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14"/>
            <p:cNvSpPr/>
            <p:nvPr/>
          </p:nvSpPr>
          <p:spPr>
            <a:xfrm>
              <a:off x="3791700" y="3500475"/>
              <a:ext cx="25150" cy="48000"/>
            </a:xfrm>
            <a:custGeom>
              <a:rect b="b" l="l" r="r" t="t"/>
              <a:pathLst>
                <a:path extrusionOk="0" h="1920" w="1006">
                  <a:moveTo>
                    <a:pt x="949" y="0"/>
                  </a:moveTo>
                  <a:cubicBezTo>
                    <a:pt x="926" y="0"/>
                    <a:pt x="904" y="13"/>
                    <a:pt x="899" y="40"/>
                  </a:cubicBezTo>
                  <a:cubicBezTo>
                    <a:pt x="768" y="706"/>
                    <a:pt x="315" y="1195"/>
                    <a:pt x="18" y="1814"/>
                  </a:cubicBezTo>
                  <a:cubicBezTo>
                    <a:pt x="0" y="1866"/>
                    <a:pt x="41" y="1919"/>
                    <a:pt x="87" y="1919"/>
                  </a:cubicBezTo>
                  <a:cubicBezTo>
                    <a:pt x="104" y="1919"/>
                    <a:pt x="121" y="1913"/>
                    <a:pt x="137" y="1897"/>
                  </a:cubicBezTo>
                  <a:cubicBezTo>
                    <a:pt x="613" y="1421"/>
                    <a:pt x="946" y="742"/>
                    <a:pt x="1006" y="52"/>
                  </a:cubicBezTo>
                  <a:cubicBezTo>
                    <a:pt x="1006" y="19"/>
                    <a:pt x="977" y="0"/>
                    <a:pt x="9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14"/>
            <p:cNvSpPr/>
            <p:nvPr/>
          </p:nvSpPr>
          <p:spPr>
            <a:xfrm>
              <a:off x="3851650" y="3489550"/>
              <a:ext cx="8550" cy="29925"/>
            </a:xfrm>
            <a:custGeom>
              <a:rect b="b" l="l" r="r" t="t"/>
              <a:pathLst>
                <a:path extrusionOk="0" h="1197" w="342">
                  <a:moveTo>
                    <a:pt x="265" y="1"/>
                  </a:moveTo>
                  <a:cubicBezTo>
                    <a:pt x="242" y="1"/>
                    <a:pt x="220" y="15"/>
                    <a:pt x="215" y="48"/>
                  </a:cubicBezTo>
                  <a:cubicBezTo>
                    <a:pt x="168" y="239"/>
                    <a:pt x="120" y="429"/>
                    <a:pt x="96" y="619"/>
                  </a:cubicBezTo>
                  <a:cubicBezTo>
                    <a:pt x="60" y="786"/>
                    <a:pt x="1" y="965"/>
                    <a:pt x="1" y="1143"/>
                  </a:cubicBezTo>
                  <a:cubicBezTo>
                    <a:pt x="1" y="1175"/>
                    <a:pt x="33" y="1196"/>
                    <a:pt x="64" y="1196"/>
                  </a:cubicBezTo>
                  <a:cubicBezTo>
                    <a:pt x="80" y="1196"/>
                    <a:pt x="96" y="1191"/>
                    <a:pt x="108" y="1179"/>
                  </a:cubicBezTo>
                  <a:cubicBezTo>
                    <a:pt x="179" y="1024"/>
                    <a:pt x="191" y="834"/>
                    <a:pt x="227" y="667"/>
                  </a:cubicBezTo>
                  <a:cubicBezTo>
                    <a:pt x="251" y="477"/>
                    <a:pt x="299" y="286"/>
                    <a:pt x="334" y="84"/>
                  </a:cubicBezTo>
                  <a:cubicBezTo>
                    <a:pt x="341" y="33"/>
                    <a:pt x="30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14"/>
            <p:cNvSpPr/>
            <p:nvPr/>
          </p:nvSpPr>
          <p:spPr>
            <a:xfrm>
              <a:off x="3836775" y="3538625"/>
              <a:ext cx="10275" cy="16825"/>
            </a:xfrm>
            <a:custGeom>
              <a:rect b="b" l="l" r="r" t="t"/>
              <a:pathLst>
                <a:path extrusionOk="0" h="673" w="411">
                  <a:moveTo>
                    <a:pt x="280" y="0"/>
                  </a:moveTo>
                  <a:cubicBezTo>
                    <a:pt x="252" y="0"/>
                    <a:pt x="226" y="15"/>
                    <a:pt x="215" y="50"/>
                  </a:cubicBezTo>
                  <a:cubicBezTo>
                    <a:pt x="167" y="133"/>
                    <a:pt x="120" y="240"/>
                    <a:pt x="96" y="347"/>
                  </a:cubicBezTo>
                  <a:cubicBezTo>
                    <a:pt x="60" y="431"/>
                    <a:pt x="1" y="526"/>
                    <a:pt x="12" y="621"/>
                  </a:cubicBezTo>
                  <a:cubicBezTo>
                    <a:pt x="31" y="657"/>
                    <a:pt x="56" y="673"/>
                    <a:pt x="83" y="673"/>
                  </a:cubicBezTo>
                  <a:cubicBezTo>
                    <a:pt x="91" y="673"/>
                    <a:pt x="99" y="671"/>
                    <a:pt x="108" y="669"/>
                  </a:cubicBezTo>
                  <a:cubicBezTo>
                    <a:pt x="191" y="621"/>
                    <a:pt x="215" y="538"/>
                    <a:pt x="251" y="442"/>
                  </a:cubicBezTo>
                  <a:cubicBezTo>
                    <a:pt x="298" y="335"/>
                    <a:pt x="334" y="252"/>
                    <a:pt x="370" y="157"/>
                  </a:cubicBezTo>
                  <a:cubicBezTo>
                    <a:pt x="410" y="68"/>
                    <a:pt x="340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14"/>
            <p:cNvSpPr/>
            <p:nvPr/>
          </p:nvSpPr>
          <p:spPr>
            <a:xfrm>
              <a:off x="3875275" y="3509300"/>
              <a:ext cx="13500" cy="27500"/>
            </a:xfrm>
            <a:custGeom>
              <a:rect b="b" l="l" r="r" t="t"/>
              <a:pathLst>
                <a:path extrusionOk="0" h="1100" w="540">
                  <a:moveTo>
                    <a:pt x="467" y="1"/>
                  </a:moveTo>
                  <a:cubicBezTo>
                    <a:pt x="442" y="1"/>
                    <a:pt x="418" y="14"/>
                    <a:pt x="413" y="44"/>
                  </a:cubicBezTo>
                  <a:cubicBezTo>
                    <a:pt x="342" y="401"/>
                    <a:pt x="175" y="711"/>
                    <a:pt x="8" y="1044"/>
                  </a:cubicBezTo>
                  <a:cubicBezTo>
                    <a:pt x="0" y="1069"/>
                    <a:pt x="21" y="1100"/>
                    <a:pt x="42" y="1100"/>
                  </a:cubicBezTo>
                  <a:cubicBezTo>
                    <a:pt x="51" y="1100"/>
                    <a:pt x="61" y="1094"/>
                    <a:pt x="68" y="1080"/>
                  </a:cubicBezTo>
                  <a:cubicBezTo>
                    <a:pt x="330" y="818"/>
                    <a:pt x="449" y="425"/>
                    <a:pt x="532" y="68"/>
                  </a:cubicBezTo>
                  <a:cubicBezTo>
                    <a:pt x="539" y="26"/>
                    <a:pt x="50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14"/>
            <p:cNvSpPr/>
            <p:nvPr/>
          </p:nvSpPr>
          <p:spPr>
            <a:xfrm>
              <a:off x="3901125" y="3513800"/>
              <a:ext cx="13375" cy="32475"/>
            </a:xfrm>
            <a:custGeom>
              <a:rect b="b" l="l" r="r" t="t"/>
              <a:pathLst>
                <a:path extrusionOk="0" h="1299" w="535">
                  <a:moveTo>
                    <a:pt x="433" y="1"/>
                  </a:moveTo>
                  <a:cubicBezTo>
                    <a:pt x="388" y="1"/>
                    <a:pt x="344" y="30"/>
                    <a:pt x="344" y="90"/>
                  </a:cubicBezTo>
                  <a:cubicBezTo>
                    <a:pt x="344" y="292"/>
                    <a:pt x="308" y="483"/>
                    <a:pt x="260" y="697"/>
                  </a:cubicBezTo>
                  <a:cubicBezTo>
                    <a:pt x="201" y="876"/>
                    <a:pt x="94" y="1043"/>
                    <a:pt x="10" y="1221"/>
                  </a:cubicBezTo>
                  <a:cubicBezTo>
                    <a:pt x="0" y="1251"/>
                    <a:pt x="41" y="1298"/>
                    <a:pt x="82" y="1298"/>
                  </a:cubicBezTo>
                  <a:cubicBezTo>
                    <a:pt x="90" y="1298"/>
                    <a:pt x="98" y="1296"/>
                    <a:pt x="105" y="1293"/>
                  </a:cubicBezTo>
                  <a:cubicBezTo>
                    <a:pt x="475" y="1019"/>
                    <a:pt x="534" y="519"/>
                    <a:pt x="522" y="90"/>
                  </a:cubicBezTo>
                  <a:cubicBezTo>
                    <a:pt x="522" y="30"/>
                    <a:pt x="478" y="1"/>
                    <a:pt x="4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14"/>
            <p:cNvSpPr/>
            <p:nvPr/>
          </p:nvSpPr>
          <p:spPr>
            <a:xfrm>
              <a:off x="3948100" y="3505125"/>
              <a:ext cx="9100" cy="26775"/>
            </a:xfrm>
            <a:custGeom>
              <a:rect b="b" l="l" r="r" t="t"/>
              <a:pathLst>
                <a:path extrusionOk="0" h="1071" w="364">
                  <a:moveTo>
                    <a:pt x="275" y="1"/>
                  </a:moveTo>
                  <a:cubicBezTo>
                    <a:pt x="233" y="1"/>
                    <a:pt x="191" y="28"/>
                    <a:pt x="191" y="80"/>
                  </a:cubicBezTo>
                  <a:cubicBezTo>
                    <a:pt x="191" y="235"/>
                    <a:pt x="167" y="413"/>
                    <a:pt x="120" y="580"/>
                  </a:cubicBezTo>
                  <a:cubicBezTo>
                    <a:pt x="84" y="735"/>
                    <a:pt x="24" y="866"/>
                    <a:pt x="1" y="1009"/>
                  </a:cubicBezTo>
                  <a:cubicBezTo>
                    <a:pt x="1" y="1043"/>
                    <a:pt x="31" y="1071"/>
                    <a:pt x="57" y="1071"/>
                  </a:cubicBezTo>
                  <a:cubicBezTo>
                    <a:pt x="67" y="1071"/>
                    <a:pt x="77" y="1066"/>
                    <a:pt x="84" y="1056"/>
                  </a:cubicBezTo>
                  <a:cubicBezTo>
                    <a:pt x="310" y="818"/>
                    <a:pt x="358" y="401"/>
                    <a:pt x="358" y="92"/>
                  </a:cubicBezTo>
                  <a:cubicBezTo>
                    <a:pt x="364" y="31"/>
                    <a:pt x="320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14"/>
            <p:cNvSpPr/>
            <p:nvPr/>
          </p:nvSpPr>
          <p:spPr>
            <a:xfrm>
              <a:off x="3970725" y="3526525"/>
              <a:ext cx="925" cy="4275"/>
            </a:xfrm>
            <a:custGeom>
              <a:rect b="b" l="l" r="r" t="t"/>
              <a:pathLst>
                <a:path extrusionOk="0" h="171" w="37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lnTo>
                    <a:pt x="0" y="153"/>
                  </a:lnTo>
                  <a:cubicBezTo>
                    <a:pt x="0" y="164"/>
                    <a:pt x="9" y="170"/>
                    <a:pt x="18" y="170"/>
                  </a:cubicBezTo>
                  <a:cubicBezTo>
                    <a:pt x="27" y="170"/>
                    <a:pt x="36" y="164"/>
                    <a:pt x="36" y="153"/>
                  </a:cubicBezTo>
                  <a:lnTo>
                    <a:pt x="36" y="10"/>
                  </a:ln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14"/>
            <p:cNvSpPr/>
            <p:nvPr/>
          </p:nvSpPr>
          <p:spPr>
            <a:xfrm>
              <a:off x="3980850" y="3528625"/>
              <a:ext cx="8950" cy="20475"/>
            </a:xfrm>
            <a:custGeom>
              <a:rect b="b" l="l" r="r" t="t"/>
              <a:pathLst>
                <a:path extrusionOk="0" h="819" w="358">
                  <a:moveTo>
                    <a:pt x="182" y="0"/>
                  </a:moveTo>
                  <a:cubicBezTo>
                    <a:pt x="104" y="0"/>
                    <a:pt x="24" y="51"/>
                    <a:pt x="24" y="152"/>
                  </a:cubicBezTo>
                  <a:cubicBezTo>
                    <a:pt x="24" y="342"/>
                    <a:pt x="0" y="557"/>
                    <a:pt x="72" y="747"/>
                  </a:cubicBezTo>
                  <a:cubicBezTo>
                    <a:pt x="95" y="795"/>
                    <a:pt x="137" y="819"/>
                    <a:pt x="179" y="819"/>
                  </a:cubicBezTo>
                  <a:cubicBezTo>
                    <a:pt x="220" y="819"/>
                    <a:pt x="262" y="795"/>
                    <a:pt x="286" y="747"/>
                  </a:cubicBezTo>
                  <a:cubicBezTo>
                    <a:pt x="357" y="545"/>
                    <a:pt x="322" y="342"/>
                    <a:pt x="322" y="152"/>
                  </a:cubicBezTo>
                  <a:cubicBezTo>
                    <a:pt x="334" y="51"/>
                    <a:pt x="259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14"/>
            <p:cNvSpPr/>
            <p:nvPr/>
          </p:nvSpPr>
          <p:spPr>
            <a:xfrm>
              <a:off x="4023100" y="3517625"/>
              <a:ext cx="8975" cy="12425"/>
            </a:xfrm>
            <a:custGeom>
              <a:rect b="b" l="l" r="r" t="t"/>
              <a:pathLst>
                <a:path extrusionOk="0" h="497" w="359">
                  <a:moveTo>
                    <a:pt x="282" y="1"/>
                  </a:moveTo>
                  <a:cubicBezTo>
                    <a:pt x="246" y="1"/>
                    <a:pt x="209" y="28"/>
                    <a:pt x="203" y="80"/>
                  </a:cubicBezTo>
                  <a:cubicBezTo>
                    <a:pt x="203" y="199"/>
                    <a:pt x="108" y="318"/>
                    <a:pt x="37" y="413"/>
                  </a:cubicBezTo>
                  <a:cubicBezTo>
                    <a:pt x="1" y="449"/>
                    <a:pt x="37" y="497"/>
                    <a:pt x="84" y="497"/>
                  </a:cubicBezTo>
                  <a:cubicBezTo>
                    <a:pt x="179" y="485"/>
                    <a:pt x="239" y="437"/>
                    <a:pt x="299" y="354"/>
                  </a:cubicBezTo>
                  <a:cubicBezTo>
                    <a:pt x="346" y="270"/>
                    <a:pt x="358" y="187"/>
                    <a:pt x="358" y="92"/>
                  </a:cubicBezTo>
                  <a:cubicBezTo>
                    <a:pt x="358" y="31"/>
                    <a:pt x="320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14"/>
            <p:cNvSpPr/>
            <p:nvPr/>
          </p:nvSpPr>
          <p:spPr>
            <a:xfrm>
              <a:off x="4061300" y="3510900"/>
              <a:ext cx="8275" cy="18925"/>
            </a:xfrm>
            <a:custGeom>
              <a:rect b="b" l="l" r="r" t="t"/>
              <a:pathLst>
                <a:path extrusionOk="0" h="757" w="331">
                  <a:moveTo>
                    <a:pt x="262" y="1"/>
                  </a:moveTo>
                  <a:cubicBezTo>
                    <a:pt x="226" y="1"/>
                    <a:pt x="187" y="21"/>
                    <a:pt x="187" y="63"/>
                  </a:cubicBezTo>
                  <a:cubicBezTo>
                    <a:pt x="187" y="289"/>
                    <a:pt x="104" y="480"/>
                    <a:pt x="9" y="694"/>
                  </a:cubicBezTo>
                  <a:cubicBezTo>
                    <a:pt x="0" y="728"/>
                    <a:pt x="22" y="756"/>
                    <a:pt x="44" y="756"/>
                  </a:cubicBezTo>
                  <a:cubicBezTo>
                    <a:pt x="53" y="756"/>
                    <a:pt x="62" y="752"/>
                    <a:pt x="68" y="742"/>
                  </a:cubicBezTo>
                  <a:cubicBezTo>
                    <a:pt x="235" y="539"/>
                    <a:pt x="318" y="325"/>
                    <a:pt x="318" y="63"/>
                  </a:cubicBezTo>
                  <a:cubicBezTo>
                    <a:pt x="330" y="21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14"/>
            <p:cNvSpPr/>
            <p:nvPr/>
          </p:nvSpPr>
          <p:spPr>
            <a:xfrm>
              <a:off x="4121050" y="3485450"/>
              <a:ext cx="9675" cy="29725"/>
            </a:xfrm>
            <a:custGeom>
              <a:rect b="b" l="l" r="r" t="t"/>
              <a:pathLst>
                <a:path extrusionOk="0" h="1189" w="387">
                  <a:moveTo>
                    <a:pt x="380" y="1"/>
                  </a:moveTo>
                  <a:cubicBezTo>
                    <a:pt x="375" y="1"/>
                    <a:pt x="369" y="4"/>
                    <a:pt x="369" y="10"/>
                  </a:cubicBezTo>
                  <a:cubicBezTo>
                    <a:pt x="333" y="200"/>
                    <a:pt x="262" y="403"/>
                    <a:pt x="191" y="581"/>
                  </a:cubicBezTo>
                  <a:cubicBezTo>
                    <a:pt x="119" y="772"/>
                    <a:pt x="36" y="950"/>
                    <a:pt x="0" y="1153"/>
                  </a:cubicBezTo>
                  <a:cubicBezTo>
                    <a:pt x="0" y="1176"/>
                    <a:pt x="15" y="1189"/>
                    <a:pt x="29" y="1189"/>
                  </a:cubicBezTo>
                  <a:cubicBezTo>
                    <a:pt x="36" y="1189"/>
                    <a:pt x="43" y="1185"/>
                    <a:pt x="48" y="1176"/>
                  </a:cubicBezTo>
                  <a:cubicBezTo>
                    <a:pt x="250" y="855"/>
                    <a:pt x="333" y="391"/>
                    <a:pt x="381" y="10"/>
                  </a:cubicBezTo>
                  <a:cubicBezTo>
                    <a:pt x="387" y="4"/>
                    <a:pt x="384" y="1"/>
                    <a:pt x="3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14"/>
            <p:cNvSpPr/>
            <p:nvPr/>
          </p:nvSpPr>
          <p:spPr>
            <a:xfrm>
              <a:off x="4119025" y="3518275"/>
              <a:ext cx="8000" cy="16550"/>
            </a:xfrm>
            <a:custGeom>
              <a:rect b="b" l="l" r="r" t="t"/>
              <a:pathLst>
                <a:path extrusionOk="0" h="662" w="320">
                  <a:moveTo>
                    <a:pt x="249" y="0"/>
                  </a:moveTo>
                  <a:cubicBezTo>
                    <a:pt x="218" y="0"/>
                    <a:pt x="188" y="18"/>
                    <a:pt x="188" y="54"/>
                  </a:cubicBezTo>
                  <a:cubicBezTo>
                    <a:pt x="188" y="280"/>
                    <a:pt x="81" y="411"/>
                    <a:pt x="10" y="602"/>
                  </a:cubicBezTo>
                  <a:cubicBezTo>
                    <a:pt x="1" y="628"/>
                    <a:pt x="19" y="662"/>
                    <a:pt x="43" y="662"/>
                  </a:cubicBezTo>
                  <a:cubicBezTo>
                    <a:pt x="51" y="662"/>
                    <a:pt x="60" y="658"/>
                    <a:pt x="69" y="649"/>
                  </a:cubicBezTo>
                  <a:cubicBezTo>
                    <a:pt x="212" y="483"/>
                    <a:pt x="307" y="280"/>
                    <a:pt x="319" y="54"/>
                  </a:cubicBezTo>
                  <a:cubicBezTo>
                    <a:pt x="313" y="18"/>
                    <a:pt x="28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14"/>
            <p:cNvSpPr/>
            <p:nvPr/>
          </p:nvSpPr>
          <p:spPr>
            <a:xfrm>
              <a:off x="4158775" y="3489025"/>
              <a:ext cx="13050" cy="30250"/>
            </a:xfrm>
            <a:custGeom>
              <a:rect b="b" l="l" r="r" t="t"/>
              <a:pathLst>
                <a:path extrusionOk="0" h="1210" w="522">
                  <a:moveTo>
                    <a:pt x="448" y="1"/>
                  </a:moveTo>
                  <a:cubicBezTo>
                    <a:pt x="411" y="1"/>
                    <a:pt x="372" y="27"/>
                    <a:pt x="372" y="81"/>
                  </a:cubicBezTo>
                  <a:cubicBezTo>
                    <a:pt x="372" y="271"/>
                    <a:pt x="325" y="462"/>
                    <a:pt x="253" y="664"/>
                  </a:cubicBezTo>
                  <a:cubicBezTo>
                    <a:pt x="194" y="819"/>
                    <a:pt x="86" y="974"/>
                    <a:pt x="27" y="1141"/>
                  </a:cubicBezTo>
                  <a:cubicBezTo>
                    <a:pt x="0" y="1185"/>
                    <a:pt x="46" y="1209"/>
                    <a:pt x="91" y="1209"/>
                  </a:cubicBezTo>
                  <a:cubicBezTo>
                    <a:pt x="106" y="1209"/>
                    <a:pt x="122" y="1206"/>
                    <a:pt x="134" y="1200"/>
                  </a:cubicBezTo>
                  <a:cubicBezTo>
                    <a:pt x="432" y="962"/>
                    <a:pt x="515" y="438"/>
                    <a:pt x="515" y="81"/>
                  </a:cubicBezTo>
                  <a:cubicBezTo>
                    <a:pt x="521" y="27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14"/>
            <p:cNvSpPr/>
            <p:nvPr/>
          </p:nvSpPr>
          <p:spPr>
            <a:xfrm>
              <a:off x="4249425" y="3490150"/>
              <a:ext cx="9150" cy="30150"/>
            </a:xfrm>
            <a:custGeom>
              <a:rect b="b" l="l" r="r" t="t"/>
              <a:pathLst>
                <a:path extrusionOk="0" h="1206" w="366">
                  <a:moveTo>
                    <a:pt x="326" y="0"/>
                  </a:moveTo>
                  <a:cubicBezTo>
                    <a:pt x="309" y="0"/>
                    <a:pt x="294" y="12"/>
                    <a:pt x="294" y="36"/>
                  </a:cubicBezTo>
                  <a:cubicBezTo>
                    <a:pt x="282" y="453"/>
                    <a:pt x="140" y="798"/>
                    <a:pt x="9" y="1167"/>
                  </a:cubicBezTo>
                  <a:cubicBezTo>
                    <a:pt x="0" y="1184"/>
                    <a:pt x="27" y="1206"/>
                    <a:pt x="47" y="1206"/>
                  </a:cubicBezTo>
                  <a:cubicBezTo>
                    <a:pt x="56" y="1206"/>
                    <a:pt x="64" y="1202"/>
                    <a:pt x="68" y="1191"/>
                  </a:cubicBezTo>
                  <a:cubicBezTo>
                    <a:pt x="259" y="834"/>
                    <a:pt x="354" y="441"/>
                    <a:pt x="366" y="36"/>
                  </a:cubicBezTo>
                  <a:cubicBezTo>
                    <a:pt x="360" y="1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14"/>
            <p:cNvSpPr/>
            <p:nvPr/>
          </p:nvSpPr>
          <p:spPr>
            <a:xfrm>
              <a:off x="4238625" y="3534175"/>
              <a:ext cx="8300" cy="15175"/>
            </a:xfrm>
            <a:custGeom>
              <a:rect b="b" l="l" r="r" t="t"/>
              <a:pathLst>
                <a:path extrusionOk="0" h="607" w="332">
                  <a:moveTo>
                    <a:pt x="247" y="0"/>
                  </a:moveTo>
                  <a:cubicBezTo>
                    <a:pt x="229" y="0"/>
                    <a:pt x="213" y="8"/>
                    <a:pt x="202" y="25"/>
                  </a:cubicBezTo>
                  <a:cubicBezTo>
                    <a:pt x="167" y="120"/>
                    <a:pt x="131" y="192"/>
                    <a:pt x="95" y="287"/>
                  </a:cubicBezTo>
                  <a:cubicBezTo>
                    <a:pt x="60" y="370"/>
                    <a:pt x="0" y="466"/>
                    <a:pt x="0" y="561"/>
                  </a:cubicBezTo>
                  <a:cubicBezTo>
                    <a:pt x="0" y="587"/>
                    <a:pt x="25" y="606"/>
                    <a:pt x="43" y="606"/>
                  </a:cubicBezTo>
                  <a:cubicBezTo>
                    <a:pt x="50" y="606"/>
                    <a:pt x="56" y="603"/>
                    <a:pt x="60" y="597"/>
                  </a:cubicBezTo>
                  <a:cubicBezTo>
                    <a:pt x="119" y="537"/>
                    <a:pt x="155" y="418"/>
                    <a:pt x="179" y="323"/>
                  </a:cubicBezTo>
                  <a:cubicBezTo>
                    <a:pt x="214" y="251"/>
                    <a:pt x="250" y="168"/>
                    <a:pt x="298" y="85"/>
                  </a:cubicBezTo>
                  <a:cubicBezTo>
                    <a:pt x="331" y="43"/>
                    <a:pt x="28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14"/>
            <p:cNvSpPr/>
            <p:nvPr/>
          </p:nvSpPr>
          <p:spPr>
            <a:xfrm>
              <a:off x="4283650" y="3498325"/>
              <a:ext cx="15700" cy="34550"/>
            </a:xfrm>
            <a:custGeom>
              <a:rect b="b" l="l" r="r" t="t"/>
              <a:pathLst>
                <a:path extrusionOk="0" h="1382" w="628">
                  <a:moveTo>
                    <a:pt x="387" y="0"/>
                  </a:moveTo>
                  <a:cubicBezTo>
                    <a:pt x="346" y="0"/>
                    <a:pt x="305" y="35"/>
                    <a:pt x="318" y="90"/>
                  </a:cubicBezTo>
                  <a:cubicBezTo>
                    <a:pt x="354" y="316"/>
                    <a:pt x="330" y="542"/>
                    <a:pt x="259" y="745"/>
                  </a:cubicBezTo>
                  <a:cubicBezTo>
                    <a:pt x="187" y="923"/>
                    <a:pt x="56" y="1078"/>
                    <a:pt x="21" y="1269"/>
                  </a:cubicBezTo>
                  <a:cubicBezTo>
                    <a:pt x="0" y="1329"/>
                    <a:pt x="57" y="1381"/>
                    <a:pt x="118" y="1381"/>
                  </a:cubicBezTo>
                  <a:cubicBezTo>
                    <a:pt x="130" y="1381"/>
                    <a:pt x="141" y="1379"/>
                    <a:pt x="152" y="1376"/>
                  </a:cubicBezTo>
                  <a:cubicBezTo>
                    <a:pt x="568" y="1126"/>
                    <a:pt x="628" y="483"/>
                    <a:pt x="461" y="66"/>
                  </a:cubicBezTo>
                  <a:cubicBezTo>
                    <a:pt x="451" y="20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14"/>
            <p:cNvSpPr/>
            <p:nvPr/>
          </p:nvSpPr>
          <p:spPr>
            <a:xfrm>
              <a:off x="4312850" y="3506875"/>
              <a:ext cx="13000" cy="24950"/>
            </a:xfrm>
            <a:custGeom>
              <a:rect b="b" l="l" r="r" t="t"/>
              <a:pathLst>
                <a:path extrusionOk="0" h="998" w="520">
                  <a:moveTo>
                    <a:pt x="439" y="1"/>
                  </a:moveTo>
                  <a:cubicBezTo>
                    <a:pt x="398" y="1"/>
                    <a:pt x="353" y="28"/>
                    <a:pt x="353" y="81"/>
                  </a:cubicBezTo>
                  <a:cubicBezTo>
                    <a:pt x="353" y="403"/>
                    <a:pt x="198" y="641"/>
                    <a:pt x="19" y="915"/>
                  </a:cubicBezTo>
                  <a:cubicBezTo>
                    <a:pt x="1" y="952"/>
                    <a:pt x="34" y="997"/>
                    <a:pt x="72" y="997"/>
                  </a:cubicBezTo>
                  <a:cubicBezTo>
                    <a:pt x="82" y="997"/>
                    <a:pt x="93" y="994"/>
                    <a:pt x="103" y="986"/>
                  </a:cubicBezTo>
                  <a:cubicBezTo>
                    <a:pt x="377" y="796"/>
                    <a:pt x="496" y="427"/>
                    <a:pt x="508" y="81"/>
                  </a:cubicBezTo>
                  <a:cubicBezTo>
                    <a:pt x="520" y="28"/>
                    <a:pt x="481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14"/>
            <p:cNvSpPr/>
            <p:nvPr/>
          </p:nvSpPr>
          <p:spPr>
            <a:xfrm>
              <a:off x="4181475" y="3500200"/>
              <a:ext cx="8350" cy="21650"/>
            </a:xfrm>
            <a:custGeom>
              <a:rect b="b" l="l" r="r" t="t"/>
              <a:pathLst>
                <a:path extrusionOk="0" h="866" w="334">
                  <a:moveTo>
                    <a:pt x="177" y="0"/>
                  </a:moveTo>
                  <a:cubicBezTo>
                    <a:pt x="107" y="0"/>
                    <a:pt x="36" y="45"/>
                    <a:pt x="36" y="134"/>
                  </a:cubicBezTo>
                  <a:lnTo>
                    <a:pt x="36" y="479"/>
                  </a:lnTo>
                  <a:cubicBezTo>
                    <a:pt x="24" y="586"/>
                    <a:pt x="0" y="694"/>
                    <a:pt x="24" y="813"/>
                  </a:cubicBezTo>
                  <a:cubicBezTo>
                    <a:pt x="31" y="847"/>
                    <a:pt x="58" y="866"/>
                    <a:pt x="89" y="866"/>
                  </a:cubicBezTo>
                  <a:cubicBezTo>
                    <a:pt x="111" y="866"/>
                    <a:pt x="135" y="856"/>
                    <a:pt x="155" y="836"/>
                  </a:cubicBezTo>
                  <a:cubicBezTo>
                    <a:pt x="333" y="694"/>
                    <a:pt x="310" y="348"/>
                    <a:pt x="310" y="134"/>
                  </a:cubicBezTo>
                  <a:cubicBezTo>
                    <a:pt x="316" y="45"/>
                    <a:pt x="247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14"/>
            <p:cNvSpPr/>
            <p:nvPr/>
          </p:nvSpPr>
          <p:spPr>
            <a:xfrm>
              <a:off x="4379475" y="3491150"/>
              <a:ext cx="11025" cy="19200"/>
            </a:xfrm>
            <a:custGeom>
              <a:rect b="b" l="l" r="r" t="t"/>
              <a:pathLst>
                <a:path extrusionOk="0" h="768" w="441">
                  <a:moveTo>
                    <a:pt x="348" y="0"/>
                  </a:moveTo>
                  <a:cubicBezTo>
                    <a:pt x="317" y="0"/>
                    <a:pt x="286" y="17"/>
                    <a:pt x="272" y="55"/>
                  </a:cubicBezTo>
                  <a:cubicBezTo>
                    <a:pt x="200" y="282"/>
                    <a:pt x="81" y="484"/>
                    <a:pt x="10" y="710"/>
                  </a:cubicBezTo>
                  <a:cubicBezTo>
                    <a:pt x="1" y="745"/>
                    <a:pt x="30" y="767"/>
                    <a:pt x="61" y="767"/>
                  </a:cubicBezTo>
                  <a:cubicBezTo>
                    <a:pt x="72" y="767"/>
                    <a:pt x="83" y="764"/>
                    <a:pt x="93" y="758"/>
                  </a:cubicBezTo>
                  <a:cubicBezTo>
                    <a:pt x="295" y="567"/>
                    <a:pt x="355" y="341"/>
                    <a:pt x="426" y="103"/>
                  </a:cubicBezTo>
                  <a:cubicBezTo>
                    <a:pt x="441" y="39"/>
                    <a:pt x="395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14"/>
            <p:cNvSpPr/>
            <p:nvPr/>
          </p:nvSpPr>
          <p:spPr>
            <a:xfrm>
              <a:off x="4365125" y="3528050"/>
              <a:ext cx="9950" cy="16125"/>
            </a:xfrm>
            <a:custGeom>
              <a:rect b="b" l="l" r="r" t="t"/>
              <a:pathLst>
                <a:path extrusionOk="0" h="645" w="398">
                  <a:moveTo>
                    <a:pt x="272" y="1"/>
                  </a:moveTo>
                  <a:cubicBezTo>
                    <a:pt x="241" y="1"/>
                    <a:pt x="210" y="17"/>
                    <a:pt x="191" y="56"/>
                  </a:cubicBezTo>
                  <a:cubicBezTo>
                    <a:pt x="155" y="139"/>
                    <a:pt x="119" y="234"/>
                    <a:pt x="72" y="318"/>
                  </a:cubicBezTo>
                  <a:cubicBezTo>
                    <a:pt x="48" y="413"/>
                    <a:pt x="0" y="496"/>
                    <a:pt x="0" y="580"/>
                  </a:cubicBezTo>
                  <a:cubicBezTo>
                    <a:pt x="0" y="620"/>
                    <a:pt x="28" y="644"/>
                    <a:pt x="60" y="644"/>
                  </a:cubicBezTo>
                  <a:cubicBezTo>
                    <a:pt x="76" y="644"/>
                    <a:pt x="92" y="639"/>
                    <a:pt x="107" y="627"/>
                  </a:cubicBezTo>
                  <a:cubicBezTo>
                    <a:pt x="179" y="568"/>
                    <a:pt x="214" y="484"/>
                    <a:pt x="238" y="401"/>
                  </a:cubicBezTo>
                  <a:cubicBezTo>
                    <a:pt x="286" y="318"/>
                    <a:pt x="310" y="222"/>
                    <a:pt x="357" y="139"/>
                  </a:cubicBezTo>
                  <a:cubicBezTo>
                    <a:pt x="397" y="67"/>
                    <a:pt x="33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14"/>
            <p:cNvSpPr/>
            <p:nvPr/>
          </p:nvSpPr>
          <p:spPr>
            <a:xfrm>
              <a:off x="4440025" y="3470875"/>
              <a:ext cx="9650" cy="28775"/>
            </a:xfrm>
            <a:custGeom>
              <a:rect b="b" l="l" r="r" t="t"/>
              <a:pathLst>
                <a:path extrusionOk="0" h="1151" w="386">
                  <a:moveTo>
                    <a:pt x="304" y="0"/>
                  </a:moveTo>
                  <a:cubicBezTo>
                    <a:pt x="257" y="0"/>
                    <a:pt x="207" y="30"/>
                    <a:pt x="207" y="93"/>
                  </a:cubicBezTo>
                  <a:cubicBezTo>
                    <a:pt x="207" y="283"/>
                    <a:pt x="171" y="474"/>
                    <a:pt x="136" y="652"/>
                  </a:cubicBezTo>
                  <a:cubicBezTo>
                    <a:pt x="100" y="807"/>
                    <a:pt x="28" y="938"/>
                    <a:pt x="16" y="1081"/>
                  </a:cubicBezTo>
                  <a:cubicBezTo>
                    <a:pt x="0" y="1121"/>
                    <a:pt x="39" y="1150"/>
                    <a:pt x="80" y="1150"/>
                  </a:cubicBezTo>
                  <a:cubicBezTo>
                    <a:pt x="100" y="1150"/>
                    <a:pt x="120" y="1144"/>
                    <a:pt x="136" y="1128"/>
                  </a:cubicBezTo>
                  <a:cubicBezTo>
                    <a:pt x="374" y="878"/>
                    <a:pt x="386" y="402"/>
                    <a:pt x="386" y="69"/>
                  </a:cubicBezTo>
                  <a:cubicBezTo>
                    <a:pt x="386" y="24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14"/>
            <p:cNvSpPr/>
            <p:nvPr/>
          </p:nvSpPr>
          <p:spPr>
            <a:xfrm>
              <a:off x="4432525" y="3512300"/>
              <a:ext cx="18775" cy="24725"/>
            </a:xfrm>
            <a:custGeom>
              <a:rect b="b" l="l" r="r" t="t"/>
              <a:pathLst>
                <a:path extrusionOk="0" h="989" w="751">
                  <a:moveTo>
                    <a:pt x="652" y="0"/>
                  </a:moveTo>
                  <a:cubicBezTo>
                    <a:pt x="629" y="0"/>
                    <a:pt x="605" y="13"/>
                    <a:pt x="590" y="43"/>
                  </a:cubicBezTo>
                  <a:cubicBezTo>
                    <a:pt x="519" y="186"/>
                    <a:pt x="436" y="352"/>
                    <a:pt x="328" y="483"/>
                  </a:cubicBezTo>
                  <a:cubicBezTo>
                    <a:pt x="233" y="626"/>
                    <a:pt x="114" y="757"/>
                    <a:pt x="31" y="900"/>
                  </a:cubicBezTo>
                  <a:cubicBezTo>
                    <a:pt x="1" y="940"/>
                    <a:pt x="38" y="989"/>
                    <a:pt x="79" y="989"/>
                  </a:cubicBezTo>
                  <a:cubicBezTo>
                    <a:pt x="87" y="989"/>
                    <a:pt x="95" y="987"/>
                    <a:pt x="102" y="983"/>
                  </a:cubicBezTo>
                  <a:cubicBezTo>
                    <a:pt x="400" y="817"/>
                    <a:pt x="578" y="400"/>
                    <a:pt x="709" y="114"/>
                  </a:cubicBezTo>
                  <a:cubicBezTo>
                    <a:pt x="750" y="57"/>
                    <a:pt x="702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14"/>
            <p:cNvSpPr/>
            <p:nvPr/>
          </p:nvSpPr>
          <p:spPr>
            <a:xfrm>
              <a:off x="4497575" y="3466850"/>
              <a:ext cx="11625" cy="33175"/>
            </a:xfrm>
            <a:custGeom>
              <a:rect b="b" l="l" r="r" t="t"/>
              <a:pathLst>
                <a:path extrusionOk="0" h="1327" w="465">
                  <a:moveTo>
                    <a:pt x="424" y="1"/>
                  </a:moveTo>
                  <a:cubicBezTo>
                    <a:pt x="410" y="1"/>
                    <a:pt x="398" y="8"/>
                    <a:pt x="393" y="27"/>
                  </a:cubicBezTo>
                  <a:cubicBezTo>
                    <a:pt x="334" y="254"/>
                    <a:pt x="239" y="480"/>
                    <a:pt x="167" y="694"/>
                  </a:cubicBezTo>
                  <a:cubicBezTo>
                    <a:pt x="108" y="873"/>
                    <a:pt x="0" y="1075"/>
                    <a:pt x="0" y="1266"/>
                  </a:cubicBezTo>
                  <a:cubicBezTo>
                    <a:pt x="0" y="1303"/>
                    <a:pt x="29" y="1327"/>
                    <a:pt x="62" y="1327"/>
                  </a:cubicBezTo>
                  <a:cubicBezTo>
                    <a:pt x="81" y="1327"/>
                    <a:pt x="102" y="1319"/>
                    <a:pt x="120" y="1301"/>
                  </a:cubicBezTo>
                  <a:cubicBezTo>
                    <a:pt x="250" y="1158"/>
                    <a:pt x="310" y="932"/>
                    <a:pt x="358" y="742"/>
                  </a:cubicBezTo>
                  <a:cubicBezTo>
                    <a:pt x="417" y="515"/>
                    <a:pt x="453" y="265"/>
                    <a:pt x="465" y="39"/>
                  </a:cubicBezTo>
                  <a:cubicBezTo>
                    <a:pt x="465" y="18"/>
                    <a:pt x="443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14"/>
            <p:cNvSpPr/>
            <p:nvPr/>
          </p:nvSpPr>
          <p:spPr>
            <a:xfrm>
              <a:off x="4472275" y="3514750"/>
              <a:ext cx="19475" cy="22450"/>
            </a:xfrm>
            <a:custGeom>
              <a:rect b="b" l="l" r="r" t="t"/>
              <a:pathLst>
                <a:path extrusionOk="0" h="898" w="779">
                  <a:moveTo>
                    <a:pt x="717" y="1"/>
                  </a:moveTo>
                  <a:cubicBezTo>
                    <a:pt x="701" y="1"/>
                    <a:pt x="683" y="9"/>
                    <a:pt x="667" y="28"/>
                  </a:cubicBezTo>
                  <a:cubicBezTo>
                    <a:pt x="584" y="195"/>
                    <a:pt x="465" y="350"/>
                    <a:pt x="346" y="481"/>
                  </a:cubicBezTo>
                  <a:cubicBezTo>
                    <a:pt x="239" y="600"/>
                    <a:pt x="72" y="671"/>
                    <a:pt x="12" y="814"/>
                  </a:cubicBezTo>
                  <a:cubicBezTo>
                    <a:pt x="0" y="850"/>
                    <a:pt x="24" y="897"/>
                    <a:pt x="72" y="897"/>
                  </a:cubicBezTo>
                  <a:cubicBezTo>
                    <a:pt x="250" y="874"/>
                    <a:pt x="370" y="707"/>
                    <a:pt x="477" y="564"/>
                  </a:cubicBezTo>
                  <a:cubicBezTo>
                    <a:pt x="596" y="421"/>
                    <a:pt x="691" y="254"/>
                    <a:pt x="762" y="76"/>
                  </a:cubicBezTo>
                  <a:cubicBezTo>
                    <a:pt x="778" y="36"/>
                    <a:pt x="751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14"/>
            <p:cNvSpPr/>
            <p:nvPr/>
          </p:nvSpPr>
          <p:spPr>
            <a:xfrm>
              <a:off x="4544000" y="3464700"/>
              <a:ext cx="13425" cy="49775"/>
            </a:xfrm>
            <a:custGeom>
              <a:rect b="b" l="l" r="r" t="t"/>
              <a:pathLst>
                <a:path extrusionOk="0" h="1991" w="537">
                  <a:moveTo>
                    <a:pt x="429" y="0"/>
                  </a:moveTo>
                  <a:cubicBezTo>
                    <a:pt x="406" y="0"/>
                    <a:pt x="382" y="18"/>
                    <a:pt x="382" y="54"/>
                  </a:cubicBezTo>
                  <a:cubicBezTo>
                    <a:pt x="298" y="685"/>
                    <a:pt x="37" y="1292"/>
                    <a:pt x="1" y="1911"/>
                  </a:cubicBezTo>
                  <a:cubicBezTo>
                    <a:pt x="1" y="1967"/>
                    <a:pt x="38" y="1990"/>
                    <a:pt x="75" y="1990"/>
                  </a:cubicBezTo>
                  <a:cubicBezTo>
                    <a:pt x="102" y="1990"/>
                    <a:pt x="129" y="1979"/>
                    <a:pt x="144" y="1959"/>
                  </a:cubicBezTo>
                  <a:cubicBezTo>
                    <a:pt x="525" y="1435"/>
                    <a:pt x="537" y="697"/>
                    <a:pt x="477" y="54"/>
                  </a:cubicBezTo>
                  <a:cubicBezTo>
                    <a:pt x="477" y="18"/>
                    <a:pt x="453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14"/>
            <p:cNvSpPr/>
            <p:nvPr/>
          </p:nvSpPr>
          <p:spPr>
            <a:xfrm>
              <a:off x="4533900" y="3525650"/>
              <a:ext cx="6275" cy="14525"/>
            </a:xfrm>
            <a:custGeom>
              <a:rect b="b" l="l" r="r" t="t"/>
              <a:pathLst>
                <a:path extrusionOk="0" h="581" w="251">
                  <a:moveTo>
                    <a:pt x="196" y="0"/>
                  </a:moveTo>
                  <a:cubicBezTo>
                    <a:pt x="170" y="0"/>
                    <a:pt x="143" y="15"/>
                    <a:pt x="143" y="45"/>
                  </a:cubicBezTo>
                  <a:cubicBezTo>
                    <a:pt x="143" y="152"/>
                    <a:pt x="107" y="235"/>
                    <a:pt x="83" y="330"/>
                  </a:cubicBezTo>
                  <a:cubicBezTo>
                    <a:pt x="48" y="402"/>
                    <a:pt x="0" y="473"/>
                    <a:pt x="0" y="545"/>
                  </a:cubicBezTo>
                  <a:cubicBezTo>
                    <a:pt x="0" y="580"/>
                    <a:pt x="36" y="580"/>
                    <a:pt x="71" y="580"/>
                  </a:cubicBezTo>
                  <a:cubicBezTo>
                    <a:pt x="143" y="533"/>
                    <a:pt x="167" y="414"/>
                    <a:pt x="191" y="342"/>
                  </a:cubicBezTo>
                  <a:cubicBezTo>
                    <a:pt x="214" y="247"/>
                    <a:pt x="226" y="152"/>
                    <a:pt x="250" y="45"/>
                  </a:cubicBezTo>
                  <a:cubicBezTo>
                    <a:pt x="250" y="15"/>
                    <a:pt x="22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14"/>
            <p:cNvSpPr/>
            <p:nvPr/>
          </p:nvSpPr>
          <p:spPr>
            <a:xfrm>
              <a:off x="4585675" y="3473050"/>
              <a:ext cx="7775" cy="29650"/>
            </a:xfrm>
            <a:custGeom>
              <a:rect b="b" l="l" r="r" t="t"/>
              <a:pathLst>
                <a:path extrusionOk="0" h="1186" w="311">
                  <a:moveTo>
                    <a:pt x="201" y="1"/>
                  </a:moveTo>
                  <a:cubicBezTo>
                    <a:pt x="158" y="1"/>
                    <a:pt x="113" y="38"/>
                    <a:pt x="120" y="89"/>
                  </a:cubicBezTo>
                  <a:cubicBezTo>
                    <a:pt x="179" y="470"/>
                    <a:pt x="36" y="779"/>
                    <a:pt x="1" y="1149"/>
                  </a:cubicBezTo>
                  <a:cubicBezTo>
                    <a:pt x="1" y="1174"/>
                    <a:pt x="18" y="1186"/>
                    <a:pt x="37" y="1186"/>
                  </a:cubicBezTo>
                  <a:cubicBezTo>
                    <a:pt x="54" y="1186"/>
                    <a:pt x="73" y="1177"/>
                    <a:pt x="84" y="1160"/>
                  </a:cubicBezTo>
                  <a:cubicBezTo>
                    <a:pt x="298" y="863"/>
                    <a:pt x="310" y="410"/>
                    <a:pt x="263" y="53"/>
                  </a:cubicBezTo>
                  <a:cubicBezTo>
                    <a:pt x="253" y="16"/>
                    <a:pt x="228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14"/>
            <p:cNvSpPr/>
            <p:nvPr/>
          </p:nvSpPr>
          <p:spPr>
            <a:xfrm>
              <a:off x="4633525" y="3469375"/>
              <a:ext cx="20350" cy="48025"/>
            </a:xfrm>
            <a:custGeom>
              <a:rect b="b" l="l" r="r" t="t"/>
              <a:pathLst>
                <a:path extrusionOk="0" h="1921" w="814">
                  <a:moveTo>
                    <a:pt x="718" y="1"/>
                  </a:moveTo>
                  <a:cubicBezTo>
                    <a:pt x="676" y="1"/>
                    <a:pt x="635" y="28"/>
                    <a:pt x="635" y="81"/>
                  </a:cubicBezTo>
                  <a:cubicBezTo>
                    <a:pt x="587" y="736"/>
                    <a:pt x="325" y="1272"/>
                    <a:pt x="27" y="1831"/>
                  </a:cubicBezTo>
                  <a:cubicBezTo>
                    <a:pt x="1" y="1876"/>
                    <a:pt x="40" y="1920"/>
                    <a:pt x="77" y="1920"/>
                  </a:cubicBezTo>
                  <a:cubicBezTo>
                    <a:pt x="89" y="1920"/>
                    <a:pt x="102" y="1915"/>
                    <a:pt x="111" y="1903"/>
                  </a:cubicBezTo>
                  <a:cubicBezTo>
                    <a:pt x="647" y="1462"/>
                    <a:pt x="813" y="748"/>
                    <a:pt x="801" y="81"/>
                  </a:cubicBezTo>
                  <a:cubicBezTo>
                    <a:pt x="801" y="28"/>
                    <a:pt x="760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14"/>
            <p:cNvSpPr/>
            <p:nvPr/>
          </p:nvSpPr>
          <p:spPr>
            <a:xfrm>
              <a:off x="4623825" y="3531750"/>
              <a:ext cx="3200" cy="2850"/>
            </a:xfrm>
            <a:custGeom>
              <a:rect b="b" l="l" r="r" t="t"/>
              <a:pathLst>
                <a:path extrusionOk="0" h="114" w="128">
                  <a:moveTo>
                    <a:pt x="92" y="1"/>
                  </a:moveTo>
                  <a:cubicBezTo>
                    <a:pt x="89" y="1"/>
                    <a:pt x="85" y="1"/>
                    <a:pt x="82" y="3"/>
                  </a:cubicBezTo>
                  <a:lnTo>
                    <a:pt x="11" y="86"/>
                  </a:lnTo>
                  <a:cubicBezTo>
                    <a:pt x="1" y="96"/>
                    <a:pt x="15" y="113"/>
                    <a:pt x="33" y="113"/>
                  </a:cubicBezTo>
                  <a:cubicBezTo>
                    <a:pt x="37" y="113"/>
                    <a:pt x="42" y="112"/>
                    <a:pt x="46" y="110"/>
                  </a:cubicBezTo>
                  <a:lnTo>
                    <a:pt x="118" y="39"/>
                  </a:lnTo>
                  <a:cubicBezTo>
                    <a:pt x="128" y="29"/>
                    <a:pt x="112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14"/>
            <p:cNvSpPr/>
            <p:nvPr/>
          </p:nvSpPr>
          <p:spPr>
            <a:xfrm>
              <a:off x="4692325" y="3440275"/>
              <a:ext cx="13025" cy="48900"/>
            </a:xfrm>
            <a:custGeom>
              <a:rect b="b" l="l" r="r" t="t"/>
              <a:pathLst>
                <a:path extrusionOk="0" h="1956" w="521">
                  <a:moveTo>
                    <a:pt x="374" y="1"/>
                  </a:moveTo>
                  <a:cubicBezTo>
                    <a:pt x="363" y="1"/>
                    <a:pt x="348" y="7"/>
                    <a:pt x="342" y="19"/>
                  </a:cubicBezTo>
                  <a:cubicBezTo>
                    <a:pt x="283" y="293"/>
                    <a:pt x="283" y="555"/>
                    <a:pt x="235" y="828"/>
                  </a:cubicBezTo>
                  <a:cubicBezTo>
                    <a:pt x="188" y="1186"/>
                    <a:pt x="104" y="1519"/>
                    <a:pt x="9" y="1876"/>
                  </a:cubicBezTo>
                  <a:cubicBezTo>
                    <a:pt x="1" y="1919"/>
                    <a:pt x="35" y="1955"/>
                    <a:pt x="72" y="1955"/>
                  </a:cubicBezTo>
                  <a:cubicBezTo>
                    <a:pt x="87" y="1955"/>
                    <a:pt x="103" y="1949"/>
                    <a:pt x="116" y="1936"/>
                  </a:cubicBezTo>
                  <a:cubicBezTo>
                    <a:pt x="521" y="1507"/>
                    <a:pt x="497" y="566"/>
                    <a:pt x="378" y="19"/>
                  </a:cubicBezTo>
                  <a:cubicBezTo>
                    <a:pt x="390" y="7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14"/>
            <p:cNvSpPr/>
            <p:nvPr/>
          </p:nvSpPr>
          <p:spPr>
            <a:xfrm>
              <a:off x="4674750" y="3508425"/>
              <a:ext cx="14725" cy="22875"/>
            </a:xfrm>
            <a:custGeom>
              <a:rect b="b" l="l" r="r" t="t"/>
              <a:pathLst>
                <a:path extrusionOk="0" h="915" w="589">
                  <a:moveTo>
                    <a:pt x="571" y="0"/>
                  </a:moveTo>
                  <a:cubicBezTo>
                    <a:pt x="564" y="0"/>
                    <a:pt x="555" y="5"/>
                    <a:pt x="545" y="19"/>
                  </a:cubicBezTo>
                  <a:cubicBezTo>
                    <a:pt x="510" y="186"/>
                    <a:pt x="462" y="341"/>
                    <a:pt x="355" y="484"/>
                  </a:cubicBezTo>
                  <a:cubicBezTo>
                    <a:pt x="272" y="615"/>
                    <a:pt x="141" y="722"/>
                    <a:pt x="21" y="853"/>
                  </a:cubicBezTo>
                  <a:cubicBezTo>
                    <a:pt x="0" y="874"/>
                    <a:pt x="17" y="914"/>
                    <a:pt x="55" y="914"/>
                  </a:cubicBezTo>
                  <a:cubicBezTo>
                    <a:pt x="59" y="914"/>
                    <a:pt x="64" y="914"/>
                    <a:pt x="69" y="912"/>
                  </a:cubicBezTo>
                  <a:cubicBezTo>
                    <a:pt x="379" y="757"/>
                    <a:pt x="522" y="341"/>
                    <a:pt x="581" y="19"/>
                  </a:cubicBezTo>
                  <a:cubicBezTo>
                    <a:pt x="588" y="12"/>
                    <a:pt x="582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14"/>
            <p:cNvSpPr/>
            <p:nvPr/>
          </p:nvSpPr>
          <p:spPr>
            <a:xfrm>
              <a:off x="4726850" y="3481650"/>
              <a:ext cx="13400" cy="26700"/>
            </a:xfrm>
            <a:custGeom>
              <a:rect b="b" l="l" r="r" t="t"/>
              <a:pathLst>
                <a:path extrusionOk="0" h="1068" w="536">
                  <a:moveTo>
                    <a:pt x="411" y="0"/>
                  </a:moveTo>
                  <a:cubicBezTo>
                    <a:pt x="371" y="0"/>
                    <a:pt x="333" y="19"/>
                    <a:pt x="319" y="66"/>
                  </a:cubicBezTo>
                  <a:cubicBezTo>
                    <a:pt x="283" y="209"/>
                    <a:pt x="247" y="376"/>
                    <a:pt x="188" y="519"/>
                  </a:cubicBezTo>
                  <a:cubicBezTo>
                    <a:pt x="128" y="685"/>
                    <a:pt x="57" y="840"/>
                    <a:pt x="9" y="995"/>
                  </a:cubicBezTo>
                  <a:cubicBezTo>
                    <a:pt x="0" y="1031"/>
                    <a:pt x="25" y="1067"/>
                    <a:pt x="53" y="1067"/>
                  </a:cubicBezTo>
                  <a:cubicBezTo>
                    <a:pt x="62" y="1067"/>
                    <a:pt x="72" y="1063"/>
                    <a:pt x="81" y="1055"/>
                  </a:cubicBezTo>
                  <a:cubicBezTo>
                    <a:pt x="378" y="852"/>
                    <a:pt x="426" y="435"/>
                    <a:pt x="521" y="102"/>
                  </a:cubicBezTo>
                  <a:cubicBezTo>
                    <a:pt x="536" y="45"/>
                    <a:pt x="472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14"/>
            <p:cNvSpPr/>
            <p:nvPr/>
          </p:nvSpPr>
          <p:spPr>
            <a:xfrm>
              <a:off x="4736025" y="3500025"/>
              <a:ext cx="21650" cy="29775"/>
            </a:xfrm>
            <a:custGeom>
              <a:rect b="b" l="l" r="r" t="t"/>
              <a:pathLst>
                <a:path extrusionOk="0" h="1191" w="866">
                  <a:moveTo>
                    <a:pt x="782" y="1"/>
                  </a:moveTo>
                  <a:cubicBezTo>
                    <a:pt x="751" y="1"/>
                    <a:pt x="717" y="18"/>
                    <a:pt x="702" y="58"/>
                  </a:cubicBezTo>
                  <a:cubicBezTo>
                    <a:pt x="630" y="248"/>
                    <a:pt x="523" y="439"/>
                    <a:pt x="416" y="617"/>
                  </a:cubicBezTo>
                  <a:cubicBezTo>
                    <a:pt x="297" y="796"/>
                    <a:pt x="118" y="939"/>
                    <a:pt x="11" y="1105"/>
                  </a:cubicBezTo>
                  <a:cubicBezTo>
                    <a:pt x="1" y="1148"/>
                    <a:pt x="28" y="1191"/>
                    <a:pt x="60" y="1191"/>
                  </a:cubicBezTo>
                  <a:cubicBezTo>
                    <a:pt x="63" y="1191"/>
                    <a:pt x="67" y="1190"/>
                    <a:pt x="71" y="1189"/>
                  </a:cubicBezTo>
                  <a:cubicBezTo>
                    <a:pt x="273" y="1129"/>
                    <a:pt x="416" y="891"/>
                    <a:pt x="535" y="724"/>
                  </a:cubicBezTo>
                  <a:cubicBezTo>
                    <a:pt x="666" y="534"/>
                    <a:pt x="761" y="308"/>
                    <a:pt x="845" y="81"/>
                  </a:cubicBezTo>
                  <a:cubicBezTo>
                    <a:pt x="865" y="33"/>
                    <a:pt x="826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14"/>
            <p:cNvSpPr/>
            <p:nvPr/>
          </p:nvSpPr>
          <p:spPr>
            <a:xfrm>
              <a:off x="4764700" y="3437825"/>
              <a:ext cx="33525" cy="93175"/>
            </a:xfrm>
            <a:custGeom>
              <a:rect b="b" l="l" r="r" t="t"/>
              <a:pathLst>
                <a:path extrusionOk="0" h="3727" w="1341">
                  <a:moveTo>
                    <a:pt x="1110" y="0"/>
                  </a:moveTo>
                  <a:cubicBezTo>
                    <a:pt x="1051" y="0"/>
                    <a:pt x="995" y="37"/>
                    <a:pt x="995" y="117"/>
                  </a:cubicBezTo>
                  <a:cubicBezTo>
                    <a:pt x="1031" y="1415"/>
                    <a:pt x="1007" y="2724"/>
                    <a:pt x="31" y="3677"/>
                  </a:cubicBezTo>
                  <a:cubicBezTo>
                    <a:pt x="0" y="3697"/>
                    <a:pt x="32" y="3727"/>
                    <a:pt x="56" y="3727"/>
                  </a:cubicBezTo>
                  <a:cubicBezTo>
                    <a:pt x="60" y="3727"/>
                    <a:pt x="64" y="3726"/>
                    <a:pt x="67" y="3724"/>
                  </a:cubicBezTo>
                  <a:cubicBezTo>
                    <a:pt x="1055" y="2974"/>
                    <a:pt x="1341" y="1260"/>
                    <a:pt x="1257" y="117"/>
                  </a:cubicBezTo>
                  <a:cubicBezTo>
                    <a:pt x="1245" y="43"/>
                    <a:pt x="1175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14"/>
            <p:cNvSpPr/>
            <p:nvPr/>
          </p:nvSpPr>
          <p:spPr>
            <a:xfrm>
              <a:off x="4834925" y="3438800"/>
              <a:ext cx="7350" cy="22800"/>
            </a:xfrm>
            <a:custGeom>
              <a:rect b="b" l="l" r="r" t="t"/>
              <a:pathLst>
                <a:path extrusionOk="0" h="912" w="294">
                  <a:moveTo>
                    <a:pt x="252" y="0"/>
                  </a:moveTo>
                  <a:cubicBezTo>
                    <a:pt x="243" y="0"/>
                    <a:pt x="234" y="6"/>
                    <a:pt x="234" y="18"/>
                  </a:cubicBezTo>
                  <a:cubicBezTo>
                    <a:pt x="199" y="316"/>
                    <a:pt x="80" y="578"/>
                    <a:pt x="8" y="864"/>
                  </a:cubicBezTo>
                  <a:cubicBezTo>
                    <a:pt x="0" y="895"/>
                    <a:pt x="24" y="911"/>
                    <a:pt x="44" y="911"/>
                  </a:cubicBezTo>
                  <a:cubicBezTo>
                    <a:pt x="54" y="911"/>
                    <a:pt x="64" y="907"/>
                    <a:pt x="68" y="899"/>
                  </a:cubicBezTo>
                  <a:cubicBezTo>
                    <a:pt x="258" y="649"/>
                    <a:pt x="294" y="328"/>
                    <a:pt x="270" y="18"/>
                  </a:cubicBezTo>
                  <a:cubicBezTo>
                    <a:pt x="270" y="6"/>
                    <a:pt x="261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14"/>
            <p:cNvSpPr/>
            <p:nvPr/>
          </p:nvSpPr>
          <p:spPr>
            <a:xfrm>
              <a:off x="4801525" y="3474700"/>
              <a:ext cx="29450" cy="50525"/>
            </a:xfrm>
            <a:custGeom>
              <a:rect b="b" l="l" r="r" t="t"/>
              <a:pathLst>
                <a:path extrusionOk="0" h="2021" w="1178">
                  <a:moveTo>
                    <a:pt x="1087" y="1"/>
                  </a:moveTo>
                  <a:cubicBezTo>
                    <a:pt x="1053" y="1"/>
                    <a:pt x="1021" y="18"/>
                    <a:pt x="1011" y="59"/>
                  </a:cubicBezTo>
                  <a:cubicBezTo>
                    <a:pt x="951" y="440"/>
                    <a:pt x="761" y="785"/>
                    <a:pt x="535" y="1094"/>
                  </a:cubicBezTo>
                  <a:cubicBezTo>
                    <a:pt x="356" y="1356"/>
                    <a:pt x="94" y="1606"/>
                    <a:pt x="11" y="1916"/>
                  </a:cubicBezTo>
                  <a:cubicBezTo>
                    <a:pt x="1" y="1964"/>
                    <a:pt x="54" y="2021"/>
                    <a:pt x="94" y="2021"/>
                  </a:cubicBezTo>
                  <a:cubicBezTo>
                    <a:pt x="103" y="2021"/>
                    <a:pt x="111" y="2018"/>
                    <a:pt x="118" y="2011"/>
                  </a:cubicBezTo>
                  <a:cubicBezTo>
                    <a:pt x="404" y="1797"/>
                    <a:pt x="594" y="1416"/>
                    <a:pt x="796" y="1118"/>
                  </a:cubicBezTo>
                  <a:cubicBezTo>
                    <a:pt x="987" y="785"/>
                    <a:pt x="1130" y="463"/>
                    <a:pt x="1177" y="71"/>
                  </a:cubicBezTo>
                  <a:cubicBezTo>
                    <a:pt x="1177" y="30"/>
                    <a:pt x="1131" y="1"/>
                    <a:pt x="10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14"/>
            <p:cNvSpPr/>
            <p:nvPr/>
          </p:nvSpPr>
          <p:spPr>
            <a:xfrm>
              <a:off x="4876800" y="3423950"/>
              <a:ext cx="6850" cy="33375"/>
            </a:xfrm>
            <a:custGeom>
              <a:rect b="b" l="l" r="r" t="t"/>
              <a:pathLst>
                <a:path extrusionOk="0" h="1335" w="274">
                  <a:moveTo>
                    <a:pt x="153" y="0"/>
                  </a:moveTo>
                  <a:cubicBezTo>
                    <a:pt x="131" y="0"/>
                    <a:pt x="113" y="9"/>
                    <a:pt x="119" y="29"/>
                  </a:cubicBezTo>
                  <a:cubicBezTo>
                    <a:pt x="179" y="469"/>
                    <a:pt x="83" y="898"/>
                    <a:pt x="0" y="1315"/>
                  </a:cubicBezTo>
                  <a:cubicBezTo>
                    <a:pt x="0" y="1329"/>
                    <a:pt x="8" y="1334"/>
                    <a:pt x="20" y="1334"/>
                  </a:cubicBezTo>
                  <a:cubicBezTo>
                    <a:pt x="28" y="1334"/>
                    <a:pt x="38" y="1332"/>
                    <a:pt x="48" y="1327"/>
                  </a:cubicBezTo>
                  <a:cubicBezTo>
                    <a:pt x="226" y="898"/>
                    <a:pt x="274" y="481"/>
                    <a:pt x="202" y="17"/>
                  </a:cubicBezTo>
                  <a:cubicBezTo>
                    <a:pt x="192" y="6"/>
                    <a:pt x="171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14"/>
            <p:cNvSpPr/>
            <p:nvPr/>
          </p:nvSpPr>
          <p:spPr>
            <a:xfrm>
              <a:off x="4843825" y="3485025"/>
              <a:ext cx="24950" cy="39025"/>
            </a:xfrm>
            <a:custGeom>
              <a:rect b="b" l="l" r="r" t="t"/>
              <a:pathLst>
                <a:path extrusionOk="0" h="1561" w="998">
                  <a:moveTo>
                    <a:pt x="968" y="1"/>
                  </a:moveTo>
                  <a:cubicBezTo>
                    <a:pt x="958" y="1"/>
                    <a:pt x="950" y="5"/>
                    <a:pt x="950" y="15"/>
                  </a:cubicBezTo>
                  <a:cubicBezTo>
                    <a:pt x="867" y="360"/>
                    <a:pt x="664" y="622"/>
                    <a:pt x="438" y="896"/>
                  </a:cubicBezTo>
                  <a:cubicBezTo>
                    <a:pt x="271" y="1086"/>
                    <a:pt x="81" y="1265"/>
                    <a:pt x="9" y="1515"/>
                  </a:cubicBezTo>
                  <a:cubicBezTo>
                    <a:pt x="1" y="1541"/>
                    <a:pt x="17" y="1560"/>
                    <a:pt x="40" y="1560"/>
                  </a:cubicBezTo>
                  <a:cubicBezTo>
                    <a:pt x="49" y="1560"/>
                    <a:pt x="59" y="1557"/>
                    <a:pt x="69" y="1551"/>
                  </a:cubicBezTo>
                  <a:cubicBezTo>
                    <a:pt x="295" y="1324"/>
                    <a:pt x="486" y="1039"/>
                    <a:pt x="664" y="789"/>
                  </a:cubicBezTo>
                  <a:cubicBezTo>
                    <a:pt x="819" y="550"/>
                    <a:pt x="962" y="312"/>
                    <a:pt x="998" y="15"/>
                  </a:cubicBezTo>
                  <a:cubicBezTo>
                    <a:pt x="998" y="8"/>
                    <a:pt x="982" y="1"/>
                    <a:pt x="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14"/>
            <p:cNvSpPr/>
            <p:nvPr/>
          </p:nvSpPr>
          <p:spPr>
            <a:xfrm>
              <a:off x="4905850" y="3406050"/>
              <a:ext cx="22150" cy="59075"/>
            </a:xfrm>
            <a:custGeom>
              <a:rect b="b" l="l" r="r" t="t"/>
              <a:pathLst>
                <a:path extrusionOk="0" h="2363" w="886">
                  <a:moveTo>
                    <a:pt x="853" y="1"/>
                  </a:moveTo>
                  <a:cubicBezTo>
                    <a:pt x="838" y="1"/>
                    <a:pt x="820" y="7"/>
                    <a:pt x="814" y="19"/>
                  </a:cubicBezTo>
                  <a:cubicBezTo>
                    <a:pt x="707" y="435"/>
                    <a:pt x="588" y="840"/>
                    <a:pt x="433" y="1245"/>
                  </a:cubicBezTo>
                  <a:cubicBezTo>
                    <a:pt x="279" y="1578"/>
                    <a:pt x="100" y="1935"/>
                    <a:pt x="17" y="2293"/>
                  </a:cubicBezTo>
                  <a:cubicBezTo>
                    <a:pt x="1" y="2333"/>
                    <a:pt x="34" y="2362"/>
                    <a:pt x="64" y="2362"/>
                  </a:cubicBezTo>
                  <a:cubicBezTo>
                    <a:pt x="78" y="2362"/>
                    <a:pt x="92" y="2356"/>
                    <a:pt x="100" y="2340"/>
                  </a:cubicBezTo>
                  <a:cubicBezTo>
                    <a:pt x="493" y="1674"/>
                    <a:pt x="886" y="804"/>
                    <a:pt x="874" y="19"/>
                  </a:cubicBezTo>
                  <a:cubicBezTo>
                    <a:pt x="880" y="7"/>
                    <a:pt x="868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14"/>
            <p:cNvSpPr/>
            <p:nvPr/>
          </p:nvSpPr>
          <p:spPr>
            <a:xfrm>
              <a:off x="4872100" y="3501075"/>
              <a:ext cx="18400" cy="25175"/>
            </a:xfrm>
            <a:custGeom>
              <a:rect b="b" l="l" r="r" t="t"/>
              <a:pathLst>
                <a:path extrusionOk="0" h="1007" w="736">
                  <a:moveTo>
                    <a:pt x="695" y="1"/>
                  </a:moveTo>
                  <a:cubicBezTo>
                    <a:pt x="687" y="1"/>
                    <a:pt x="680" y="5"/>
                    <a:pt x="676" y="16"/>
                  </a:cubicBezTo>
                  <a:cubicBezTo>
                    <a:pt x="557" y="158"/>
                    <a:pt x="438" y="325"/>
                    <a:pt x="331" y="480"/>
                  </a:cubicBezTo>
                  <a:cubicBezTo>
                    <a:pt x="236" y="623"/>
                    <a:pt x="81" y="778"/>
                    <a:pt x="9" y="956"/>
                  </a:cubicBezTo>
                  <a:cubicBezTo>
                    <a:pt x="1" y="981"/>
                    <a:pt x="28" y="1007"/>
                    <a:pt x="58" y="1007"/>
                  </a:cubicBezTo>
                  <a:cubicBezTo>
                    <a:pt x="70" y="1007"/>
                    <a:pt x="82" y="1002"/>
                    <a:pt x="93" y="992"/>
                  </a:cubicBezTo>
                  <a:cubicBezTo>
                    <a:pt x="236" y="897"/>
                    <a:pt x="319" y="694"/>
                    <a:pt x="402" y="551"/>
                  </a:cubicBezTo>
                  <a:cubicBezTo>
                    <a:pt x="509" y="385"/>
                    <a:pt x="617" y="206"/>
                    <a:pt x="736" y="39"/>
                  </a:cubicBezTo>
                  <a:cubicBezTo>
                    <a:pt x="736" y="23"/>
                    <a:pt x="713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14"/>
            <p:cNvSpPr/>
            <p:nvPr/>
          </p:nvSpPr>
          <p:spPr>
            <a:xfrm>
              <a:off x="4944125" y="3388725"/>
              <a:ext cx="28525" cy="81600"/>
            </a:xfrm>
            <a:custGeom>
              <a:rect b="b" l="l" r="r" t="t"/>
              <a:pathLst>
                <a:path extrusionOk="0" h="3264" w="1141">
                  <a:moveTo>
                    <a:pt x="1113" y="0"/>
                  </a:moveTo>
                  <a:cubicBezTo>
                    <a:pt x="1108" y="0"/>
                    <a:pt x="1105" y="3"/>
                    <a:pt x="1105" y="9"/>
                  </a:cubicBezTo>
                  <a:cubicBezTo>
                    <a:pt x="1022" y="1164"/>
                    <a:pt x="629" y="2259"/>
                    <a:pt x="10" y="3224"/>
                  </a:cubicBezTo>
                  <a:cubicBezTo>
                    <a:pt x="1" y="3251"/>
                    <a:pt x="19" y="3264"/>
                    <a:pt x="38" y="3264"/>
                  </a:cubicBezTo>
                  <a:cubicBezTo>
                    <a:pt x="45" y="3264"/>
                    <a:pt x="51" y="3262"/>
                    <a:pt x="57" y="3259"/>
                  </a:cubicBezTo>
                  <a:cubicBezTo>
                    <a:pt x="831" y="2426"/>
                    <a:pt x="1141" y="1128"/>
                    <a:pt x="1129" y="9"/>
                  </a:cubicBezTo>
                  <a:cubicBezTo>
                    <a:pt x="1123" y="3"/>
                    <a:pt x="1117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14"/>
            <p:cNvSpPr/>
            <p:nvPr/>
          </p:nvSpPr>
          <p:spPr>
            <a:xfrm>
              <a:off x="4911700" y="3484550"/>
              <a:ext cx="29400" cy="43475"/>
            </a:xfrm>
            <a:custGeom>
              <a:rect b="b" l="l" r="r" t="t"/>
              <a:pathLst>
                <a:path extrusionOk="0" h="1739" w="1176">
                  <a:moveTo>
                    <a:pt x="1109" y="0"/>
                  </a:moveTo>
                  <a:cubicBezTo>
                    <a:pt x="1095" y="0"/>
                    <a:pt x="1080" y="7"/>
                    <a:pt x="1069" y="22"/>
                  </a:cubicBezTo>
                  <a:cubicBezTo>
                    <a:pt x="878" y="272"/>
                    <a:pt x="735" y="581"/>
                    <a:pt x="557" y="855"/>
                  </a:cubicBezTo>
                  <a:cubicBezTo>
                    <a:pt x="366" y="1117"/>
                    <a:pt x="188" y="1403"/>
                    <a:pt x="21" y="1689"/>
                  </a:cubicBezTo>
                  <a:cubicBezTo>
                    <a:pt x="0" y="1709"/>
                    <a:pt x="33" y="1739"/>
                    <a:pt x="65" y="1739"/>
                  </a:cubicBezTo>
                  <a:cubicBezTo>
                    <a:pt x="70" y="1739"/>
                    <a:pt x="76" y="1738"/>
                    <a:pt x="80" y="1736"/>
                  </a:cubicBezTo>
                  <a:cubicBezTo>
                    <a:pt x="533" y="1296"/>
                    <a:pt x="997" y="689"/>
                    <a:pt x="1176" y="81"/>
                  </a:cubicBezTo>
                  <a:cubicBezTo>
                    <a:pt x="1176" y="32"/>
                    <a:pt x="1142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14"/>
            <p:cNvSpPr/>
            <p:nvPr/>
          </p:nvSpPr>
          <p:spPr>
            <a:xfrm>
              <a:off x="5006375" y="3360150"/>
              <a:ext cx="19850" cy="60200"/>
            </a:xfrm>
            <a:custGeom>
              <a:rect b="b" l="l" r="r" t="t"/>
              <a:pathLst>
                <a:path extrusionOk="0" h="2408" w="794">
                  <a:moveTo>
                    <a:pt x="693" y="0"/>
                  </a:moveTo>
                  <a:cubicBezTo>
                    <a:pt x="684" y="0"/>
                    <a:pt x="675" y="3"/>
                    <a:pt x="675" y="9"/>
                  </a:cubicBezTo>
                  <a:cubicBezTo>
                    <a:pt x="675" y="854"/>
                    <a:pt x="318" y="1605"/>
                    <a:pt x="8" y="2367"/>
                  </a:cubicBezTo>
                  <a:cubicBezTo>
                    <a:pt x="0" y="2390"/>
                    <a:pt x="23" y="2408"/>
                    <a:pt x="46" y="2408"/>
                  </a:cubicBezTo>
                  <a:cubicBezTo>
                    <a:pt x="59" y="2408"/>
                    <a:pt x="71" y="2403"/>
                    <a:pt x="80" y="2390"/>
                  </a:cubicBezTo>
                  <a:cubicBezTo>
                    <a:pt x="568" y="1688"/>
                    <a:pt x="794" y="854"/>
                    <a:pt x="711" y="9"/>
                  </a:cubicBezTo>
                  <a:cubicBezTo>
                    <a:pt x="711" y="3"/>
                    <a:pt x="702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14"/>
            <p:cNvSpPr/>
            <p:nvPr/>
          </p:nvSpPr>
          <p:spPr>
            <a:xfrm>
              <a:off x="4945050" y="3467150"/>
              <a:ext cx="40250" cy="55325"/>
            </a:xfrm>
            <a:custGeom>
              <a:rect b="b" l="l" r="r" t="t"/>
              <a:pathLst>
                <a:path extrusionOk="0" h="2213" w="1610">
                  <a:moveTo>
                    <a:pt x="1570" y="0"/>
                  </a:moveTo>
                  <a:cubicBezTo>
                    <a:pt x="1565" y="0"/>
                    <a:pt x="1561" y="1"/>
                    <a:pt x="1556" y="3"/>
                  </a:cubicBezTo>
                  <a:cubicBezTo>
                    <a:pt x="1247" y="265"/>
                    <a:pt x="1020" y="623"/>
                    <a:pt x="782" y="956"/>
                  </a:cubicBezTo>
                  <a:cubicBezTo>
                    <a:pt x="509" y="1337"/>
                    <a:pt x="247" y="1730"/>
                    <a:pt x="20" y="2147"/>
                  </a:cubicBezTo>
                  <a:cubicBezTo>
                    <a:pt x="1" y="2176"/>
                    <a:pt x="37" y="2212"/>
                    <a:pt x="70" y="2212"/>
                  </a:cubicBezTo>
                  <a:cubicBezTo>
                    <a:pt x="78" y="2212"/>
                    <a:pt x="85" y="2211"/>
                    <a:pt x="92" y="2206"/>
                  </a:cubicBezTo>
                  <a:cubicBezTo>
                    <a:pt x="378" y="1885"/>
                    <a:pt x="616" y="1527"/>
                    <a:pt x="854" y="1194"/>
                  </a:cubicBezTo>
                  <a:cubicBezTo>
                    <a:pt x="1104" y="825"/>
                    <a:pt x="1401" y="444"/>
                    <a:pt x="1580" y="39"/>
                  </a:cubicBezTo>
                  <a:cubicBezTo>
                    <a:pt x="1609" y="20"/>
                    <a:pt x="1591" y="0"/>
                    <a:pt x="15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14"/>
            <p:cNvSpPr/>
            <p:nvPr/>
          </p:nvSpPr>
          <p:spPr>
            <a:xfrm>
              <a:off x="5030900" y="3327925"/>
              <a:ext cx="37600" cy="107025"/>
            </a:xfrm>
            <a:custGeom>
              <a:rect b="b" l="l" r="r" t="t"/>
              <a:pathLst>
                <a:path extrusionOk="0" h="4281" w="1504">
                  <a:moveTo>
                    <a:pt x="1504" y="0"/>
                  </a:moveTo>
                  <a:cubicBezTo>
                    <a:pt x="1230" y="631"/>
                    <a:pt x="1111" y="1286"/>
                    <a:pt x="968" y="1953"/>
                  </a:cubicBezTo>
                  <a:cubicBezTo>
                    <a:pt x="789" y="2774"/>
                    <a:pt x="492" y="3489"/>
                    <a:pt x="27" y="4203"/>
                  </a:cubicBezTo>
                  <a:cubicBezTo>
                    <a:pt x="1" y="4238"/>
                    <a:pt x="40" y="4280"/>
                    <a:pt x="71" y="4280"/>
                  </a:cubicBezTo>
                  <a:cubicBezTo>
                    <a:pt x="82" y="4280"/>
                    <a:pt x="93" y="4275"/>
                    <a:pt x="99" y="4263"/>
                  </a:cubicBezTo>
                  <a:cubicBezTo>
                    <a:pt x="1218" y="3191"/>
                    <a:pt x="1182" y="1417"/>
                    <a:pt x="15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14"/>
            <p:cNvSpPr/>
            <p:nvPr/>
          </p:nvSpPr>
          <p:spPr>
            <a:xfrm>
              <a:off x="4952775" y="3459325"/>
              <a:ext cx="63725" cy="80975"/>
            </a:xfrm>
            <a:custGeom>
              <a:rect b="b" l="l" r="r" t="t"/>
              <a:pathLst>
                <a:path extrusionOk="0" h="3239" w="2549">
                  <a:moveTo>
                    <a:pt x="2477" y="0"/>
                  </a:moveTo>
                  <a:cubicBezTo>
                    <a:pt x="2459" y="0"/>
                    <a:pt x="2442" y="9"/>
                    <a:pt x="2438" y="31"/>
                  </a:cubicBezTo>
                  <a:cubicBezTo>
                    <a:pt x="2033" y="1388"/>
                    <a:pt x="1033" y="2269"/>
                    <a:pt x="21" y="3174"/>
                  </a:cubicBezTo>
                  <a:cubicBezTo>
                    <a:pt x="1" y="3194"/>
                    <a:pt x="23" y="3239"/>
                    <a:pt x="51" y="3239"/>
                  </a:cubicBezTo>
                  <a:cubicBezTo>
                    <a:pt x="57" y="3239"/>
                    <a:pt x="63" y="3237"/>
                    <a:pt x="69" y="3233"/>
                  </a:cubicBezTo>
                  <a:cubicBezTo>
                    <a:pt x="1176" y="2460"/>
                    <a:pt x="2152" y="1388"/>
                    <a:pt x="2533" y="66"/>
                  </a:cubicBezTo>
                  <a:cubicBezTo>
                    <a:pt x="2548" y="28"/>
                    <a:pt x="2510" y="0"/>
                    <a:pt x="2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14"/>
            <p:cNvSpPr/>
            <p:nvPr/>
          </p:nvSpPr>
          <p:spPr>
            <a:xfrm>
              <a:off x="5084950" y="3325475"/>
              <a:ext cx="19575" cy="63200"/>
            </a:xfrm>
            <a:custGeom>
              <a:rect b="b" l="l" r="r" t="t"/>
              <a:pathLst>
                <a:path extrusionOk="0" h="2528" w="783">
                  <a:moveTo>
                    <a:pt x="625" y="0"/>
                  </a:moveTo>
                  <a:cubicBezTo>
                    <a:pt x="571" y="0"/>
                    <a:pt x="520" y="33"/>
                    <a:pt x="532" y="98"/>
                  </a:cubicBezTo>
                  <a:cubicBezTo>
                    <a:pt x="568" y="956"/>
                    <a:pt x="211" y="1646"/>
                    <a:pt x="8" y="2456"/>
                  </a:cubicBezTo>
                  <a:cubicBezTo>
                    <a:pt x="1" y="2494"/>
                    <a:pt x="32" y="2527"/>
                    <a:pt x="65" y="2527"/>
                  </a:cubicBezTo>
                  <a:cubicBezTo>
                    <a:pt x="84" y="2527"/>
                    <a:pt x="103" y="2517"/>
                    <a:pt x="116" y="2491"/>
                  </a:cubicBezTo>
                  <a:cubicBezTo>
                    <a:pt x="508" y="1789"/>
                    <a:pt x="782" y="932"/>
                    <a:pt x="735" y="98"/>
                  </a:cubicBezTo>
                  <a:cubicBezTo>
                    <a:pt x="735" y="33"/>
                    <a:pt x="678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14"/>
            <p:cNvSpPr/>
            <p:nvPr/>
          </p:nvSpPr>
          <p:spPr>
            <a:xfrm>
              <a:off x="5039600" y="3427975"/>
              <a:ext cx="31275" cy="33925"/>
            </a:xfrm>
            <a:custGeom>
              <a:rect b="b" l="l" r="r" t="t"/>
              <a:pathLst>
                <a:path extrusionOk="0" h="1357" w="1251">
                  <a:moveTo>
                    <a:pt x="1224" y="1"/>
                  </a:moveTo>
                  <a:cubicBezTo>
                    <a:pt x="1217" y="1"/>
                    <a:pt x="1210" y="4"/>
                    <a:pt x="1203" y="11"/>
                  </a:cubicBezTo>
                  <a:cubicBezTo>
                    <a:pt x="1013" y="249"/>
                    <a:pt x="834" y="487"/>
                    <a:pt x="632" y="701"/>
                  </a:cubicBezTo>
                  <a:cubicBezTo>
                    <a:pt x="453" y="916"/>
                    <a:pt x="191" y="1082"/>
                    <a:pt x="36" y="1285"/>
                  </a:cubicBezTo>
                  <a:cubicBezTo>
                    <a:pt x="1" y="1320"/>
                    <a:pt x="48" y="1356"/>
                    <a:pt x="96" y="1356"/>
                  </a:cubicBezTo>
                  <a:cubicBezTo>
                    <a:pt x="346" y="1273"/>
                    <a:pt x="572" y="999"/>
                    <a:pt x="727" y="797"/>
                  </a:cubicBezTo>
                  <a:cubicBezTo>
                    <a:pt x="929" y="558"/>
                    <a:pt x="1072" y="285"/>
                    <a:pt x="1251" y="35"/>
                  </a:cubicBezTo>
                  <a:cubicBezTo>
                    <a:pt x="1251" y="18"/>
                    <a:pt x="1239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14"/>
            <p:cNvSpPr/>
            <p:nvPr/>
          </p:nvSpPr>
          <p:spPr>
            <a:xfrm>
              <a:off x="5091625" y="3342350"/>
              <a:ext cx="30925" cy="69500"/>
            </a:xfrm>
            <a:custGeom>
              <a:rect b="b" l="l" r="r" t="t"/>
              <a:pathLst>
                <a:path extrusionOk="0" h="2780" w="1237">
                  <a:moveTo>
                    <a:pt x="1148" y="1"/>
                  </a:moveTo>
                  <a:cubicBezTo>
                    <a:pt x="1119" y="1"/>
                    <a:pt x="1089" y="16"/>
                    <a:pt x="1075" y="54"/>
                  </a:cubicBezTo>
                  <a:cubicBezTo>
                    <a:pt x="777" y="971"/>
                    <a:pt x="468" y="1828"/>
                    <a:pt x="27" y="2686"/>
                  </a:cubicBezTo>
                  <a:cubicBezTo>
                    <a:pt x="1" y="2729"/>
                    <a:pt x="32" y="2779"/>
                    <a:pt x="75" y="2779"/>
                  </a:cubicBezTo>
                  <a:cubicBezTo>
                    <a:pt x="90" y="2779"/>
                    <a:pt x="107" y="2773"/>
                    <a:pt x="122" y="2757"/>
                  </a:cubicBezTo>
                  <a:cubicBezTo>
                    <a:pt x="813" y="2102"/>
                    <a:pt x="980" y="959"/>
                    <a:pt x="1230" y="78"/>
                  </a:cubicBezTo>
                  <a:cubicBezTo>
                    <a:pt x="1237" y="35"/>
                    <a:pt x="11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14"/>
            <p:cNvSpPr/>
            <p:nvPr/>
          </p:nvSpPr>
          <p:spPr>
            <a:xfrm>
              <a:off x="3435250" y="1987950"/>
              <a:ext cx="12300" cy="21100"/>
            </a:xfrm>
            <a:custGeom>
              <a:rect b="b" l="l" r="r" t="t"/>
              <a:pathLst>
                <a:path extrusionOk="0" h="844" w="492">
                  <a:moveTo>
                    <a:pt x="392" y="1"/>
                  </a:moveTo>
                  <a:cubicBezTo>
                    <a:pt x="376" y="1"/>
                    <a:pt x="360" y="7"/>
                    <a:pt x="345" y="21"/>
                  </a:cubicBezTo>
                  <a:cubicBezTo>
                    <a:pt x="155" y="224"/>
                    <a:pt x="0" y="545"/>
                    <a:pt x="179" y="819"/>
                  </a:cubicBezTo>
                  <a:cubicBezTo>
                    <a:pt x="194" y="835"/>
                    <a:pt x="219" y="843"/>
                    <a:pt x="242" y="843"/>
                  </a:cubicBezTo>
                  <a:cubicBezTo>
                    <a:pt x="271" y="843"/>
                    <a:pt x="298" y="829"/>
                    <a:pt x="298" y="795"/>
                  </a:cubicBezTo>
                  <a:cubicBezTo>
                    <a:pt x="345" y="569"/>
                    <a:pt x="357" y="331"/>
                    <a:pt x="464" y="117"/>
                  </a:cubicBezTo>
                  <a:cubicBezTo>
                    <a:pt x="492" y="62"/>
                    <a:pt x="443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14"/>
            <p:cNvSpPr/>
            <p:nvPr/>
          </p:nvSpPr>
          <p:spPr>
            <a:xfrm>
              <a:off x="3452800" y="1993750"/>
              <a:ext cx="13125" cy="19425"/>
            </a:xfrm>
            <a:custGeom>
              <a:rect b="b" l="l" r="r" t="t"/>
              <a:pathLst>
                <a:path extrusionOk="0" h="777" w="525">
                  <a:moveTo>
                    <a:pt x="156" y="1"/>
                  </a:moveTo>
                  <a:cubicBezTo>
                    <a:pt x="97" y="1"/>
                    <a:pt x="27" y="51"/>
                    <a:pt x="12" y="123"/>
                  </a:cubicBezTo>
                  <a:cubicBezTo>
                    <a:pt x="1" y="254"/>
                    <a:pt x="12" y="420"/>
                    <a:pt x="60" y="527"/>
                  </a:cubicBezTo>
                  <a:cubicBezTo>
                    <a:pt x="112" y="611"/>
                    <a:pt x="201" y="776"/>
                    <a:pt x="318" y="776"/>
                  </a:cubicBezTo>
                  <a:cubicBezTo>
                    <a:pt x="335" y="776"/>
                    <a:pt x="352" y="773"/>
                    <a:pt x="370" y="766"/>
                  </a:cubicBezTo>
                  <a:cubicBezTo>
                    <a:pt x="524" y="718"/>
                    <a:pt x="477" y="539"/>
                    <a:pt x="417" y="432"/>
                  </a:cubicBezTo>
                  <a:cubicBezTo>
                    <a:pt x="358" y="313"/>
                    <a:pt x="274" y="206"/>
                    <a:pt x="239" y="75"/>
                  </a:cubicBezTo>
                  <a:cubicBezTo>
                    <a:pt x="229" y="23"/>
                    <a:pt x="195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14"/>
            <p:cNvSpPr/>
            <p:nvPr/>
          </p:nvSpPr>
          <p:spPr>
            <a:xfrm>
              <a:off x="3475300" y="1989775"/>
              <a:ext cx="11000" cy="17950"/>
            </a:xfrm>
            <a:custGeom>
              <a:rect b="b" l="l" r="r" t="t"/>
              <a:pathLst>
                <a:path extrusionOk="0" h="718" w="440">
                  <a:moveTo>
                    <a:pt x="147" y="1"/>
                  </a:moveTo>
                  <a:cubicBezTo>
                    <a:pt x="73" y="1"/>
                    <a:pt x="1" y="59"/>
                    <a:pt x="29" y="151"/>
                  </a:cubicBezTo>
                  <a:cubicBezTo>
                    <a:pt x="89" y="353"/>
                    <a:pt x="124" y="567"/>
                    <a:pt x="303" y="698"/>
                  </a:cubicBezTo>
                  <a:cubicBezTo>
                    <a:pt x="317" y="712"/>
                    <a:pt x="334" y="718"/>
                    <a:pt x="352" y="718"/>
                  </a:cubicBezTo>
                  <a:cubicBezTo>
                    <a:pt x="395" y="718"/>
                    <a:pt x="439" y="681"/>
                    <a:pt x="422" y="639"/>
                  </a:cubicBezTo>
                  <a:cubicBezTo>
                    <a:pt x="386" y="448"/>
                    <a:pt x="327" y="270"/>
                    <a:pt x="267" y="91"/>
                  </a:cubicBezTo>
                  <a:cubicBezTo>
                    <a:pt x="248" y="28"/>
                    <a:pt x="19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14"/>
            <p:cNvSpPr/>
            <p:nvPr/>
          </p:nvSpPr>
          <p:spPr>
            <a:xfrm>
              <a:off x="3507575" y="1987500"/>
              <a:ext cx="20550" cy="22475"/>
            </a:xfrm>
            <a:custGeom>
              <a:rect b="b" l="l" r="r" t="t"/>
              <a:pathLst>
                <a:path extrusionOk="0" h="899" w="822">
                  <a:moveTo>
                    <a:pt x="199" y="1"/>
                  </a:moveTo>
                  <a:cubicBezTo>
                    <a:pt x="171" y="1"/>
                    <a:pt x="143" y="8"/>
                    <a:pt x="119" y="27"/>
                  </a:cubicBezTo>
                  <a:cubicBezTo>
                    <a:pt x="48" y="75"/>
                    <a:pt x="0" y="182"/>
                    <a:pt x="60" y="242"/>
                  </a:cubicBezTo>
                  <a:cubicBezTo>
                    <a:pt x="131" y="325"/>
                    <a:pt x="179" y="432"/>
                    <a:pt x="226" y="539"/>
                  </a:cubicBezTo>
                  <a:cubicBezTo>
                    <a:pt x="262" y="635"/>
                    <a:pt x="250" y="754"/>
                    <a:pt x="346" y="849"/>
                  </a:cubicBezTo>
                  <a:cubicBezTo>
                    <a:pt x="383" y="880"/>
                    <a:pt x="433" y="898"/>
                    <a:pt x="483" y="898"/>
                  </a:cubicBezTo>
                  <a:cubicBezTo>
                    <a:pt x="528" y="898"/>
                    <a:pt x="573" y="883"/>
                    <a:pt x="607" y="849"/>
                  </a:cubicBezTo>
                  <a:cubicBezTo>
                    <a:pt x="822" y="599"/>
                    <a:pt x="536" y="206"/>
                    <a:pt x="322" y="39"/>
                  </a:cubicBezTo>
                  <a:cubicBezTo>
                    <a:pt x="286" y="18"/>
                    <a:pt x="242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14"/>
            <p:cNvSpPr/>
            <p:nvPr/>
          </p:nvSpPr>
          <p:spPr>
            <a:xfrm>
              <a:off x="3532875" y="1979850"/>
              <a:ext cx="10425" cy="23100"/>
            </a:xfrm>
            <a:custGeom>
              <a:rect b="b" l="l" r="r" t="t"/>
              <a:pathLst>
                <a:path extrusionOk="0" h="924" w="417">
                  <a:moveTo>
                    <a:pt x="149" y="0"/>
                  </a:moveTo>
                  <a:cubicBezTo>
                    <a:pt x="78" y="0"/>
                    <a:pt x="6" y="48"/>
                    <a:pt x="0" y="143"/>
                  </a:cubicBezTo>
                  <a:cubicBezTo>
                    <a:pt x="0" y="286"/>
                    <a:pt x="12" y="441"/>
                    <a:pt x="24" y="583"/>
                  </a:cubicBezTo>
                  <a:cubicBezTo>
                    <a:pt x="48" y="738"/>
                    <a:pt x="72" y="857"/>
                    <a:pt x="203" y="917"/>
                  </a:cubicBezTo>
                  <a:cubicBezTo>
                    <a:pt x="219" y="921"/>
                    <a:pt x="234" y="923"/>
                    <a:pt x="249" y="923"/>
                  </a:cubicBezTo>
                  <a:cubicBezTo>
                    <a:pt x="279" y="923"/>
                    <a:pt x="306" y="913"/>
                    <a:pt x="322" y="881"/>
                  </a:cubicBezTo>
                  <a:cubicBezTo>
                    <a:pt x="417" y="786"/>
                    <a:pt x="381" y="679"/>
                    <a:pt x="357" y="548"/>
                  </a:cubicBezTo>
                  <a:cubicBezTo>
                    <a:pt x="322" y="405"/>
                    <a:pt x="298" y="274"/>
                    <a:pt x="298" y="143"/>
                  </a:cubicBezTo>
                  <a:cubicBezTo>
                    <a:pt x="292" y="48"/>
                    <a:pt x="22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14"/>
            <p:cNvSpPr/>
            <p:nvPr/>
          </p:nvSpPr>
          <p:spPr>
            <a:xfrm>
              <a:off x="3562350" y="1972275"/>
              <a:ext cx="15500" cy="26200"/>
            </a:xfrm>
            <a:custGeom>
              <a:rect b="b" l="l" r="r" t="t"/>
              <a:pathLst>
                <a:path extrusionOk="0" h="1048" w="620">
                  <a:moveTo>
                    <a:pt x="216" y="0"/>
                  </a:moveTo>
                  <a:cubicBezTo>
                    <a:pt x="109" y="0"/>
                    <a:pt x="0" y="84"/>
                    <a:pt x="36" y="220"/>
                  </a:cubicBezTo>
                  <a:cubicBezTo>
                    <a:pt x="83" y="398"/>
                    <a:pt x="119" y="565"/>
                    <a:pt x="155" y="744"/>
                  </a:cubicBezTo>
                  <a:cubicBezTo>
                    <a:pt x="187" y="852"/>
                    <a:pt x="259" y="1048"/>
                    <a:pt x="405" y="1048"/>
                  </a:cubicBezTo>
                  <a:cubicBezTo>
                    <a:pt x="420" y="1048"/>
                    <a:pt x="436" y="1046"/>
                    <a:pt x="452" y="1041"/>
                  </a:cubicBezTo>
                  <a:cubicBezTo>
                    <a:pt x="619" y="994"/>
                    <a:pt x="560" y="767"/>
                    <a:pt x="536" y="672"/>
                  </a:cubicBezTo>
                  <a:cubicBezTo>
                    <a:pt x="476" y="494"/>
                    <a:pt x="429" y="315"/>
                    <a:pt x="381" y="124"/>
                  </a:cubicBezTo>
                  <a:cubicBezTo>
                    <a:pt x="357" y="38"/>
                    <a:pt x="28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14"/>
            <p:cNvSpPr/>
            <p:nvPr/>
          </p:nvSpPr>
          <p:spPr>
            <a:xfrm>
              <a:off x="3595375" y="1968900"/>
              <a:ext cx="11925" cy="30075"/>
            </a:xfrm>
            <a:custGeom>
              <a:rect b="b" l="l" r="r" t="t"/>
              <a:pathLst>
                <a:path extrusionOk="0" h="1203" w="477">
                  <a:moveTo>
                    <a:pt x="222" y="0"/>
                  </a:moveTo>
                  <a:cubicBezTo>
                    <a:pt x="146" y="0"/>
                    <a:pt x="72" y="51"/>
                    <a:pt x="72" y="152"/>
                  </a:cubicBezTo>
                  <a:cubicBezTo>
                    <a:pt x="72" y="450"/>
                    <a:pt x="1" y="998"/>
                    <a:pt x="298" y="1188"/>
                  </a:cubicBezTo>
                  <a:cubicBezTo>
                    <a:pt x="308" y="1198"/>
                    <a:pt x="321" y="1203"/>
                    <a:pt x="335" y="1203"/>
                  </a:cubicBezTo>
                  <a:cubicBezTo>
                    <a:pt x="370" y="1203"/>
                    <a:pt x="409" y="1175"/>
                    <a:pt x="417" y="1140"/>
                  </a:cubicBezTo>
                  <a:cubicBezTo>
                    <a:pt x="477" y="998"/>
                    <a:pt x="417" y="831"/>
                    <a:pt x="394" y="664"/>
                  </a:cubicBezTo>
                  <a:cubicBezTo>
                    <a:pt x="382" y="486"/>
                    <a:pt x="382" y="331"/>
                    <a:pt x="382" y="152"/>
                  </a:cubicBezTo>
                  <a:cubicBezTo>
                    <a:pt x="376" y="51"/>
                    <a:pt x="298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14"/>
            <p:cNvSpPr/>
            <p:nvPr/>
          </p:nvSpPr>
          <p:spPr>
            <a:xfrm>
              <a:off x="3620500" y="1968025"/>
              <a:ext cx="18350" cy="18675"/>
            </a:xfrm>
            <a:custGeom>
              <a:rect b="b" l="l" r="r" t="t"/>
              <a:pathLst>
                <a:path extrusionOk="0" h="747" w="734">
                  <a:moveTo>
                    <a:pt x="188" y="0"/>
                  </a:moveTo>
                  <a:cubicBezTo>
                    <a:pt x="96" y="0"/>
                    <a:pt x="0" y="130"/>
                    <a:pt x="91" y="211"/>
                  </a:cubicBezTo>
                  <a:cubicBezTo>
                    <a:pt x="198" y="318"/>
                    <a:pt x="293" y="425"/>
                    <a:pt x="377" y="521"/>
                  </a:cubicBezTo>
                  <a:cubicBezTo>
                    <a:pt x="448" y="616"/>
                    <a:pt x="543" y="735"/>
                    <a:pt x="662" y="747"/>
                  </a:cubicBezTo>
                  <a:cubicBezTo>
                    <a:pt x="710" y="747"/>
                    <a:pt x="734" y="723"/>
                    <a:pt x="734" y="675"/>
                  </a:cubicBezTo>
                  <a:cubicBezTo>
                    <a:pt x="734" y="556"/>
                    <a:pt x="615" y="449"/>
                    <a:pt x="543" y="366"/>
                  </a:cubicBezTo>
                  <a:cubicBezTo>
                    <a:pt x="448" y="259"/>
                    <a:pt x="365" y="140"/>
                    <a:pt x="270" y="44"/>
                  </a:cubicBezTo>
                  <a:cubicBezTo>
                    <a:pt x="247" y="13"/>
                    <a:pt x="21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14"/>
            <p:cNvSpPr/>
            <p:nvPr/>
          </p:nvSpPr>
          <p:spPr>
            <a:xfrm>
              <a:off x="3651525" y="1962150"/>
              <a:ext cx="18025" cy="20275"/>
            </a:xfrm>
            <a:custGeom>
              <a:rect b="b" l="l" r="r" t="t"/>
              <a:pathLst>
                <a:path extrusionOk="0" h="811" w="721">
                  <a:moveTo>
                    <a:pt x="194" y="0"/>
                  </a:moveTo>
                  <a:cubicBezTo>
                    <a:pt x="93" y="0"/>
                    <a:pt x="0" y="99"/>
                    <a:pt x="64" y="220"/>
                  </a:cubicBezTo>
                  <a:cubicBezTo>
                    <a:pt x="148" y="422"/>
                    <a:pt x="267" y="672"/>
                    <a:pt x="457" y="791"/>
                  </a:cubicBezTo>
                  <a:cubicBezTo>
                    <a:pt x="484" y="804"/>
                    <a:pt x="509" y="810"/>
                    <a:pt x="534" y="810"/>
                  </a:cubicBezTo>
                  <a:cubicBezTo>
                    <a:pt x="642" y="810"/>
                    <a:pt x="720" y="694"/>
                    <a:pt x="672" y="577"/>
                  </a:cubicBezTo>
                  <a:cubicBezTo>
                    <a:pt x="624" y="494"/>
                    <a:pt x="553" y="422"/>
                    <a:pt x="493" y="339"/>
                  </a:cubicBezTo>
                  <a:cubicBezTo>
                    <a:pt x="434" y="256"/>
                    <a:pt x="374" y="160"/>
                    <a:pt x="326" y="77"/>
                  </a:cubicBezTo>
                  <a:cubicBezTo>
                    <a:pt x="292" y="23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14"/>
            <p:cNvSpPr/>
            <p:nvPr/>
          </p:nvSpPr>
          <p:spPr>
            <a:xfrm>
              <a:off x="3681400" y="1954825"/>
              <a:ext cx="15425" cy="26550"/>
            </a:xfrm>
            <a:custGeom>
              <a:rect b="b" l="l" r="r" t="t"/>
              <a:pathLst>
                <a:path extrusionOk="0" h="1062" w="617">
                  <a:moveTo>
                    <a:pt x="157" y="0"/>
                  </a:moveTo>
                  <a:cubicBezTo>
                    <a:pt x="80" y="0"/>
                    <a:pt x="1" y="63"/>
                    <a:pt x="36" y="156"/>
                  </a:cubicBezTo>
                  <a:cubicBezTo>
                    <a:pt x="155" y="453"/>
                    <a:pt x="239" y="858"/>
                    <a:pt x="501" y="1049"/>
                  </a:cubicBezTo>
                  <a:cubicBezTo>
                    <a:pt x="512" y="1057"/>
                    <a:pt x="525" y="1061"/>
                    <a:pt x="538" y="1061"/>
                  </a:cubicBezTo>
                  <a:cubicBezTo>
                    <a:pt x="578" y="1061"/>
                    <a:pt x="617" y="1025"/>
                    <a:pt x="608" y="989"/>
                  </a:cubicBezTo>
                  <a:cubicBezTo>
                    <a:pt x="596" y="822"/>
                    <a:pt x="536" y="715"/>
                    <a:pt x="477" y="560"/>
                  </a:cubicBezTo>
                  <a:cubicBezTo>
                    <a:pt x="417" y="418"/>
                    <a:pt x="358" y="251"/>
                    <a:pt x="274" y="96"/>
                  </a:cubicBezTo>
                  <a:cubicBezTo>
                    <a:pt x="260" y="29"/>
                    <a:pt x="209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14"/>
            <p:cNvSpPr/>
            <p:nvPr/>
          </p:nvSpPr>
          <p:spPr>
            <a:xfrm>
              <a:off x="3716750" y="1960925"/>
              <a:ext cx="18200" cy="31175"/>
            </a:xfrm>
            <a:custGeom>
              <a:rect b="b" l="l" r="r" t="t"/>
              <a:pathLst>
                <a:path extrusionOk="0" h="1247" w="728">
                  <a:moveTo>
                    <a:pt x="169" y="0"/>
                  </a:moveTo>
                  <a:cubicBezTo>
                    <a:pt x="91" y="0"/>
                    <a:pt x="1" y="78"/>
                    <a:pt x="15" y="186"/>
                  </a:cubicBezTo>
                  <a:cubicBezTo>
                    <a:pt x="75" y="567"/>
                    <a:pt x="206" y="1102"/>
                    <a:pt x="611" y="1245"/>
                  </a:cubicBezTo>
                  <a:cubicBezTo>
                    <a:pt x="616" y="1246"/>
                    <a:pt x="621" y="1247"/>
                    <a:pt x="626" y="1247"/>
                  </a:cubicBezTo>
                  <a:cubicBezTo>
                    <a:pt x="680" y="1247"/>
                    <a:pt x="728" y="1192"/>
                    <a:pt x="706" y="1138"/>
                  </a:cubicBezTo>
                  <a:cubicBezTo>
                    <a:pt x="646" y="959"/>
                    <a:pt x="563" y="828"/>
                    <a:pt x="468" y="674"/>
                  </a:cubicBezTo>
                  <a:cubicBezTo>
                    <a:pt x="384" y="495"/>
                    <a:pt x="325" y="305"/>
                    <a:pt x="277" y="114"/>
                  </a:cubicBezTo>
                  <a:cubicBezTo>
                    <a:pt x="268" y="34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14"/>
            <p:cNvSpPr/>
            <p:nvPr/>
          </p:nvSpPr>
          <p:spPr>
            <a:xfrm>
              <a:off x="3747400" y="1962175"/>
              <a:ext cx="19375" cy="26625"/>
            </a:xfrm>
            <a:custGeom>
              <a:rect b="b" l="l" r="r" t="t"/>
              <a:pathLst>
                <a:path extrusionOk="0" h="1065" w="775">
                  <a:moveTo>
                    <a:pt x="106" y="0"/>
                  </a:moveTo>
                  <a:cubicBezTo>
                    <a:pt x="48" y="0"/>
                    <a:pt x="0" y="65"/>
                    <a:pt x="39" y="136"/>
                  </a:cubicBezTo>
                  <a:cubicBezTo>
                    <a:pt x="123" y="314"/>
                    <a:pt x="230" y="481"/>
                    <a:pt x="349" y="659"/>
                  </a:cubicBezTo>
                  <a:cubicBezTo>
                    <a:pt x="456" y="802"/>
                    <a:pt x="539" y="957"/>
                    <a:pt x="670" y="1052"/>
                  </a:cubicBezTo>
                  <a:cubicBezTo>
                    <a:pt x="682" y="1061"/>
                    <a:pt x="694" y="1065"/>
                    <a:pt x="706" y="1065"/>
                  </a:cubicBezTo>
                  <a:cubicBezTo>
                    <a:pt x="743" y="1065"/>
                    <a:pt x="775" y="1029"/>
                    <a:pt x="766" y="993"/>
                  </a:cubicBezTo>
                  <a:cubicBezTo>
                    <a:pt x="718" y="814"/>
                    <a:pt x="599" y="683"/>
                    <a:pt x="492" y="528"/>
                  </a:cubicBezTo>
                  <a:cubicBezTo>
                    <a:pt x="397" y="386"/>
                    <a:pt x="289" y="219"/>
                    <a:pt x="194" y="64"/>
                  </a:cubicBezTo>
                  <a:cubicBezTo>
                    <a:pt x="169" y="19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14"/>
            <p:cNvSpPr/>
            <p:nvPr/>
          </p:nvSpPr>
          <p:spPr>
            <a:xfrm>
              <a:off x="3789000" y="1962075"/>
              <a:ext cx="15350" cy="30025"/>
            </a:xfrm>
            <a:custGeom>
              <a:rect b="b" l="l" r="r" t="t"/>
              <a:pathLst>
                <a:path extrusionOk="0" h="1201" w="614">
                  <a:moveTo>
                    <a:pt x="104" y="1"/>
                  </a:moveTo>
                  <a:cubicBezTo>
                    <a:pt x="53" y="1"/>
                    <a:pt x="0" y="34"/>
                    <a:pt x="7" y="92"/>
                  </a:cubicBezTo>
                  <a:cubicBezTo>
                    <a:pt x="42" y="318"/>
                    <a:pt x="78" y="521"/>
                    <a:pt x="173" y="735"/>
                  </a:cubicBezTo>
                  <a:cubicBezTo>
                    <a:pt x="245" y="925"/>
                    <a:pt x="316" y="1104"/>
                    <a:pt x="519" y="1199"/>
                  </a:cubicBezTo>
                  <a:cubicBezTo>
                    <a:pt x="525" y="1200"/>
                    <a:pt x="531" y="1201"/>
                    <a:pt x="537" y="1201"/>
                  </a:cubicBezTo>
                  <a:cubicBezTo>
                    <a:pt x="585" y="1201"/>
                    <a:pt x="614" y="1158"/>
                    <a:pt x="614" y="1116"/>
                  </a:cubicBezTo>
                  <a:cubicBezTo>
                    <a:pt x="614" y="937"/>
                    <a:pt x="519" y="806"/>
                    <a:pt x="423" y="663"/>
                  </a:cubicBezTo>
                  <a:cubicBezTo>
                    <a:pt x="316" y="485"/>
                    <a:pt x="245" y="282"/>
                    <a:pt x="197" y="80"/>
                  </a:cubicBezTo>
                  <a:cubicBezTo>
                    <a:pt x="192" y="25"/>
                    <a:pt x="148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14"/>
            <p:cNvSpPr/>
            <p:nvPr/>
          </p:nvSpPr>
          <p:spPr>
            <a:xfrm>
              <a:off x="3817350" y="1954350"/>
              <a:ext cx="17675" cy="24675"/>
            </a:xfrm>
            <a:custGeom>
              <a:rect b="b" l="l" r="r" t="t"/>
              <a:pathLst>
                <a:path extrusionOk="0" h="987" w="707">
                  <a:moveTo>
                    <a:pt x="156" y="1"/>
                  </a:moveTo>
                  <a:cubicBezTo>
                    <a:pt x="73" y="1"/>
                    <a:pt x="0" y="75"/>
                    <a:pt x="16" y="175"/>
                  </a:cubicBezTo>
                  <a:cubicBezTo>
                    <a:pt x="51" y="353"/>
                    <a:pt x="123" y="508"/>
                    <a:pt x="218" y="651"/>
                  </a:cubicBezTo>
                  <a:cubicBezTo>
                    <a:pt x="301" y="806"/>
                    <a:pt x="397" y="925"/>
                    <a:pt x="551" y="984"/>
                  </a:cubicBezTo>
                  <a:cubicBezTo>
                    <a:pt x="558" y="986"/>
                    <a:pt x="564" y="987"/>
                    <a:pt x="571" y="987"/>
                  </a:cubicBezTo>
                  <a:cubicBezTo>
                    <a:pt x="614" y="987"/>
                    <a:pt x="660" y="956"/>
                    <a:pt x="670" y="925"/>
                  </a:cubicBezTo>
                  <a:cubicBezTo>
                    <a:pt x="706" y="758"/>
                    <a:pt x="647" y="639"/>
                    <a:pt x="551" y="496"/>
                  </a:cubicBezTo>
                  <a:cubicBezTo>
                    <a:pt x="468" y="341"/>
                    <a:pt x="373" y="210"/>
                    <a:pt x="289" y="79"/>
                  </a:cubicBezTo>
                  <a:cubicBezTo>
                    <a:pt x="251" y="24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14"/>
            <p:cNvSpPr/>
            <p:nvPr/>
          </p:nvSpPr>
          <p:spPr>
            <a:xfrm>
              <a:off x="3852075" y="1954425"/>
              <a:ext cx="15675" cy="25800"/>
            </a:xfrm>
            <a:custGeom>
              <a:rect b="b" l="l" r="r" t="t"/>
              <a:pathLst>
                <a:path extrusionOk="0" h="1032" w="627">
                  <a:moveTo>
                    <a:pt x="174" y="0"/>
                  </a:moveTo>
                  <a:cubicBezTo>
                    <a:pt x="91" y="0"/>
                    <a:pt x="0" y="78"/>
                    <a:pt x="32" y="172"/>
                  </a:cubicBezTo>
                  <a:lnTo>
                    <a:pt x="210" y="672"/>
                  </a:lnTo>
                  <a:cubicBezTo>
                    <a:pt x="258" y="803"/>
                    <a:pt x="293" y="946"/>
                    <a:pt x="436" y="1017"/>
                  </a:cubicBezTo>
                  <a:cubicBezTo>
                    <a:pt x="453" y="1027"/>
                    <a:pt x="470" y="1032"/>
                    <a:pt x="486" y="1032"/>
                  </a:cubicBezTo>
                  <a:cubicBezTo>
                    <a:pt x="527" y="1032"/>
                    <a:pt x="562" y="1003"/>
                    <a:pt x="579" y="969"/>
                  </a:cubicBezTo>
                  <a:cubicBezTo>
                    <a:pt x="627" y="815"/>
                    <a:pt x="555" y="684"/>
                    <a:pt x="496" y="541"/>
                  </a:cubicBezTo>
                  <a:cubicBezTo>
                    <a:pt x="413" y="386"/>
                    <a:pt x="353" y="219"/>
                    <a:pt x="282" y="76"/>
                  </a:cubicBezTo>
                  <a:cubicBezTo>
                    <a:pt x="261" y="23"/>
                    <a:pt x="219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14"/>
            <p:cNvSpPr/>
            <p:nvPr/>
          </p:nvSpPr>
          <p:spPr>
            <a:xfrm>
              <a:off x="3891025" y="1951650"/>
              <a:ext cx="14525" cy="21775"/>
            </a:xfrm>
            <a:custGeom>
              <a:rect b="b" l="l" r="r" t="t"/>
              <a:pathLst>
                <a:path extrusionOk="0" h="871" w="581">
                  <a:moveTo>
                    <a:pt x="121" y="1"/>
                  </a:moveTo>
                  <a:cubicBezTo>
                    <a:pt x="63" y="1"/>
                    <a:pt x="0" y="47"/>
                    <a:pt x="33" y="104"/>
                  </a:cubicBezTo>
                  <a:cubicBezTo>
                    <a:pt x="81" y="259"/>
                    <a:pt x="128" y="402"/>
                    <a:pt x="164" y="533"/>
                  </a:cubicBezTo>
                  <a:cubicBezTo>
                    <a:pt x="224" y="676"/>
                    <a:pt x="259" y="818"/>
                    <a:pt x="402" y="866"/>
                  </a:cubicBezTo>
                  <a:cubicBezTo>
                    <a:pt x="411" y="869"/>
                    <a:pt x="420" y="870"/>
                    <a:pt x="429" y="870"/>
                  </a:cubicBezTo>
                  <a:cubicBezTo>
                    <a:pt x="459" y="870"/>
                    <a:pt x="491" y="855"/>
                    <a:pt x="509" y="818"/>
                  </a:cubicBezTo>
                  <a:cubicBezTo>
                    <a:pt x="581" y="676"/>
                    <a:pt x="509" y="557"/>
                    <a:pt x="438" y="414"/>
                  </a:cubicBezTo>
                  <a:cubicBezTo>
                    <a:pt x="367" y="283"/>
                    <a:pt x="259" y="164"/>
                    <a:pt x="188" y="33"/>
                  </a:cubicBezTo>
                  <a:cubicBezTo>
                    <a:pt x="173" y="10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14"/>
            <p:cNvSpPr/>
            <p:nvPr/>
          </p:nvSpPr>
          <p:spPr>
            <a:xfrm>
              <a:off x="3930250" y="1949225"/>
              <a:ext cx="14000" cy="25650"/>
            </a:xfrm>
            <a:custGeom>
              <a:rect b="b" l="l" r="r" t="t"/>
              <a:pathLst>
                <a:path extrusionOk="0" h="1026" w="560">
                  <a:moveTo>
                    <a:pt x="157" y="1"/>
                  </a:moveTo>
                  <a:cubicBezTo>
                    <a:pt x="86" y="1"/>
                    <a:pt x="0" y="67"/>
                    <a:pt x="24" y="153"/>
                  </a:cubicBezTo>
                  <a:cubicBezTo>
                    <a:pt x="83" y="332"/>
                    <a:pt x="131" y="499"/>
                    <a:pt x="179" y="677"/>
                  </a:cubicBezTo>
                  <a:cubicBezTo>
                    <a:pt x="226" y="832"/>
                    <a:pt x="238" y="963"/>
                    <a:pt x="381" y="1023"/>
                  </a:cubicBezTo>
                  <a:cubicBezTo>
                    <a:pt x="390" y="1025"/>
                    <a:pt x="398" y="1026"/>
                    <a:pt x="406" y="1026"/>
                  </a:cubicBezTo>
                  <a:cubicBezTo>
                    <a:pt x="445" y="1026"/>
                    <a:pt x="478" y="1004"/>
                    <a:pt x="488" y="975"/>
                  </a:cubicBezTo>
                  <a:cubicBezTo>
                    <a:pt x="560" y="832"/>
                    <a:pt x="476" y="701"/>
                    <a:pt x="417" y="546"/>
                  </a:cubicBezTo>
                  <a:cubicBezTo>
                    <a:pt x="357" y="380"/>
                    <a:pt x="310" y="225"/>
                    <a:pt x="238" y="58"/>
                  </a:cubicBezTo>
                  <a:cubicBezTo>
                    <a:pt x="226" y="18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14"/>
            <p:cNvSpPr/>
            <p:nvPr/>
          </p:nvSpPr>
          <p:spPr>
            <a:xfrm>
              <a:off x="3960525" y="1944875"/>
              <a:ext cx="14975" cy="31350"/>
            </a:xfrm>
            <a:custGeom>
              <a:rect b="b" l="l" r="r" t="t"/>
              <a:pathLst>
                <a:path extrusionOk="0" h="1254" w="599">
                  <a:moveTo>
                    <a:pt x="102" y="1"/>
                  </a:moveTo>
                  <a:cubicBezTo>
                    <a:pt x="48" y="1"/>
                    <a:pt x="1" y="55"/>
                    <a:pt x="39" y="125"/>
                  </a:cubicBezTo>
                  <a:cubicBezTo>
                    <a:pt x="146" y="316"/>
                    <a:pt x="206" y="518"/>
                    <a:pt x="242" y="732"/>
                  </a:cubicBezTo>
                  <a:cubicBezTo>
                    <a:pt x="277" y="899"/>
                    <a:pt x="266" y="1089"/>
                    <a:pt x="385" y="1232"/>
                  </a:cubicBezTo>
                  <a:cubicBezTo>
                    <a:pt x="399" y="1246"/>
                    <a:pt x="420" y="1253"/>
                    <a:pt x="442" y="1253"/>
                  </a:cubicBezTo>
                  <a:cubicBezTo>
                    <a:pt x="475" y="1253"/>
                    <a:pt x="508" y="1237"/>
                    <a:pt x="516" y="1209"/>
                  </a:cubicBezTo>
                  <a:cubicBezTo>
                    <a:pt x="599" y="1030"/>
                    <a:pt x="527" y="828"/>
                    <a:pt x="468" y="649"/>
                  </a:cubicBezTo>
                  <a:cubicBezTo>
                    <a:pt x="408" y="435"/>
                    <a:pt x="325" y="232"/>
                    <a:pt x="182" y="54"/>
                  </a:cubicBezTo>
                  <a:cubicBezTo>
                    <a:pt x="161" y="16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14"/>
            <p:cNvSpPr/>
            <p:nvPr/>
          </p:nvSpPr>
          <p:spPr>
            <a:xfrm>
              <a:off x="4005125" y="1945750"/>
              <a:ext cx="14675" cy="24975"/>
            </a:xfrm>
            <a:custGeom>
              <a:rect b="b" l="l" r="r" t="t"/>
              <a:pathLst>
                <a:path extrusionOk="0" h="999" w="587">
                  <a:moveTo>
                    <a:pt x="185" y="0"/>
                  </a:moveTo>
                  <a:cubicBezTo>
                    <a:pt x="98" y="0"/>
                    <a:pt x="0" y="75"/>
                    <a:pt x="29" y="197"/>
                  </a:cubicBezTo>
                  <a:cubicBezTo>
                    <a:pt x="89" y="459"/>
                    <a:pt x="184" y="852"/>
                    <a:pt x="446" y="983"/>
                  </a:cubicBezTo>
                  <a:cubicBezTo>
                    <a:pt x="462" y="994"/>
                    <a:pt x="478" y="998"/>
                    <a:pt x="493" y="998"/>
                  </a:cubicBezTo>
                  <a:cubicBezTo>
                    <a:pt x="545" y="998"/>
                    <a:pt x="586" y="941"/>
                    <a:pt x="577" y="876"/>
                  </a:cubicBezTo>
                  <a:cubicBezTo>
                    <a:pt x="565" y="745"/>
                    <a:pt x="482" y="626"/>
                    <a:pt x="422" y="507"/>
                  </a:cubicBezTo>
                  <a:cubicBezTo>
                    <a:pt x="363" y="376"/>
                    <a:pt x="339" y="245"/>
                    <a:pt x="303" y="102"/>
                  </a:cubicBezTo>
                  <a:cubicBezTo>
                    <a:pt x="294" y="32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14"/>
            <p:cNvSpPr/>
            <p:nvPr/>
          </p:nvSpPr>
          <p:spPr>
            <a:xfrm>
              <a:off x="4047825" y="1943300"/>
              <a:ext cx="15500" cy="22875"/>
            </a:xfrm>
            <a:custGeom>
              <a:rect b="b" l="l" r="r" t="t"/>
              <a:pathLst>
                <a:path extrusionOk="0" h="915" w="620">
                  <a:moveTo>
                    <a:pt x="132" y="0"/>
                  </a:moveTo>
                  <a:cubicBezTo>
                    <a:pt x="72" y="0"/>
                    <a:pt x="0" y="53"/>
                    <a:pt x="24" y="117"/>
                  </a:cubicBezTo>
                  <a:cubicBezTo>
                    <a:pt x="83" y="259"/>
                    <a:pt x="167" y="414"/>
                    <a:pt x="238" y="557"/>
                  </a:cubicBezTo>
                  <a:cubicBezTo>
                    <a:pt x="310" y="688"/>
                    <a:pt x="369" y="831"/>
                    <a:pt x="524" y="902"/>
                  </a:cubicBezTo>
                  <a:cubicBezTo>
                    <a:pt x="538" y="911"/>
                    <a:pt x="551" y="915"/>
                    <a:pt x="562" y="915"/>
                  </a:cubicBezTo>
                  <a:cubicBezTo>
                    <a:pt x="599" y="915"/>
                    <a:pt x="619" y="876"/>
                    <a:pt x="619" y="831"/>
                  </a:cubicBezTo>
                  <a:cubicBezTo>
                    <a:pt x="595" y="676"/>
                    <a:pt x="500" y="581"/>
                    <a:pt x="429" y="462"/>
                  </a:cubicBezTo>
                  <a:cubicBezTo>
                    <a:pt x="345" y="319"/>
                    <a:pt x="286" y="188"/>
                    <a:pt x="203" y="45"/>
                  </a:cubicBezTo>
                  <a:cubicBezTo>
                    <a:pt x="191" y="13"/>
                    <a:pt x="16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14"/>
            <p:cNvSpPr/>
            <p:nvPr/>
          </p:nvSpPr>
          <p:spPr>
            <a:xfrm>
              <a:off x="4077275" y="1935375"/>
              <a:ext cx="14325" cy="27950"/>
            </a:xfrm>
            <a:custGeom>
              <a:rect b="b" l="l" r="r" t="t"/>
              <a:pathLst>
                <a:path extrusionOk="0" h="1118" w="573">
                  <a:moveTo>
                    <a:pt x="184" y="1"/>
                  </a:moveTo>
                  <a:cubicBezTo>
                    <a:pt x="93" y="1"/>
                    <a:pt x="0" y="74"/>
                    <a:pt x="37" y="184"/>
                  </a:cubicBezTo>
                  <a:cubicBezTo>
                    <a:pt x="144" y="493"/>
                    <a:pt x="179" y="898"/>
                    <a:pt x="453" y="1100"/>
                  </a:cubicBezTo>
                  <a:cubicBezTo>
                    <a:pt x="469" y="1112"/>
                    <a:pt x="486" y="1117"/>
                    <a:pt x="503" y="1117"/>
                  </a:cubicBezTo>
                  <a:cubicBezTo>
                    <a:pt x="539" y="1117"/>
                    <a:pt x="572" y="1093"/>
                    <a:pt x="572" y="1053"/>
                  </a:cubicBezTo>
                  <a:cubicBezTo>
                    <a:pt x="525" y="731"/>
                    <a:pt x="429" y="410"/>
                    <a:pt x="322" y="100"/>
                  </a:cubicBezTo>
                  <a:cubicBezTo>
                    <a:pt x="299" y="31"/>
                    <a:pt x="242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14"/>
            <p:cNvSpPr/>
            <p:nvPr/>
          </p:nvSpPr>
          <p:spPr>
            <a:xfrm>
              <a:off x="4111900" y="1943575"/>
              <a:ext cx="15000" cy="24050"/>
            </a:xfrm>
            <a:custGeom>
              <a:rect b="b" l="l" r="r" t="t"/>
              <a:pathLst>
                <a:path extrusionOk="0" h="962" w="600">
                  <a:moveTo>
                    <a:pt x="40" y="1"/>
                  </a:moveTo>
                  <a:cubicBezTo>
                    <a:pt x="23" y="1"/>
                    <a:pt x="0" y="20"/>
                    <a:pt x="9" y="46"/>
                  </a:cubicBezTo>
                  <a:cubicBezTo>
                    <a:pt x="80" y="356"/>
                    <a:pt x="176" y="784"/>
                    <a:pt x="485" y="951"/>
                  </a:cubicBezTo>
                  <a:cubicBezTo>
                    <a:pt x="498" y="958"/>
                    <a:pt x="510" y="962"/>
                    <a:pt x="522" y="962"/>
                  </a:cubicBezTo>
                  <a:cubicBezTo>
                    <a:pt x="566" y="962"/>
                    <a:pt x="599" y="915"/>
                    <a:pt x="580" y="868"/>
                  </a:cubicBezTo>
                  <a:cubicBezTo>
                    <a:pt x="497" y="713"/>
                    <a:pt x="366" y="594"/>
                    <a:pt x="283" y="451"/>
                  </a:cubicBezTo>
                  <a:cubicBezTo>
                    <a:pt x="187" y="308"/>
                    <a:pt x="116" y="165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14"/>
            <p:cNvSpPr/>
            <p:nvPr/>
          </p:nvSpPr>
          <p:spPr>
            <a:xfrm>
              <a:off x="4136675" y="1939375"/>
              <a:ext cx="15950" cy="25600"/>
            </a:xfrm>
            <a:custGeom>
              <a:rect b="b" l="l" r="r" t="t"/>
              <a:pathLst>
                <a:path extrusionOk="0" h="1024" w="638">
                  <a:moveTo>
                    <a:pt x="179" y="1"/>
                  </a:moveTo>
                  <a:cubicBezTo>
                    <a:pt x="91" y="1"/>
                    <a:pt x="1" y="70"/>
                    <a:pt x="30" y="178"/>
                  </a:cubicBezTo>
                  <a:cubicBezTo>
                    <a:pt x="66" y="357"/>
                    <a:pt x="113" y="536"/>
                    <a:pt x="197" y="702"/>
                  </a:cubicBezTo>
                  <a:cubicBezTo>
                    <a:pt x="256" y="845"/>
                    <a:pt x="316" y="1012"/>
                    <a:pt x="494" y="1024"/>
                  </a:cubicBezTo>
                  <a:cubicBezTo>
                    <a:pt x="530" y="1024"/>
                    <a:pt x="566" y="1000"/>
                    <a:pt x="578" y="976"/>
                  </a:cubicBezTo>
                  <a:cubicBezTo>
                    <a:pt x="637" y="821"/>
                    <a:pt x="530" y="702"/>
                    <a:pt x="470" y="571"/>
                  </a:cubicBezTo>
                  <a:cubicBezTo>
                    <a:pt x="399" y="416"/>
                    <a:pt x="351" y="250"/>
                    <a:pt x="316" y="95"/>
                  </a:cubicBezTo>
                  <a:cubicBezTo>
                    <a:pt x="292" y="30"/>
                    <a:pt x="23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14"/>
            <p:cNvSpPr/>
            <p:nvPr/>
          </p:nvSpPr>
          <p:spPr>
            <a:xfrm>
              <a:off x="4163175" y="1933375"/>
              <a:ext cx="14750" cy="29450"/>
            </a:xfrm>
            <a:custGeom>
              <a:rect b="b" l="l" r="r" t="t"/>
              <a:pathLst>
                <a:path extrusionOk="0" h="1178" w="590">
                  <a:moveTo>
                    <a:pt x="87" y="1"/>
                  </a:moveTo>
                  <a:cubicBezTo>
                    <a:pt x="43" y="1"/>
                    <a:pt x="1" y="43"/>
                    <a:pt x="18" y="85"/>
                  </a:cubicBezTo>
                  <a:cubicBezTo>
                    <a:pt x="53" y="287"/>
                    <a:pt x="89" y="478"/>
                    <a:pt x="137" y="692"/>
                  </a:cubicBezTo>
                  <a:cubicBezTo>
                    <a:pt x="172" y="871"/>
                    <a:pt x="220" y="1073"/>
                    <a:pt x="399" y="1168"/>
                  </a:cubicBezTo>
                  <a:cubicBezTo>
                    <a:pt x="414" y="1175"/>
                    <a:pt x="429" y="1178"/>
                    <a:pt x="444" y="1178"/>
                  </a:cubicBezTo>
                  <a:cubicBezTo>
                    <a:pt x="487" y="1178"/>
                    <a:pt x="524" y="1153"/>
                    <a:pt x="542" y="1109"/>
                  </a:cubicBezTo>
                  <a:cubicBezTo>
                    <a:pt x="589" y="918"/>
                    <a:pt x="482" y="740"/>
                    <a:pt x="399" y="573"/>
                  </a:cubicBezTo>
                  <a:cubicBezTo>
                    <a:pt x="315" y="395"/>
                    <a:pt x="220" y="216"/>
                    <a:pt x="137" y="25"/>
                  </a:cubicBezTo>
                  <a:cubicBezTo>
                    <a:pt x="123" y="8"/>
                    <a:pt x="105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14"/>
            <p:cNvSpPr/>
            <p:nvPr/>
          </p:nvSpPr>
          <p:spPr>
            <a:xfrm>
              <a:off x="4191825" y="1930700"/>
              <a:ext cx="19725" cy="31750"/>
            </a:xfrm>
            <a:custGeom>
              <a:rect b="b" l="l" r="r" t="t"/>
              <a:pathLst>
                <a:path extrusionOk="0" h="1270" w="789">
                  <a:moveTo>
                    <a:pt x="149" y="0"/>
                  </a:moveTo>
                  <a:cubicBezTo>
                    <a:pt x="54" y="0"/>
                    <a:pt x="1" y="148"/>
                    <a:pt x="98" y="216"/>
                  </a:cubicBezTo>
                  <a:cubicBezTo>
                    <a:pt x="277" y="335"/>
                    <a:pt x="324" y="585"/>
                    <a:pt x="396" y="787"/>
                  </a:cubicBezTo>
                  <a:cubicBezTo>
                    <a:pt x="455" y="930"/>
                    <a:pt x="503" y="1180"/>
                    <a:pt x="658" y="1264"/>
                  </a:cubicBezTo>
                  <a:cubicBezTo>
                    <a:pt x="669" y="1267"/>
                    <a:pt x="684" y="1270"/>
                    <a:pt x="700" y="1270"/>
                  </a:cubicBezTo>
                  <a:cubicBezTo>
                    <a:pt x="737" y="1270"/>
                    <a:pt x="777" y="1257"/>
                    <a:pt x="777" y="1216"/>
                  </a:cubicBezTo>
                  <a:cubicBezTo>
                    <a:pt x="789" y="1085"/>
                    <a:pt x="741" y="1025"/>
                    <a:pt x="681" y="894"/>
                  </a:cubicBezTo>
                  <a:cubicBezTo>
                    <a:pt x="634" y="763"/>
                    <a:pt x="598" y="644"/>
                    <a:pt x="550" y="513"/>
                  </a:cubicBezTo>
                  <a:cubicBezTo>
                    <a:pt x="479" y="323"/>
                    <a:pt x="384" y="144"/>
                    <a:pt x="217" y="25"/>
                  </a:cubicBezTo>
                  <a:cubicBezTo>
                    <a:pt x="193" y="8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14"/>
            <p:cNvSpPr/>
            <p:nvPr/>
          </p:nvSpPr>
          <p:spPr>
            <a:xfrm>
              <a:off x="4235925" y="1938125"/>
              <a:ext cx="15800" cy="23225"/>
            </a:xfrm>
            <a:custGeom>
              <a:rect b="b" l="l" r="r" t="t"/>
              <a:pathLst>
                <a:path extrusionOk="0" h="929" w="632">
                  <a:moveTo>
                    <a:pt x="116" y="1"/>
                  </a:moveTo>
                  <a:cubicBezTo>
                    <a:pt x="59" y="1"/>
                    <a:pt x="1" y="70"/>
                    <a:pt x="37" y="133"/>
                  </a:cubicBezTo>
                  <a:cubicBezTo>
                    <a:pt x="120" y="264"/>
                    <a:pt x="179" y="407"/>
                    <a:pt x="239" y="574"/>
                  </a:cubicBezTo>
                  <a:cubicBezTo>
                    <a:pt x="287" y="693"/>
                    <a:pt x="322" y="859"/>
                    <a:pt x="441" y="919"/>
                  </a:cubicBezTo>
                  <a:cubicBezTo>
                    <a:pt x="457" y="925"/>
                    <a:pt x="471" y="928"/>
                    <a:pt x="483" y="928"/>
                  </a:cubicBezTo>
                  <a:cubicBezTo>
                    <a:pt x="519" y="928"/>
                    <a:pt x="546" y="904"/>
                    <a:pt x="572" y="859"/>
                  </a:cubicBezTo>
                  <a:cubicBezTo>
                    <a:pt x="632" y="728"/>
                    <a:pt x="513" y="550"/>
                    <a:pt x="441" y="431"/>
                  </a:cubicBezTo>
                  <a:cubicBezTo>
                    <a:pt x="358" y="276"/>
                    <a:pt x="275" y="145"/>
                    <a:pt x="168" y="26"/>
                  </a:cubicBezTo>
                  <a:cubicBezTo>
                    <a:pt x="153" y="8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14"/>
            <p:cNvSpPr/>
            <p:nvPr/>
          </p:nvSpPr>
          <p:spPr>
            <a:xfrm>
              <a:off x="4290700" y="193875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4" y="25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14"/>
            <p:cNvSpPr/>
            <p:nvPr/>
          </p:nvSpPr>
          <p:spPr>
            <a:xfrm>
              <a:off x="4282075" y="1934925"/>
              <a:ext cx="17275" cy="24700"/>
            </a:xfrm>
            <a:custGeom>
              <a:rect b="b" l="l" r="r" t="t"/>
              <a:pathLst>
                <a:path extrusionOk="0" h="988" w="691">
                  <a:moveTo>
                    <a:pt x="160" y="1"/>
                  </a:moveTo>
                  <a:cubicBezTo>
                    <a:pt x="116" y="1"/>
                    <a:pt x="68" y="28"/>
                    <a:pt x="48" y="83"/>
                  </a:cubicBezTo>
                  <a:cubicBezTo>
                    <a:pt x="0" y="261"/>
                    <a:pt x="96" y="452"/>
                    <a:pt x="167" y="618"/>
                  </a:cubicBezTo>
                  <a:cubicBezTo>
                    <a:pt x="238" y="761"/>
                    <a:pt x="334" y="975"/>
                    <a:pt x="524" y="987"/>
                  </a:cubicBezTo>
                  <a:cubicBezTo>
                    <a:pt x="572" y="987"/>
                    <a:pt x="631" y="940"/>
                    <a:pt x="643" y="892"/>
                  </a:cubicBezTo>
                  <a:cubicBezTo>
                    <a:pt x="691" y="725"/>
                    <a:pt x="560" y="594"/>
                    <a:pt x="477" y="464"/>
                  </a:cubicBezTo>
                  <a:cubicBezTo>
                    <a:pt x="428" y="387"/>
                    <a:pt x="392" y="295"/>
                    <a:pt x="349" y="208"/>
                  </a:cubicBezTo>
                  <a:lnTo>
                    <a:pt x="349" y="208"/>
                  </a:lnTo>
                  <a:cubicBezTo>
                    <a:pt x="363" y="211"/>
                    <a:pt x="375" y="213"/>
                    <a:pt x="381" y="213"/>
                  </a:cubicBezTo>
                  <a:cubicBezTo>
                    <a:pt x="383" y="214"/>
                    <a:pt x="385" y="214"/>
                    <a:pt x="387" y="214"/>
                  </a:cubicBezTo>
                  <a:cubicBezTo>
                    <a:pt x="419" y="214"/>
                    <a:pt x="438" y="118"/>
                    <a:pt x="381" y="106"/>
                  </a:cubicBezTo>
                  <a:cubicBezTo>
                    <a:pt x="357" y="106"/>
                    <a:pt x="311" y="101"/>
                    <a:pt x="276" y="82"/>
                  </a:cubicBezTo>
                  <a:lnTo>
                    <a:pt x="276" y="82"/>
                  </a:lnTo>
                  <a:cubicBezTo>
                    <a:pt x="264" y="66"/>
                    <a:pt x="252" y="50"/>
                    <a:pt x="238" y="35"/>
                  </a:cubicBezTo>
                  <a:lnTo>
                    <a:pt x="238" y="47"/>
                  </a:lnTo>
                  <a:cubicBezTo>
                    <a:pt x="223" y="16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14"/>
            <p:cNvSpPr/>
            <p:nvPr/>
          </p:nvSpPr>
          <p:spPr>
            <a:xfrm>
              <a:off x="4311650" y="1930150"/>
              <a:ext cx="26350" cy="39225"/>
            </a:xfrm>
            <a:custGeom>
              <a:rect b="b" l="l" r="r" t="t"/>
              <a:pathLst>
                <a:path extrusionOk="0" h="1569" w="1054">
                  <a:moveTo>
                    <a:pt x="261" y="1"/>
                  </a:moveTo>
                  <a:cubicBezTo>
                    <a:pt x="132" y="1"/>
                    <a:pt x="1" y="138"/>
                    <a:pt x="91" y="285"/>
                  </a:cubicBezTo>
                  <a:cubicBezTo>
                    <a:pt x="341" y="702"/>
                    <a:pt x="425" y="1381"/>
                    <a:pt x="925" y="1559"/>
                  </a:cubicBezTo>
                  <a:cubicBezTo>
                    <a:pt x="938" y="1566"/>
                    <a:pt x="950" y="1569"/>
                    <a:pt x="962" y="1569"/>
                  </a:cubicBezTo>
                  <a:cubicBezTo>
                    <a:pt x="1015" y="1569"/>
                    <a:pt x="1054" y="1509"/>
                    <a:pt x="1044" y="1440"/>
                  </a:cubicBezTo>
                  <a:cubicBezTo>
                    <a:pt x="960" y="1202"/>
                    <a:pt x="829" y="1000"/>
                    <a:pt x="722" y="774"/>
                  </a:cubicBezTo>
                  <a:cubicBezTo>
                    <a:pt x="627" y="535"/>
                    <a:pt x="544" y="297"/>
                    <a:pt x="413" y="95"/>
                  </a:cubicBezTo>
                  <a:cubicBezTo>
                    <a:pt x="376" y="28"/>
                    <a:pt x="318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14"/>
            <p:cNvSpPr/>
            <p:nvPr/>
          </p:nvSpPr>
          <p:spPr>
            <a:xfrm>
              <a:off x="4358075" y="1931550"/>
              <a:ext cx="21350" cy="25625"/>
            </a:xfrm>
            <a:custGeom>
              <a:rect b="b" l="l" r="r" t="t"/>
              <a:pathLst>
                <a:path extrusionOk="0" h="1025" w="854">
                  <a:moveTo>
                    <a:pt x="294" y="0"/>
                  </a:moveTo>
                  <a:cubicBezTo>
                    <a:pt x="147" y="0"/>
                    <a:pt x="0" y="151"/>
                    <a:pt x="104" y="289"/>
                  </a:cubicBezTo>
                  <a:cubicBezTo>
                    <a:pt x="282" y="527"/>
                    <a:pt x="401" y="837"/>
                    <a:pt x="651" y="1015"/>
                  </a:cubicBezTo>
                  <a:cubicBezTo>
                    <a:pt x="664" y="1021"/>
                    <a:pt x="677" y="1024"/>
                    <a:pt x="692" y="1024"/>
                  </a:cubicBezTo>
                  <a:cubicBezTo>
                    <a:pt x="733" y="1024"/>
                    <a:pt x="776" y="1000"/>
                    <a:pt x="794" y="956"/>
                  </a:cubicBezTo>
                  <a:cubicBezTo>
                    <a:pt x="854" y="634"/>
                    <a:pt x="627" y="337"/>
                    <a:pt x="449" y="75"/>
                  </a:cubicBezTo>
                  <a:cubicBezTo>
                    <a:pt x="406" y="22"/>
                    <a:pt x="35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14"/>
            <p:cNvSpPr/>
            <p:nvPr/>
          </p:nvSpPr>
          <p:spPr>
            <a:xfrm>
              <a:off x="4401550" y="1923925"/>
              <a:ext cx="21325" cy="33775"/>
            </a:xfrm>
            <a:custGeom>
              <a:rect b="b" l="l" r="r" t="t"/>
              <a:pathLst>
                <a:path extrusionOk="0" h="1351" w="853">
                  <a:moveTo>
                    <a:pt x="159" y="0"/>
                  </a:moveTo>
                  <a:cubicBezTo>
                    <a:pt x="82" y="0"/>
                    <a:pt x="0" y="63"/>
                    <a:pt x="31" y="142"/>
                  </a:cubicBezTo>
                  <a:cubicBezTo>
                    <a:pt x="127" y="380"/>
                    <a:pt x="198" y="618"/>
                    <a:pt x="317" y="844"/>
                  </a:cubicBezTo>
                  <a:cubicBezTo>
                    <a:pt x="401" y="1023"/>
                    <a:pt x="508" y="1296"/>
                    <a:pt x="722" y="1344"/>
                  </a:cubicBezTo>
                  <a:cubicBezTo>
                    <a:pt x="733" y="1348"/>
                    <a:pt x="743" y="1350"/>
                    <a:pt x="754" y="1350"/>
                  </a:cubicBezTo>
                  <a:cubicBezTo>
                    <a:pt x="805" y="1350"/>
                    <a:pt x="853" y="1308"/>
                    <a:pt x="853" y="1249"/>
                  </a:cubicBezTo>
                  <a:cubicBezTo>
                    <a:pt x="853" y="1046"/>
                    <a:pt x="662" y="868"/>
                    <a:pt x="567" y="701"/>
                  </a:cubicBezTo>
                  <a:cubicBezTo>
                    <a:pt x="448" y="487"/>
                    <a:pt x="365" y="261"/>
                    <a:pt x="258" y="58"/>
                  </a:cubicBezTo>
                  <a:cubicBezTo>
                    <a:pt x="237" y="17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14"/>
            <p:cNvSpPr/>
            <p:nvPr/>
          </p:nvSpPr>
          <p:spPr>
            <a:xfrm>
              <a:off x="4438600" y="1929000"/>
              <a:ext cx="21425" cy="33975"/>
            </a:xfrm>
            <a:custGeom>
              <a:rect b="b" l="l" r="r" t="t"/>
              <a:pathLst>
                <a:path extrusionOk="0" h="1359" w="857">
                  <a:moveTo>
                    <a:pt x="176" y="0"/>
                  </a:moveTo>
                  <a:cubicBezTo>
                    <a:pt x="91" y="0"/>
                    <a:pt x="1" y="95"/>
                    <a:pt x="50" y="200"/>
                  </a:cubicBezTo>
                  <a:cubicBezTo>
                    <a:pt x="240" y="570"/>
                    <a:pt x="359" y="1070"/>
                    <a:pt x="704" y="1343"/>
                  </a:cubicBezTo>
                  <a:cubicBezTo>
                    <a:pt x="718" y="1354"/>
                    <a:pt x="734" y="1359"/>
                    <a:pt x="749" y="1359"/>
                  </a:cubicBezTo>
                  <a:cubicBezTo>
                    <a:pt x="802" y="1359"/>
                    <a:pt x="857" y="1306"/>
                    <a:pt x="847" y="1260"/>
                  </a:cubicBezTo>
                  <a:cubicBezTo>
                    <a:pt x="800" y="831"/>
                    <a:pt x="502" y="427"/>
                    <a:pt x="276" y="69"/>
                  </a:cubicBezTo>
                  <a:cubicBezTo>
                    <a:pt x="253" y="20"/>
                    <a:pt x="21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14"/>
            <p:cNvSpPr/>
            <p:nvPr/>
          </p:nvSpPr>
          <p:spPr>
            <a:xfrm>
              <a:off x="4471675" y="1929000"/>
              <a:ext cx="17175" cy="45450"/>
            </a:xfrm>
            <a:custGeom>
              <a:rect b="b" l="l" r="r" t="t"/>
              <a:pathLst>
                <a:path extrusionOk="0" h="1818" w="687">
                  <a:moveTo>
                    <a:pt x="23" y="0"/>
                  </a:moveTo>
                  <a:cubicBezTo>
                    <a:pt x="13" y="0"/>
                    <a:pt x="1" y="13"/>
                    <a:pt x="1" y="34"/>
                  </a:cubicBezTo>
                  <a:cubicBezTo>
                    <a:pt x="203" y="593"/>
                    <a:pt x="251" y="1272"/>
                    <a:pt x="548" y="1784"/>
                  </a:cubicBezTo>
                  <a:cubicBezTo>
                    <a:pt x="558" y="1807"/>
                    <a:pt x="581" y="1818"/>
                    <a:pt x="606" y="1818"/>
                  </a:cubicBezTo>
                  <a:cubicBezTo>
                    <a:pt x="645" y="1818"/>
                    <a:pt x="687" y="1792"/>
                    <a:pt x="679" y="1748"/>
                  </a:cubicBezTo>
                  <a:cubicBezTo>
                    <a:pt x="667" y="1153"/>
                    <a:pt x="358" y="510"/>
                    <a:pt x="36" y="22"/>
                  </a:cubicBezTo>
                  <a:cubicBezTo>
                    <a:pt x="36" y="7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14"/>
            <p:cNvSpPr/>
            <p:nvPr/>
          </p:nvSpPr>
          <p:spPr>
            <a:xfrm>
              <a:off x="4492500" y="1928200"/>
              <a:ext cx="32050" cy="73200"/>
            </a:xfrm>
            <a:custGeom>
              <a:rect b="b" l="l" r="r" t="t"/>
              <a:pathLst>
                <a:path extrusionOk="0" h="2928" w="1282">
                  <a:moveTo>
                    <a:pt x="169" y="0"/>
                  </a:moveTo>
                  <a:cubicBezTo>
                    <a:pt x="84" y="0"/>
                    <a:pt x="1" y="111"/>
                    <a:pt x="84" y="185"/>
                  </a:cubicBezTo>
                  <a:cubicBezTo>
                    <a:pt x="846" y="863"/>
                    <a:pt x="513" y="2114"/>
                    <a:pt x="1108" y="2888"/>
                  </a:cubicBezTo>
                  <a:cubicBezTo>
                    <a:pt x="1129" y="2913"/>
                    <a:pt x="1164" y="2928"/>
                    <a:pt x="1197" y="2928"/>
                  </a:cubicBezTo>
                  <a:cubicBezTo>
                    <a:pt x="1242" y="2928"/>
                    <a:pt x="1282" y="2901"/>
                    <a:pt x="1275" y="2840"/>
                  </a:cubicBezTo>
                  <a:cubicBezTo>
                    <a:pt x="1215" y="2328"/>
                    <a:pt x="1049" y="1768"/>
                    <a:pt x="894" y="1268"/>
                  </a:cubicBezTo>
                  <a:cubicBezTo>
                    <a:pt x="751" y="840"/>
                    <a:pt x="573" y="340"/>
                    <a:pt x="239" y="30"/>
                  </a:cubicBezTo>
                  <a:cubicBezTo>
                    <a:pt x="218" y="9"/>
                    <a:pt x="19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14"/>
            <p:cNvSpPr/>
            <p:nvPr/>
          </p:nvSpPr>
          <p:spPr>
            <a:xfrm>
              <a:off x="4519725" y="1920525"/>
              <a:ext cx="19850" cy="52875"/>
            </a:xfrm>
            <a:custGeom>
              <a:rect b="b" l="l" r="r" t="t"/>
              <a:pathLst>
                <a:path extrusionOk="0" h="2115" w="794">
                  <a:moveTo>
                    <a:pt x="40" y="1"/>
                  </a:moveTo>
                  <a:cubicBezTo>
                    <a:pt x="19" y="1"/>
                    <a:pt x="0" y="18"/>
                    <a:pt x="7" y="39"/>
                  </a:cubicBezTo>
                  <a:cubicBezTo>
                    <a:pt x="115" y="397"/>
                    <a:pt x="222" y="766"/>
                    <a:pt x="317" y="1135"/>
                  </a:cubicBezTo>
                  <a:cubicBezTo>
                    <a:pt x="412" y="1456"/>
                    <a:pt x="496" y="1825"/>
                    <a:pt x="710" y="2099"/>
                  </a:cubicBezTo>
                  <a:cubicBezTo>
                    <a:pt x="719" y="2108"/>
                    <a:pt x="734" y="2114"/>
                    <a:pt x="748" y="2114"/>
                  </a:cubicBezTo>
                  <a:cubicBezTo>
                    <a:pt x="771" y="2114"/>
                    <a:pt x="793" y="2100"/>
                    <a:pt x="793" y="2063"/>
                  </a:cubicBezTo>
                  <a:cubicBezTo>
                    <a:pt x="769" y="1730"/>
                    <a:pt x="603" y="1397"/>
                    <a:pt x="484" y="1087"/>
                  </a:cubicBezTo>
                  <a:cubicBezTo>
                    <a:pt x="353" y="730"/>
                    <a:pt x="210" y="373"/>
                    <a:pt x="79" y="27"/>
                  </a:cubicBezTo>
                  <a:cubicBezTo>
                    <a:pt x="69" y="8"/>
                    <a:pt x="5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14"/>
            <p:cNvSpPr/>
            <p:nvPr/>
          </p:nvSpPr>
          <p:spPr>
            <a:xfrm>
              <a:off x="4542375" y="1983850"/>
              <a:ext cx="20325" cy="42725"/>
            </a:xfrm>
            <a:custGeom>
              <a:rect b="b" l="l" r="r" t="t"/>
              <a:pathLst>
                <a:path extrusionOk="0" h="1709" w="813">
                  <a:moveTo>
                    <a:pt x="80" y="1"/>
                  </a:moveTo>
                  <a:cubicBezTo>
                    <a:pt x="38" y="1"/>
                    <a:pt x="1" y="28"/>
                    <a:pt x="6" y="90"/>
                  </a:cubicBezTo>
                  <a:cubicBezTo>
                    <a:pt x="42" y="364"/>
                    <a:pt x="125" y="638"/>
                    <a:pt x="268" y="900"/>
                  </a:cubicBezTo>
                  <a:cubicBezTo>
                    <a:pt x="387" y="1150"/>
                    <a:pt x="518" y="1483"/>
                    <a:pt x="697" y="1697"/>
                  </a:cubicBezTo>
                  <a:cubicBezTo>
                    <a:pt x="704" y="1705"/>
                    <a:pt x="719" y="1709"/>
                    <a:pt x="735" y="1709"/>
                  </a:cubicBezTo>
                  <a:cubicBezTo>
                    <a:pt x="770" y="1709"/>
                    <a:pt x="812" y="1690"/>
                    <a:pt x="804" y="1650"/>
                  </a:cubicBezTo>
                  <a:cubicBezTo>
                    <a:pt x="768" y="1424"/>
                    <a:pt x="637" y="1233"/>
                    <a:pt x="530" y="1031"/>
                  </a:cubicBezTo>
                  <a:cubicBezTo>
                    <a:pt x="363" y="733"/>
                    <a:pt x="233" y="423"/>
                    <a:pt x="185" y="90"/>
                  </a:cubicBezTo>
                  <a:cubicBezTo>
                    <a:pt x="179" y="34"/>
                    <a:pt x="126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14"/>
            <p:cNvSpPr/>
            <p:nvPr/>
          </p:nvSpPr>
          <p:spPr>
            <a:xfrm>
              <a:off x="4551825" y="1937075"/>
              <a:ext cx="37950" cy="78825"/>
            </a:xfrm>
            <a:custGeom>
              <a:rect b="b" l="l" r="r" t="t"/>
              <a:pathLst>
                <a:path extrusionOk="0" h="3153" w="1518">
                  <a:moveTo>
                    <a:pt x="99" y="1"/>
                  </a:moveTo>
                  <a:cubicBezTo>
                    <a:pt x="47" y="1"/>
                    <a:pt x="0" y="50"/>
                    <a:pt x="33" y="116"/>
                  </a:cubicBezTo>
                  <a:cubicBezTo>
                    <a:pt x="509" y="1080"/>
                    <a:pt x="712" y="2282"/>
                    <a:pt x="1402" y="3128"/>
                  </a:cubicBezTo>
                  <a:cubicBezTo>
                    <a:pt x="1416" y="3145"/>
                    <a:pt x="1432" y="3153"/>
                    <a:pt x="1448" y="3153"/>
                  </a:cubicBezTo>
                  <a:cubicBezTo>
                    <a:pt x="1485" y="3153"/>
                    <a:pt x="1518" y="3110"/>
                    <a:pt x="1509" y="3068"/>
                  </a:cubicBezTo>
                  <a:cubicBezTo>
                    <a:pt x="1271" y="2044"/>
                    <a:pt x="747" y="925"/>
                    <a:pt x="164" y="32"/>
                  </a:cubicBezTo>
                  <a:cubicBezTo>
                    <a:pt x="146" y="10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14"/>
            <p:cNvSpPr/>
            <p:nvPr/>
          </p:nvSpPr>
          <p:spPr>
            <a:xfrm>
              <a:off x="4576450" y="1937225"/>
              <a:ext cx="50075" cy="93800"/>
            </a:xfrm>
            <a:custGeom>
              <a:rect b="b" l="l" r="r" t="t"/>
              <a:pathLst>
                <a:path extrusionOk="0" h="3752" w="2003">
                  <a:moveTo>
                    <a:pt x="25" y="1"/>
                  </a:moveTo>
                  <a:cubicBezTo>
                    <a:pt x="13" y="1"/>
                    <a:pt x="1" y="7"/>
                    <a:pt x="1" y="14"/>
                  </a:cubicBezTo>
                  <a:cubicBezTo>
                    <a:pt x="227" y="681"/>
                    <a:pt x="489" y="1300"/>
                    <a:pt x="822" y="1919"/>
                  </a:cubicBezTo>
                  <a:cubicBezTo>
                    <a:pt x="1132" y="2515"/>
                    <a:pt x="1406" y="3217"/>
                    <a:pt x="1846" y="3717"/>
                  </a:cubicBezTo>
                  <a:cubicBezTo>
                    <a:pt x="1864" y="3742"/>
                    <a:pt x="1886" y="3752"/>
                    <a:pt x="1907" y="3752"/>
                  </a:cubicBezTo>
                  <a:cubicBezTo>
                    <a:pt x="1957" y="3752"/>
                    <a:pt x="2002" y="3696"/>
                    <a:pt x="1977" y="3646"/>
                  </a:cubicBezTo>
                  <a:cubicBezTo>
                    <a:pt x="1834" y="3038"/>
                    <a:pt x="1406" y="2467"/>
                    <a:pt x="1084" y="1919"/>
                  </a:cubicBezTo>
                  <a:cubicBezTo>
                    <a:pt x="727" y="1300"/>
                    <a:pt x="358" y="657"/>
                    <a:pt x="48" y="14"/>
                  </a:cubicBezTo>
                  <a:cubicBezTo>
                    <a:pt x="43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14"/>
            <p:cNvSpPr/>
            <p:nvPr/>
          </p:nvSpPr>
          <p:spPr>
            <a:xfrm>
              <a:off x="4594600" y="1931225"/>
              <a:ext cx="42475" cy="89750"/>
            </a:xfrm>
            <a:custGeom>
              <a:rect b="b" l="l" r="r" t="t"/>
              <a:pathLst>
                <a:path extrusionOk="0" h="3590" w="1699">
                  <a:moveTo>
                    <a:pt x="125" y="0"/>
                  </a:moveTo>
                  <a:cubicBezTo>
                    <a:pt x="62" y="0"/>
                    <a:pt x="0" y="89"/>
                    <a:pt x="49" y="147"/>
                  </a:cubicBezTo>
                  <a:cubicBezTo>
                    <a:pt x="477" y="707"/>
                    <a:pt x="715" y="1397"/>
                    <a:pt x="941" y="2040"/>
                  </a:cubicBezTo>
                  <a:cubicBezTo>
                    <a:pt x="1120" y="2540"/>
                    <a:pt x="1215" y="3124"/>
                    <a:pt x="1549" y="3552"/>
                  </a:cubicBezTo>
                  <a:cubicBezTo>
                    <a:pt x="1569" y="3577"/>
                    <a:pt x="1599" y="3590"/>
                    <a:pt x="1626" y="3590"/>
                  </a:cubicBezTo>
                  <a:cubicBezTo>
                    <a:pt x="1665" y="3590"/>
                    <a:pt x="1699" y="3565"/>
                    <a:pt x="1692" y="3517"/>
                  </a:cubicBezTo>
                  <a:cubicBezTo>
                    <a:pt x="1644" y="2862"/>
                    <a:pt x="1334" y="2195"/>
                    <a:pt x="1072" y="1576"/>
                  </a:cubicBezTo>
                  <a:cubicBezTo>
                    <a:pt x="858" y="1016"/>
                    <a:pt x="584" y="457"/>
                    <a:pt x="168" y="16"/>
                  </a:cubicBezTo>
                  <a:cubicBezTo>
                    <a:pt x="154" y="5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14"/>
            <p:cNvSpPr/>
            <p:nvPr/>
          </p:nvSpPr>
          <p:spPr>
            <a:xfrm>
              <a:off x="4624350" y="1942900"/>
              <a:ext cx="39350" cy="88650"/>
            </a:xfrm>
            <a:custGeom>
              <a:rect b="b" l="l" r="r" t="t"/>
              <a:pathLst>
                <a:path extrusionOk="0" h="3546" w="1574">
                  <a:moveTo>
                    <a:pt x="152" y="0"/>
                  </a:moveTo>
                  <a:cubicBezTo>
                    <a:pt x="72" y="0"/>
                    <a:pt x="0" y="107"/>
                    <a:pt x="85" y="192"/>
                  </a:cubicBezTo>
                  <a:cubicBezTo>
                    <a:pt x="573" y="680"/>
                    <a:pt x="752" y="1407"/>
                    <a:pt x="894" y="2061"/>
                  </a:cubicBezTo>
                  <a:cubicBezTo>
                    <a:pt x="1014" y="2526"/>
                    <a:pt x="1061" y="3133"/>
                    <a:pt x="1359" y="3514"/>
                  </a:cubicBezTo>
                  <a:cubicBezTo>
                    <a:pt x="1377" y="3536"/>
                    <a:pt x="1401" y="3545"/>
                    <a:pt x="1425" y="3545"/>
                  </a:cubicBezTo>
                  <a:cubicBezTo>
                    <a:pt x="1480" y="3545"/>
                    <a:pt x="1537" y="3497"/>
                    <a:pt x="1537" y="3431"/>
                  </a:cubicBezTo>
                  <a:cubicBezTo>
                    <a:pt x="1573" y="2835"/>
                    <a:pt x="1252" y="2097"/>
                    <a:pt x="1061" y="1549"/>
                  </a:cubicBezTo>
                  <a:cubicBezTo>
                    <a:pt x="883" y="990"/>
                    <a:pt x="656" y="430"/>
                    <a:pt x="216" y="25"/>
                  </a:cubicBezTo>
                  <a:cubicBezTo>
                    <a:pt x="196" y="8"/>
                    <a:pt x="174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14"/>
            <p:cNvSpPr/>
            <p:nvPr/>
          </p:nvSpPr>
          <p:spPr>
            <a:xfrm>
              <a:off x="4637825" y="1942250"/>
              <a:ext cx="29725" cy="50775"/>
            </a:xfrm>
            <a:custGeom>
              <a:rect b="b" l="l" r="r" t="t"/>
              <a:pathLst>
                <a:path extrusionOk="0" h="2031" w="1189">
                  <a:moveTo>
                    <a:pt x="220" y="1"/>
                  </a:moveTo>
                  <a:cubicBezTo>
                    <a:pt x="102" y="1"/>
                    <a:pt x="0" y="135"/>
                    <a:pt x="105" y="230"/>
                  </a:cubicBezTo>
                  <a:cubicBezTo>
                    <a:pt x="403" y="480"/>
                    <a:pt x="522" y="873"/>
                    <a:pt x="629" y="1230"/>
                  </a:cubicBezTo>
                  <a:cubicBezTo>
                    <a:pt x="701" y="1480"/>
                    <a:pt x="736" y="1885"/>
                    <a:pt x="975" y="2016"/>
                  </a:cubicBezTo>
                  <a:cubicBezTo>
                    <a:pt x="985" y="2026"/>
                    <a:pt x="997" y="2030"/>
                    <a:pt x="1009" y="2030"/>
                  </a:cubicBezTo>
                  <a:cubicBezTo>
                    <a:pt x="1041" y="2030"/>
                    <a:pt x="1077" y="2002"/>
                    <a:pt x="1094" y="1968"/>
                  </a:cubicBezTo>
                  <a:cubicBezTo>
                    <a:pt x="1189" y="1671"/>
                    <a:pt x="927" y="1171"/>
                    <a:pt x="832" y="897"/>
                  </a:cubicBezTo>
                  <a:cubicBezTo>
                    <a:pt x="713" y="575"/>
                    <a:pt x="582" y="242"/>
                    <a:pt x="308" y="28"/>
                  </a:cubicBezTo>
                  <a:cubicBezTo>
                    <a:pt x="280" y="9"/>
                    <a:pt x="249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14"/>
            <p:cNvSpPr/>
            <p:nvPr/>
          </p:nvSpPr>
          <p:spPr>
            <a:xfrm>
              <a:off x="4623900" y="1932400"/>
              <a:ext cx="10925" cy="19850"/>
            </a:xfrm>
            <a:custGeom>
              <a:rect b="b" l="l" r="r" t="t"/>
              <a:pathLst>
                <a:path extrusionOk="0" h="794" w="437">
                  <a:moveTo>
                    <a:pt x="117" y="0"/>
                  </a:moveTo>
                  <a:cubicBezTo>
                    <a:pt x="62" y="0"/>
                    <a:pt x="0" y="57"/>
                    <a:pt x="8" y="136"/>
                  </a:cubicBezTo>
                  <a:cubicBezTo>
                    <a:pt x="43" y="255"/>
                    <a:pt x="67" y="386"/>
                    <a:pt x="115" y="505"/>
                  </a:cubicBezTo>
                  <a:cubicBezTo>
                    <a:pt x="162" y="624"/>
                    <a:pt x="186" y="731"/>
                    <a:pt x="305" y="791"/>
                  </a:cubicBezTo>
                  <a:cubicBezTo>
                    <a:pt x="312" y="792"/>
                    <a:pt x="318" y="793"/>
                    <a:pt x="324" y="793"/>
                  </a:cubicBezTo>
                  <a:cubicBezTo>
                    <a:pt x="362" y="793"/>
                    <a:pt x="392" y="762"/>
                    <a:pt x="412" y="731"/>
                  </a:cubicBezTo>
                  <a:cubicBezTo>
                    <a:pt x="436" y="612"/>
                    <a:pt x="365" y="517"/>
                    <a:pt x="317" y="410"/>
                  </a:cubicBezTo>
                  <a:cubicBezTo>
                    <a:pt x="281" y="314"/>
                    <a:pt x="234" y="195"/>
                    <a:pt x="198" y="88"/>
                  </a:cubicBezTo>
                  <a:cubicBezTo>
                    <a:pt x="189" y="26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14"/>
            <p:cNvSpPr/>
            <p:nvPr/>
          </p:nvSpPr>
          <p:spPr>
            <a:xfrm>
              <a:off x="3817775" y="2028725"/>
              <a:ext cx="5925" cy="10750"/>
            </a:xfrm>
            <a:custGeom>
              <a:rect b="b" l="l" r="r" t="t"/>
              <a:pathLst>
                <a:path extrusionOk="0" h="430" w="237">
                  <a:moveTo>
                    <a:pt x="72" y="0"/>
                  </a:moveTo>
                  <a:cubicBezTo>
                    <a:pt x="38" y="0"/>
                    <a:pt x="0" y="29"/>
                    <a:pt x="22" y="81"/>
                  </a:cubicBezTo>
                  <a:cubicBezTo>
                    <a:pt x="34" y="129"/>
                    <a:pt x="34" y="176"/>
                    <a:pt x="46" y="236"/>
                  </a:cubicBezTo>
                  <a:cubicBezTo>
                    <a:pt x="58" y="295"/>
                    <a:pt x="82" y="355"/>
                    <a:pt x="106" y="402"/>
                  </a:cubicBezTo>
                  <a:cubicBezTo>
                    <a:pt x="112" y="420"/>
                    <a:pt x="127" y="429"/>
                    <a:pt x="141" y="429"/>
                  </a:cubicBezTo>
                  <a:cubicBezTo>
                    <a:pt x="156" y="429"/>
                    <a:pt x="171" y="420"/>
                    <a:pt x="177" y="402"/>
                  </a:cubicBezTo>
                  <a:cubicBezTo>
                    <a:pt x="237" y="271"/>
                    <a:pt x="201" y="140"/>
                    <a:pt x="118" y="33"/>
                  </a:cubicBezTo>
                  <a:cubicBezTo>
                    <a:pt x="113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14"/>
            <p:cNvSpPr/>
            <p:nvPr/>
          </p:nvSpPr>
          <p:spPr>
            <a:xfrm>
              <a:off x="3823075" y="2032600"/>
              <a:ext cx="5975" cy="25400"/>
            </a:xfrm>
            <a:custGeom>
              <a:rect b="b" l="l" r="r" t="t"/>
              <a:pathLst>
                <a:path extrusionOk="0" h="1016" w="239">
                  <a:moveTo>
                    <a:pt x="43" y="0"/>
                  </a:moveTo>
                  <a:cubicBezTo>
                    <a:pt x="34" y="0"/>
                    <a:pt x="25" y="3"/>
                    <a:pt x="25" y="9"/>
                  </a:cubicBezTo>
                  <a:cubicBezTo>
                    <a:pt x="1" y="343"/>
                    <a:pt x="1" y="664"/>
                    <a:pt x="84" y="998"/>
                  </a:cubicBezTo>
                  <a:cubicBezTo>
                    <a:pt x="96" y="1009"/>
                    <a:pt x="111" y="1015"/>
                    <a:pt x="123" y="1015"/>
                  </a:cubicBezTo>
                  <a:cubicBezTo>
                    <a:pt x="135" y="1015"/>
                    <a:pt x="144" y="1009"/>
                    <a:pt x="144" y="998"/>
                  </a:cubicBezTo>
                  <a:cubicBezTo>
                    <a:pt x="239" y="652"/>
                    <a:pt x="168" y="343"/>
                    <a:pt x="60" y="9"/>
                  </a:cubicBezTo>
                  <a:cubicBezTo>
                    <a:pt x="60" y="3"/>
                    <a:pt x="51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14"/>
            <p:cNvSpPr/>
            <p:nvPr/>
          </p:nvSpPr>
          <p:spPr>
            <a:xfrm>
              <a:off x="3829050" y="2038250"/>
              <a:ext cx="5675" cy="24200"/>
            </a:xfrm>
            <a:custGeom>
              <a:rect b="b" l="l" r="r" t="t"/>
              <a:pathLst>
                <a:path extrusionOk="0" h="968" w="227">
                  <a:moveTo>
                    <a:pt x="63" y="1"/>
                  </a:moveTo>
                  <a:cubicBezTo>
                    <a:pt x="57" y="1"/>
                    <a:pt x="54" y="4"/>
                    <a:pt x="60" y="10"/>
                  </a:cubicBezTo>
                  <a:cubicBezTo>
                    <a:pt x="71" y="307"/>
                    <a:pt x="0" y="664"/>
                    <a:pt x="71" y="950"/>
                  </a:cubicBezTo>
                  <a:cubicBezTo>
                    <a:pt x="77" y="962"/>
                    <a:pt x="89" y="968"/>
                    <a:pt x="101" y="968"/>
                  </a:cubicBezTo>
                  <a:cubicBezTo>
                    <a:pt x="113" y="968"/>
                    <a:pt x="125" y="962"/>
                    <a:pt x="131" y="950"/>
                  </a:cubicBezTo>
                  <a:cubicBezTo>
                    <a:pt x="226" y="652"/>
                    <a:pt x="131" y="295"/>
                    <a:pt x="83" y="10"/>
                  </a:cubicBezTo>
                  <a:cubicBezTo>
                    <a:pt x="77" y="4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14"/>
            <p:cNvSpPr/>
            <p:nvPr/>
          </p:nvSpPr>
          <p:spPr>
            <a:xfrm>
              <a:off x="3836475" y="2041925"/>
              <a:ext cx="5975" cy="30700"/>
            </a:xfrm>
            <a:custGeom>
              <a:rect b="b" l="l" r="r" t="t"/>
              <a:pathLst>
                <a:path extrusionOk="0" h="1228" w="239">
                  <a:moveTo>
                    <a:pt x="87" y="1"/>
                  </a:moveTo>
                  <a:cubicBezTo>
                    <a:pt x="68" y="1"/>
                    <a:pt x="48" y="16"/>
                    <a:pt x="48" y="41"/>
                  </a:cubicBezTo>
                  <a:cubicBezTo>
                    <a:pt x="60" y="410"/>
                    <a:pt x="1" y="827"/>
                    <a:pt x="120" y="1196"/>
                  </a:cubicBezTo>
                  <a:cubicBezTo>
                    <a:pt x="126" y="1215"/>
                    <a:pt x="146" y="1227"/>
                    <a:pt x="163" y="1227"/>
                  </a:cubicBezTo>
                  <a:cubicBezTo>
                    <a:pt x="178" y="1227"/>
                    <a:pt x="191" y="1218"/>
                    <a:pt x="191" y="1196"/>
                  </a:cubicBezTo>
                  <a:cubicBezTo>
                    <a:pt x="239" y="815"/>
                    <a:pt x="167" y="410"/>
                    <a:pt x="120" y="41"/>
                  </a:cubicBezTo>
                  <a:cubicBezTo>
                    <a:pt x="120" y="13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14"/>
            <p:cNvSpPr/>
            <p:nvPr/>
          </p:nvSpPr>
          <p:spPr>
            <a:xfrm>
              <a:off x="3845225" y="2053800"/>
              <a:ext cx="4975" cy="17600"/>
            </a:xfrm>
            <a:custGeom>
              <a:rect b="b" l="l" r="r" t="t"/>
              <a:pathLst>
                <a:path extrusionOk="0" h="704" w="199">
                  <a:moveTo>
                    <a:pt x="77" y="1"/>
                  </a:moveTo>
                  <a:cubicBezTo>
                    <a:pt x="41" y="1"/>
                    <a:pt x="1" y="32"/>
                    <a:pt x="8" y="90"/>
                  </a:cubicBezTo>
                  <a:cubicBezTo>
                    <a:pt x="32" y="280"/>
                    <a:pt x="20" y="507"/>
                    <a:pt x="67" y="685"/>
                  </a:cubicBezTo>
                  <a:cubicBezTo>
                    <a:pt x="73" y="697"/>
                    <a:pt x="88" y="703"/>
                    <a:pt x="103" y="703"/>
                  </a:cubicBezTo>
                  <a:cubicBezTo>
                    <a:pt x="118" y="703"/>
                    <a:pt x="133" y="697"/>
                    <a:pt x="139" y="685"/>
                  </a:cubicBezTo>
                  <a:cubicBezTo>
                    <a:pt x="198" y="483"/>
                    <a:pt x="151" y="245"/>
                    <a:pt x="127" y="42"/>
                  </a:cubicBezTo>
                  <a:cubicBezTo>
                    <a:pt x="122" y="14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14"/>
            <p:cNvSpPr/>
            <p:nvPr/>
          </p:nvSpPr>
          <p:spPr>
            <a:xfrm>
              <a:off x="3851475" y="2063925"/>
              <a:ext cx="6150" cy="20425"/>
            </a:xfrm>
            <a:custGeom>
              <a:rect b="b" l="l" r="r" t="t"/>
              <a:pathLst>
                <a:path extrusionOk="0" h="817" w="246">
                  <a:moveTo>
                    <a:pt x="66" y="1"/>
                  </a:moveTo>
                  <a:cubicBezTo>
                    <a:pt x="34" y="1"/>
                    <a:pt x="1" y="19"/>
                    <a:pt x="8" y="54"/>
                  </a:cubicBezTo>
                  <a:cubicBezTo>
                    <a:pt x="44" y="292"/>
                    <a:pt x="20" y="554"/>
                    <a:pt x="79" y="780"/>
                  </a:cubicBezTo>
                  <a:cubicBezTo>
                    <a:pt x="91" y="804"/>
                    <a:pt x="112" y="816"/>
                    <a:pt x="131" y="816"/>
                  </a:cubicBezTo>
                  <a:cubicBezTo>
                    <a:pt x="151" y="816"/>
                    <a:pt x="169" y="804"/>
                    <a:pt x="175" y="780"/>
                  </a:cubicBezTo>
                  <a:cubicBezTo>
                    <a:pt x="246" y="542"/>
                    <a:pt x="163" y="280"/>
                    <a:pt x="115" y="30"/>
                  </a:cubicBezTo>
                  <a:cubicBezTo>
                    <a:pt x="110" y="10"/>
                    <a:pt x="8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14"/>
            <p:cNvSpPr/>
            <p:nvPr/>
          </p:nvSpPr>
          <p:spPr>
            <a:xfrm>
              <a:off x="3855525" y="2070075"/>
              <a:ext cx="7475" cy="27450"/>
            </a:xfrm>
            <a:custGeom>
              <a:rect b="b" l="l" r="r" t="t"/>
              <a:pathLst>
                <a:path extrusionOk="0" h="1098" w="299">
                  <a:moveTo>
                    <a:pt x="85" y="1"/>
                  </a:moveTo>
                  <a:cubicBezTo>
                    <a:pt x="60" y="1"/>
                    <a:pt x="24" y="26"/>
                    <a:pt x="24" y="70"/>
                  </a:cubicBezTo>
                  <a:cubicBezTo>
                    <a:pt x="84" y="403"/>
                    <a:pt x="1" y="832"/>
                    <a:pt x="215" y="1082"/>
                  </a:cubicBezTo>
                  <a:cubicBezTo>
                    <a:pt x="226" y="1093"/>
                    <a:pt x="238" y="1097"/>
                    <a:pt x="249" y="1097"/>
                  </a:cubicBezTo>
                  <a:cubicBezTo>
                    <a:pt x="275" y="1097"/>
                    <a:pt x="298" y="1075"/>
                    <a:pt x="298" y="1058"/>
                  </a:cubicBezTo>
                  <a:cubicBezTo>
                    <a:pt x="275" y="892"/>
                    <a:pt x="239" y="725"/>
                    <a:pt x="203" y="570"/>
                  </a:cubicBezTo>
                  <a:cubicBezTo>
                    <a:pt x="167" y="391"/>
                    <a:pt x="155" y="213"/>
                    <a:pt x="108" y="34"/>
                  </a:cubicBezTo>
                  <a:cubicBezTo>
                    <a:pt x="112" y="11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14"/>
            <p:cNvSpPr/>
            <p:nvPr/>
          </p:nvSpPr>
          <p:spPr>
            <a:xfrm>
              <a:off x="3864150" y="2086525"/>
              <a:ext cx="13975" cy="23275"/>
            </a:xfrm>
            <a:custGeom>
              <a:rect b="b" l="l" r="r" t="t"/>
              <a:pathLst>
                <a:path extrusionOk="0" h="931" w="559">
                  <a:moveTo>
                    <a:pt x="91" y="1"/>
                  </a:moveTo>
                  <a:cubicBezTo>
                    <a:pt x="43" y="1"/>
                    <a:pt x="0" y="58"/>
                    <a:pt x="25" y="114"/>
                  </a:cubicBezTo>
                  <a:cubicBezTo>
                    <a:pt x="144" y="388"/>
                    <a:pt x="168" y="757"/>
                    <a:pt x="453" y="924"/>
                  </a:cubicBezTo>
                  <a:cubicBezTo>
                    <a:pt x="464" y="928"/>
                    <a:pt x="474" y="930"/>
                    <a:pt x="484" y="930"/>
                  </a:cubicBezTo>
                  <a:cubicBezTo>
                    <a:pt x="528" y="930"/>
                    <a:pt x="558" y="890"/>
                    <a:pt x="549" y="841"/>
                  </a:cubicBezTo>
                  <a:cubicBezTo>
                    <a:pt x="501" y="567"/>
                    <a:pt x="311" y="281"/>
                    <a:pt x="156" y="43"/>
                  </a:cubicBezTo>
                  <a:cubicBezTo>
                    <a:pt x="137" y="13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14"/>
            <p:cNvSpPr/>
            <p:nvPr/>
          </p:nvSpPr>
          <p:spPr>
            <a:xfrm>
              <a:off x="3879000" y="2093350"/>
              <a:ext cx="10200" cy="17250"/>
            </a:xfrm>
            <a:custGeom>
              <a:rect b="b" l="l" r="r" t="t"/>
              <a:pathLst>
                <a:path extrusionOk="0" h="690" w="408">
                  <a:moveTo>
                    <a:pt x="71" y="1"/>
                  </a:moveTo>
                  <a:cubicBezTo>
                    <a:pt x="36" y="1"/>
                    <a:pt x="1" y="37"/>
                    <a:pt x="26" y="80"/>
                  </a:cubicBezTo>
                  <a:cubicBezTo>
                    <a:pt x="86" y="187"/>
                    <a:pt x="109" y="306"/>
                    <a:pt x="157" y="425"/>
                  </a:cubicBezTo>
                  <a:cubicBezTo>
                    <a:pt x="193" y="508"/>
                    <a:pt x="205" y="627"/>
                    <a:pt x="288" y="675"/>
                  </a:cubicBezTo>
                  <a:cubicBezTo>
                    <a:pt x="298" y="685"/>
                    <a:pt x="309" y="689"/>
                    <a:pt x="320" y="689"/>
                  </a:cubicBezTo>
                  <a:cubicBezTo>
                    <a:pt x="348" y="689"/>
                    <a:pt x="375" y="661"/>
                    <a:pt x="383" y="627"/>
                  </a:cubicBezTo>
                  <a:cubicBezTo>
                    <a:pt x="407" y="532"/>
                    <a:pt x="348" y="425"/>
                    <a:pt x="312" y="330"/>
                  </a:cubicBezTo>
                  <a:cubicBezTo>
                    <a:pt x="252" y="234"/>
                    <a:pt x="193" y="127"/>
                    <a:pt x="109" y="20"/>
                  </a:cubicBezTo>
                  <a:cubicBezTo>
                    <a:pt x="99" y="6"/>
                    <a:pt x="85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14"/>
            <p:cNvSpPr/>
            <p:nvPr/>
          </p:nvSpPr>
          <p:spPr>
            <a:xfrm>
              <a:off x="3890050" y="2101275"/>
              <a:ext cx="2700" cy="4325"/>
            </a:xfrm>
            <a:custGeom>
              <a:rect b="b" l="l" r="r" t="t"/>
              <a:pathLst>
                <a:path extrusionOk="0" h="173" w="108">
                  <a:moveTo>
                    <a:pt x="48" y="1"/>
                  </a:moveTo>
                  <a:cubicBezTo>
                    <a:pt x="25" y="1"/>
                    <a:pt x="1" y="13"/>
                    <a:pt x="13" y="36"/>
                  </a:cubicBezTo>
                  <a:cubicBezTo>
                    <a:pt x="48" y="72"/>
                    <a:pt x="60" y="132"/>
                    <a:pt x="84" y="167"/>
                  </a:cubicBezTo>
                  <a:cubicBezTo>
                    <a:pt x="84" y="171"/>
                    <a:pt x="86" y="172"/>
                    <a:pt x="88" y="172"/>
                  </a:cubicBezTo>
                  <a:cubicBezTo>
                    <a:pt x="95" y="172"/>
                    <a:pt x="108" y="161"/>
                    <a:pt x="108" y="144"/>
                  </a:cubicBezTo>
                  <a:cubicBezTo>
                    <a:pt x="72" y="108"/>
                    <a:pt x="72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14"/>
            <p:cNvSpPr/>
            <p:nvPr/>
          </p:nvSpPr>
          <p:spPr>
            <a:xfrm>
              <a:off x="3851650" y="2083050"/>
              <a:ext cx="4200" cy="15125"/>
            </a:xfrm>
            <a:custGeom>
              <a:rect b="b" l="l" r="r" t="t"/>
              <a:pathLst>
                <a:path extrusionOk="0" h="605" w="168">
                  <a:moveTo>
                    <a:pt x="90" y="0"/>
                  </a:moveTo>
                  <a:cubicBezTo>
                    <a:pt x="69" y="0"/>
                    <a:pt x="49" y="9"/>
                    <a:pt x="49" y="27"/>
                  </a:cubicBezTo>
                  <a:cubicBezTo>
                    <a:pt x="49" y="206"/>
                    <a:pt x="1" y="408"/>
                    <a:pt x="60" y="587"/>
                  </a:cubicBezTo>
                  <a:cubicBezTo>
                    <a:pt x="66" y="599"/>
                    <a:pt x="81" y="605"/>
                    <a:pt x="95" y="605"/>
                  </a:cubicBezTo>
                  <a:cubicBezTo>
                    <a:pt x="108" y="605"/>
                    <a:pt x="120" y="599"/>
                    <a:pt x="120" y="587"/>
                  </a:cubicBezTo>
                  <a:cubicBezTo>
                    <a:pt x="168" y="408"/>
                    <a:pt x="132" y="206"/>
                    <a:pt x="132" y="27"/>
                  </a:cubicBezTo>
                  <a:cubicBezTo>
                    <a:pt x="132" y="9"/>
                    <a:pt x="11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14"/>
            <p:cNvSpPr/>
            <p:nvPr/>
          </p:nvSpPr>
          <p:spPr>
            <a:xfrm>
              <a:off x="3843375" y="2088300"/>
              <a:ext cx="6225" cy="9325"/>
            </a:xfrm>
            <a:custGeom>
              <a:rect b="b" l="l" r="r" t="t"/>
              <a:pathLst>
                <a:path extrusionOk="0" h="373" w="249">
                  <a:moveTo>
                    <a:pt x="99" y="0"/>
                  </a:moveTo>
                  <a:cubicBezTo>
                    <a:pt x="48" y="0"/>
                    <a:pt x="1" y="39"/>
                    <a:pt x="22" y="103"/>
                  </a:cubicBezTo>
                  <a:cubicBezTo>
                    <a:pt x="46" y="174"/>
                    <a:pt x="70" y="258"/>
                    <a:pt x="34" y="329"/>
                  </a:cubicBezTo>
                  <a:cubicBezTo>
                    <a:pt x="34" y="341"/>
                    <a:pt x="34" y="353"/>
                    <a:pt x="46" y="353"/>
                  </a:cubicBezTo>
                  <a:cubicBezTo>
                    <a:pt x="75" y="365"/>
                    <a:pt x="101" y="372"/>
                    <a:pt x="123" y="372"/>
                  </a:cubicBezTo>
                  <a:cubicBezTo>
                    <a:pt x="166" y="372"/>
                    <a:pt x="197" y="348"/>
                    <a:pt x="213" y="294"/>
                  </a:cubicBezTo>
                  <a:cubicBezTo>
                    <a:pt x="249" y="222"/>
                    <a:pt x="213" y="139"/>
                    <a:pt x="189" y="55"/>
                  </a:cubicBezTo>
                  <a:cubicBezTo>
                    <a:pt x="170" y="17"/>
                    <a:pt x="13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14"/>
            <p:cNvSpPr/>
            <p:nvPr/>
          </p:nvSpPr>
          <p:spPr>
            <a:xfrm>
              <a:off x="3833500" y="2087500"/>
              <a:ext cx="16400" cy="12750"/>
            </a:xfrm>
            <a:custGeom>
              <a:rect b="b" l="l" r="r" t="t"/>
              <a:pathLst>
                <a:path extrusionOk="0" h="510" w="656">
                  <a:moveTo>
                    <a:pt x="496" y="0"/>
                  </a:moveTo>
                  <a:cubicBezTo>
                    <a:pt x="486" y="0"/>
                    <a:pt x="476" y="1"/>
                    <a:pt x="465" y="4"/>
                  </a:cubicBezTo>
                  <a:cubicBezTo>
                    <a:pt x="263" y="28"/>
                    <a:pt x="1" y="242"/>
                    <a:pt x="132" y="468"/>
                  </a:cubicBezTo>
                  <a:cubicBezTo>
                    <a:pt x="155" y="492"/>
                    <a:pt x="178" y="510"/>
                    <a:pt x="205" y="510"/>
                  </a:cubicBezTo>
                  <a:cubicBezTo>
                    <a:pt x="219" y="510"/>
                    <a:pt x="234" y="505"/>
                    <a:pt x="251" y="492"/>
                  </a:cubicBezTo>
                  <a:cubicBezTo>
                    <a:pt x="286" y="480"/>
                    <a:pt x="322" y="433"/>
                    <a:pt x="334" y="409"/>
                  </a:cubicBezTo>
                  <a:cubicBezTo>
                    <a:pt x="358" y="373"/>
                    <a:pt x="358" y="349"/>
                    <a:pt x="382" y="302"/>
                  </a:cubicBezTo>
                  <a:cubicBezTo>
                    <a:pt x="417" y="242"/>
                    <a:pt x="477" y="230"/>
                    <a:pt x="513" y="206"/>
                  </a:cubicBezTo>
                  <a:cubicBezTo>
                    <a:pt x="655" y="184"/>
                    <a:pt x="616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14"/>
            <p:cNvSpPr/>
            <p:nvPr/>
          </p:nvSpPr>
          <p:spPr>
            <a:xfrm>
              <a:off x="3828750" y="2090425"/>
              <a:ext cx="5075" cy="10725"/>
            </a:xfrm>
            <a:custGeom>
              <a:rect b="b" l="l" r="r" t="t"/>
              <a:pathLst>
                <a:path extrusionOk="0" h="429" w="203">
                  <a:moveTo>
                    <a:pt x="106" y="0"/>
                  </a:moveTo>
                  <a:cubicBezTo>
                    <a:pt x="60" y="0"/>
                    <a:pt x="12" y="30"/>
                    <a:pt x="12" y="89"/>
                  </a:cubicBezTo>
                  <a:cubicBezTo>
                    <a:pt x="12" y="197"/>
                    <a:pt x="0" y="316"/>
                    <a:pt x="60" y="411"/>
                  </a:cubicBezTo>
                  <a:cubicBezTo>
                    <a:pt x="72" y="423"/>
                    <a:pt x="89" y="429"/>
                    <a:pt x="106" y="429"/>
                  </a:cubicBezTo>
                  <a:cubicBezTo>
                    <a:pt x="122" y="429"/>
                    <a:pt x="137" y="423"/>
                    <a:pt x="143" y="411"/>
                  </a:cubicBezTo>
                  <a:cubicBezTo>
                    <a:pt x="203" y="316"/>
                    <a:pt x="191" y="197"/>
                    <a:pt x="191" y="89"/>
                  </a:cubicBezTo>
                  <a:cubicBezTo>
                    <a:pt x="197" y="30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14"/>
            <p:cNvSpPr/>
            <p:nvPr/>
          </p:nvSpPr>
          <p:spPr>
            <a:xfrm>
              <a:off x="3820550" y="2088475"/>
              <a:ext cx="6125" cy="9250"/>
            </a:xfrm>
            <a:custGeom>
              <a:rect b="b" l="l" r="r" t="t"/>
              <a:pathLst>
                <a:path extrusionOk="0" h="370" w="245">
                  <a:moveTo>
                    <a:pt x="117" y="1"/>
                  </a:moveTo>
                  <a:cubicBezTo>
                    <a:pt x="57" y="1"/>
                    <a:pt x="1" y="36"/>
                    <a:pt x="7" y="108"/>
                  </a:cubicBezTo>
                  <a:cubicBezTo>
                    <a:pt x="7" y="191"/>
                    <a:pt x="7" y="370"/>
                    <a:pt x="126" y="370"/>
                  </a:cubicBezTo>
                  <a:cubicBezTo>
                    <a:pt x="245" y="370"/>
                    <a:pt x="233" y="203"/>
                    <a:pt x="245" y="108"/>
                  </a:cubicBezTo>
                  <a:cubicBezTo>
                    <a:pt x="239" y="36"/>
                    <a:pt x="17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14"/>
            <p:cNvSpPr/>
            <p:nvPr/>
          </p:nvSpPr>
          <p:spPr>
            <a:xfrm>
              <a:off x="3813550" y="2088675"/>
              <a:ext cx="13350" cy="9350"/>
            </a:xfrm>
            <a:custGeom>
              <a:rect b="b" l="l" r="r" t="t"/>
              <a:pathLst>
                <a:path extrusionOk="0" h="374" w="534">
                  <a:moveTo>
                    <a:pt x="396" y="0"/>
                  </a:moveTo>
                  <a:cubicBezTo>
                    <a:pt x="380" y="0"/>
                    <a:pt x="363" y="5"/>
                    <a:pt x="346" y="17"/>
                  </a:cubicBezTo>
                  <a:cubicBezTo>
                    <a:pt x="287" y="40"/>
                    <a:pt x="239" y="76"/>
                    <a:pt x="191" y="124"/>
                  </a:cubicBezTo>
                  <a:cubicBezTo>
                    <a:pt x="132" y="148"/>
                    <a:pt x="72" y="171"/>
                    <a:pt x="37" y="243"/>
                  </a:cubicBezTo>
                  <a:cubicBezTo>
                    <a:pt x="1" y="290"/>
                    <a:pt x="37" y="374"/>
                    <a:pt x="108" y="374"/>
                  </a:cubicBezTo>
                  <a:cubicBezTo>
                    <a:pt x="191" y="374"/>
                    <a:pt x="227" y="326"/>
                    <a:pt x="287" y="290"/>
                  </a:cubicBezTo>
                  <a:cubicBezTo>
                    <a:pt x="346" y="267"/>
                    <a:pt x="394" y="219"/>
                    <a:pt x="453" y="195"/>
                  </a:cubicBezTo>
                  <a:cubicBezTo>
                    <a:pt x="533" y="135"/>
                    <a:pt x="479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14"/>
            <p:cNvSpPr/>
            <p:nvPr/>
          </p:nvSpPr>
          <p:spPr>
            <a:xfrm>
              <a:off x="3806425" y="2082675"/>
              <a:ext cx="6850" cy="9175"/>
            </a:xfrm>
            <a:custGeom>
              <a:rect b="b" l="l" r="r" t="t"/>
              <a:pathLst>
                <a:path extrusionOk="0" h="367" w="274">
                  <a:moveTo>
                    <a:pt x="144" y="1"/>
                  </a:moveTo>
                  <a:cubicBezTo>
                    <a:pt x="81" y="1"/>
                    <a:pt x="18" y="42"/>
                    <a:pt x="24" y="126"/>
                  </a:cubicBezTo>
                  <a:cubicBezTo>
                    <a:pt x="24" y="197"/>
                    <a:pt x="0" y="328"/>
                    <a:pt x="95" y="364"/>
                  </a:cubicBezTo>
                  <a:cubicBezTo>
                    <a:pt x="105" y="365"/>
                    <a:pt x="114" y="366"/>
                    <a:pt x="122" y="366"/>
                  </a:cubicBezTo>
                  <a:cubicBezTo>
                    <a:pt x="243" y="366"/>
                    <a:pt x="274" y="215"/>
                    <a:pt x="274" y="126"/>
                  </a:cubicBezTo>
                  <a:cubicBezTo>
                    <a:pt x="274" y="42"/>
                    <a:pt x="20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14"/>
            <p:cNvSpPr/>
            <p:nvPr/>
          </p:nvSpPr>
          <p:spPr>
            <a:xfrm>
              <a:off x="3734975" y="2189100"/>
              <a:ext cx="3300" cy="3425"/>
            </a:xfrm>
            <a:custGeom>
              <a:rect b="b" l="l" r="r" t="t"/>
              <a:pathLst>
                <a:path extrusionOk="0" h="137" w="132">
                  <a:moveTo>
                    <a:pt x="60" y="0"/>
                  </a:moveTo>
                  <a:cubicBezTo>
                    <a:pt x="24" y="0"/>
                    <a:pt x="1" y="48"/>
                    <a:pt x="13" y="95"/>
                  </a:cubicBezTo>
                  <a:cubicBezTo>
                    <a:pt x="13" y="107"/>
                    <a:pt x="24" y="107"/>
                    <a:pt x="24" y="119"/>
                  </a:cubicBezTo>
                  <a:cubicBezTo>
                    <a:pt x="30" y="131"/>
                    <a:pt x="42" y="137"/>
                    <a:pt x="54" y="137"/>
                  </a:cubicBezTo>
                  <a:cubicBezTo>
                    <a:pt x="66" y="137"/>
                    <a:pt x="78" y="131"/>
                    <a:pt x="84" y="119"/>
                  </a:cubicBezTo>
                  <a:cubicBezTo>
                    <a:pt x="84" y="107"/>
                    <a:pt x="96" y="107"/>
                    <a:pt x="96" y="95"/>
                  </a:cubicBezTo>
                  <a:cubicBezTo>
                    <a:pt x="132" y="48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14"/>
            <p:cNvSpPr/>
            <p:nvPr/>
          </p:nvSpPr>
          <p:spPr>
            <a:xfrm>
              <a:off x="3733500" y="2188350"/>
              <a:ext cx="6575" cy="15175"/>
            </a:xfrm>
            <a:custGeom>
              <a:rect b="b" l="l" r="r" t="t"/>
              <a:pathLst>
                <a:path extrusionOk="0" h="607" w="263">
                  <a:moveTo>
                    <a:pt x="119" y="0"/>
                  </a:moveTo>
                  <a:cubicBezTo>
                    <a:pt x="77" y="0"/>
                    <a:pt x="36" y="30"/>
                    <a:pt x="36" y="90"/>
                  </a:cubicBezTo>
                  <a:cubicBezTo>
                    <a:pt x="24" y="256"/>
                    <a:pt x="0" y="506"/>
                    <a:pt x="179" y="602"/>
                  </a:cubicBezTo>
                  <a:cubicBezTo>
                    <a:pt x="185" y="605"/>
                    <a:pt x="192" y="606"/>
                    <a:pt x="200" y="606"/>
                  </a:cubicBezTo>
                  <a:cubicBezTo>
                    <a:pt x="223" y="606"/>
                    <a:pt x="250" y="593"/>
                    <a:pt x="250" y="566"/>
                  </a:cubicBezTo>
                  <a:cubicBezTo>
                    <a:pt x="262" y="471"/>
                    <a:pt x="250" y="423"/>
                    <a:pt x="238" y="340"/>
                  </a:cubicBezTo>
                  <a:cubicBezTo>
                    <a:pt x="214" y="256"/>
                    <a:pt x="214" y="173"/>
                    <a:pt x="203" y="90"/>
                  </a:cubicBezTo>
                  <a:cubicBezTo>
                    <a:pt x="203" y="30"/>
                    <a:pt x="16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14"/>
            <p:cNvSpPr/>
            <p:nvPr/>
          </p:nvSpPr>
          <p:spPr>
            <a:xfrm>
              <a:off x="3721000" y="2186675"/>
              <a:ext cx="7450" cy="17125"/>
            </a:xfrm>
            <a:custGeom>
              <a:rect b="b" l="l" r="r" t="t"/>
              <a:pathLst>
                <a:path extrusionOk="0" h="685" w="298">
                  <a:moveTo>
                    <a:pt x="46" y="0"/>
                  </a:moveTo>
                  <a:cubicBezTo>
                    <a:pt x="24" y="0"/>
                    <a:pt x="0" y="12"/>
                    <a:pt x="0" y="38"/>
                  </a:cubicBezTo>
                  <a:cubicBezTo>
                    <a:pt x="24" y="264"/>
                    <a:pt x="95" y="490"/>
                    <a:pt x="226" y="669"/>
                  </a:cubicBezTo>
                  <a:cubicBezTo>
                    <a:pt x="241" y="678"/>
                    <a:pt x="256" y="684"/>
                    <a:pt x="268" y="684"/>
                  </a:cubicBezTo>
                  <a:cubicBezTo>
                    <a:pt x="285" y="684"/>
                    <a:pt x="298" y="673"/>
                    <a:pt x="298" y="645"/>
                  </a:cubicBezTo>
                  <a:cubicBezTo>
                    <a:pt x="298" y="538"/>
                    <a:pt x="286" y="454"/>
                    <a:pt x="226" y="371"/>
                  </a:cubicBezTo>
                  <a:cubicBezTo>
                    <a:pt x="167" y="264"/>
                    <a:pt x="119" y="145"/>
                    <a:pt x="83" y="26"/>
                  </a:cubicBezTo>
                  <a:cubicBezTo>
                    <a:pt x="83" y="9"/>
                    <a:pt x="65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14"/>
            <p:cNvSpPr/>
            <p:nvPr/>
          </p:nvSpPr>
          <p:spPr>
            <a:xfrm>
              <a:off x="3708475" y="2184825"/>
              <a:ext cx="7475" cy="19875"/>
            </a:xfrm>
            <a:custGeom>
              <a:rect b="b" l="l" r="r" t="t"/>
              <a:pathLst>
                <a:path extrusionOk="0" h="795" w="299">
                  <a:moveTo>
                    <a:pt x="53" y="1"/>
                  </a:moveTo>
                  <a:cubicBezTo>
                    <a:pt x="26" y="1"/>
                    <a:pt x="1" y="19"/>
                    <a:pt x="1" y="52"/>
                  </a:cubicBezTo>
                  <a:cubicBezTo>
                    <a:pt x="13" y="302"/>
                    <a:pt x="84" y="528"/>
                    <a:pt x="180" y="766"/>
                  </a:cubicBezTo>
                  <a:cubicBezTo>
                    <a:pt x="188" y="787"/>
                    <a:pt x="203" y="795"/>
                    <a:pt x="219" y="795"/>
                  </a:cubicBezTo>
                  <a:cubicBezTo>
                    <a:pt x="251" y="795"/>
                    <a:pt x="287" y="766"/>
                    <a:pt x="287" y="743"/>
                  </a:cubicBezTo>
                  <a:cubicBezTo>
                    <a:pt x="299" y="481"/>
                    <a:pt x="168" y="278"/>
                    <a:pt x="108" y="40"/>
                  </a:cubicBezTo>
                  <a:cubicBezTo>
                    <a:pt x="97" y="13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14"/>
            <p:cNvSpPr/>
            <p:nvPr/>
          </p:nvSpPr>
          <p:spPr>
            <a:xfrm>
              <a:off x="3701875" y="2190875"/>
              <a:ext cx="5150" cy="15925"/>
            </a:xfrm>
            <a:custGeom>
              <a:rect b="b" l="l" r="r" t="t"/>
              <a:pathLst>
                <a:path extrusionOk="0" h="637" w="206">
                  <a:moveTo>
                    <a:pt x="75" y="1"/>
                  </a:moveTo>
                  <a:cubicBezTo>
                    <a:pt x="38" y="1"/>
                    <a:pt x="1" y="34"/>
                    <a:pt x="15" y="84"/>
                  </a:cubicBezTo>
                  <a:cubicBezTo>
                    <a:pt x="27" y="179"/>
                    <a:pt x="39" y="298"/>
                    <a:pt x="39" y="417"/>
                  </a:cubicBezTo>
                  <a:cubicBezTo>
                    <a:pt x="51" y="512"/>
                    <a:pt x="51" y="572"/>
                    <a:pt x="110" y="632"/>
                  </a:cubicBezTo>
                  <a:cubicBezTo>
                    <a:pt x="117" y="635"/>
                    <a:pt x="124" y="636"/>
                    <a:pt x="131" y="636"/>
                  </a:cubicBezTo>
                  <a:cubicBezTo>
                    <a:pt x="147" y="636"/>
                    <a:pt x="161" y="628"/>
                    <a:pt x="170" y="620"/>
                  </a:cubicBezTo>
                  <a:cubicBezTo>
                    <a:pt x="205" y="524"/>
                    <a:pt x="170" y="441"/>
                    <a:pt x="170" y="334"/>
                  </a:cubicBezTo>
                  <a:cubicBezTo>
                    <a:pt x="158" y="239"/>
                    <a:pt x="146" y="143"/>
                    <a:pt x="134" y="48"/>
                  </a:cubicBezTo>
                  <a:cubicBezTo>
                    <a:pt x="125" y="15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14"/>
            <p:cNvSpPr/>
            <p:nvPr/>
          </p:nvSpPr>
          <p:spPr>
            <a:xfrm>
              <a:off x="3692700" y="2179125"/>
              <a:ext cx="5025" cy="11825"/>
            </a:xfrm>
            <a:custGeom>
              <a:rect b="b" l="l" r="r" t="t"/>
              <a:pathLst>
                <a:path extrusionOk="0" h="473" w="201">
                  <a:moveTo>
                    <a:pt x="75" y="0"/>
                  </a:moveTo>
                  <a:cubicBezTo>
                    <a:pt x="49" y="0"/>
                    <a:pt x="25" y="18"/>
                    <a:pt x="25" y="54"/>
                  </a:cubicBezTo>
                  <a:cubicBezTo>
                    <a:pt x="1" y="173"/>
                    <a:pt x="1" y="292"/>
                    <a:pt x="25" y="411"/>
                  </a:cubicBezTo>
                  <a:cubicBezTo>
                    <a:pt x="30" y="454"/>
                    <a:pt x="61" y="472"/>
                    <a:pt x="95" y="472"/>
                  </a:cubicBezTo>
                  <a:cubicBezTo>
                    <a:pt x="146" y="472"/>
                    <a:pt x="201" y="432"/>
                    <a:pt x="180" y="375"/>
                  </a:cubicBezTo>
                  <a:cubicBezTo>
                    <a:pt x="156" y="268"/>
                    <a:pt x="144" y="161"/>
                    <a:pt x="144" y="54"/>
                  </a:cubicBezTo>
                  <a:cubicBezTo>
                    <a:pt x="132" y="18"/>
                    <a:pt x="102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14"/>
            <p:cNvSpPr/>
            <p:nvPr/>
          </p:nvSpPr>
          <p:spPr>
            <a:xfrm>
              <a:off x="3687350" y="2170200"/>
              <a:ext cx="3600" cy="9175"/>
            </a:xfrm>
            <a:custGeom>
              <a:rect b="b" l="l" r="r" t="t"/>
              <a:pathLst>
                <a:path extrusionOk="0" h="367" w="144">
                  <a:moveTo>
                    <a:pt x="78" y="0"/>
                  </a:moveTo>
                  <a:cubicBezTo>
                    <a:pt x="72" y="0"/>
                    <a:pt x="66" y="6"/>
                    <a:pt x="60" y="18"/>
                  </a:cubicBezTo>
                  <a:cubicBezTo>
                    <a:pt x="13" y="54"/>
                    <a:pt x="13" y="101"/>
                    <a:pt x="13" y="173"/>
                  </a:cubicBezTo>
                  <a:cubicBezTo>
                    <a:pt x="13" y="232"/>
                    <a:pt x="1" y="280"/>
                    <a:pt x="36" y="339"/>
                  </a:cubicBezTo>
                  <a:cubicBezTo>
                    <a:pt x="48" y="357"/>
                    <a:pt x="63" y="366"/>
                    <a:pt x="78" y="366"/>
                  </a:cubicBezTo>
                  <a:cubicBezTo>
                    <a:pt x="93" y="366"/>
                    <a:pt x="108" y="357"/>
                    <a:pt x="120" y="339"/>
                  </a:cubicBezTo>
                  <a:cubicBezTo>
                    <a:pt x="144" y="280"/>
                    <a:pt x="144" y="232"/>
                    <a:pt x="144" y="173"/>
                  </a:cubicBezTo>
                  <a:cubicBezTo>
                    <a:pt x="144" y="113"/>
                    <a:pt x="144" y="77"/>
                    <a:pt x="96" y="18"/>
                  </a:cubicBezTo>
                  <a:cubicBezTo>
                    <a:pt x="90" y="6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14"/>
            <p:cNvSpPr/>
            <p:nvPr/>
          </p:nvSpPr>
          <p:spPr>
            <a:xfrm>
              <a:off x="3699600" y="2199450"/>
              <a:ext cx="6225" cy="13275"/>
            </a:xfrm>
            <a:custGeom>
              <a:rect b="b" l="l" r="r" t="t"/>
              <a:pathLst>
                <a:path extrusionOk="0" h="531" w="249">
                  <a:moveTo>
                    <a:pt x="131" y="1"/>
                  </a:moveTo>
                  <a:cubicBezTo>
                    <a:pt x="67" y="1"/>
                    <a:pt x="1" y="54"/>
                    <a:pt x="23" y="134"/>
                  </a:cubicBezTo>
                  <a:cubicBezTo>
                    <a:pt x="58" y="217"/>
                    <a:pt x="70" y="300"/>
                    <a:pt x="70" y="396"/>
                  </a:cubicBezTo>
                  <a:cubicBezTo>
                    <a:pt x="70" y="449"/>
                    <a:pt x="99" y="530"/>
                    <a:pt x="156" y="530"/>
                  </a:cubicBezTo>
                  <a:cubicBezTo>
                    <a:pt x="162" y="530"/>
                    <a:pt x="170" y="529"/>
                    <a:pt x="177" y="527"/>
                  </a:cubicBezTo>
                  <a:cubicBezTo>
                    <a:pt x="249" y="503"/>
                    <a:pt x="249" y="408"/>
                    <a:pt x="249" y="348"/>
                  </a:cubicBezTo>
                  <a:cubicBezTo>
                    <a:pt x="249" y="253"/>
                    <a:pt x="249" y="169"/>
                    <a:pt x="225" y="74"/>
                  </a:cubicBezTo>
                  <a:cubicBezTo>
                    <a:pt x="211" y="23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14"/>
            <p:cNvSpPr/>
            <p:nvPr/>
          </p:nvSpPr>
          <p:spPr>
            <a:xfrm>
              <a:off x="3705550" y="220220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03" y="1"/>
                  </a:moveTo>
                  <a:cubicBezTo>
                    <a:pt x="39" y="1"/>
                    <a:pt x="0" y="91"/>
                    <a:pt x="70" y="131"/>
                  </a:cubicBezTo>
                  <a:cubicBezTo>
                    <a:pt x="82" y="143"/>
                    <a:pt x="118" y="143"/>
                    <a:pt x="130" y="179"/>
                  </a:cubicBezTo>
                  <a:cubicBezTo>
                    <a:pt x="142" y="202"/>
                    <a:pt x="130" y="238"/>
                    <a:pt x="142" y="262"/>
                  </a:cubicBezTo>
                  <a:cubicBezTo>
                    <a:pt x="157" y="285"/>
                    <a:pt x="172" y="293"/>
                    <a:pt x="184" y="293"/>
                  </a:cubicBezTo>
                  <a:cubicBezTo>
                    <a:pt x="191" y="293"/>
                    <a:pt x="197" y="290"/>
                    <a:pt x="201" y="286"/>
                  </a:cubicBezTo>
                  <a:cubicBezTo>
                    <a:pt x="308" y="190"/>
                    <a:pt x="237" y="71"/>
                    <a:pt x="142" y="12"/>
                  </a:cubicBezTo>
                  <a:cubicBezTo>
                    <a:pt x="128" y="4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14"/>
            <p:cNvSpPr/>
            <p:nvPr/>
          </p:nvSpPr>
          <p:spPr>
            <a:xfrm>
              <a:off x="3689725" y="2201250"/>
              <a:ext cx="7900" cy="11725"/>
            </a:xfrm>
            <a:custGeom>
              <a:rect b="b" l="l" r="r" t="t"/>
              <a:pathLst>
                <a:path extrusionOk="0" h="469" w="316">
                  <a:moveTo>
                    <a:pt x="118" y="1"/>
                  </a:moveTo>
                  <a:cubicBezTo>
                    <a:pt x="60" y="1"/>
                    <a:pt x="1" y="36"/>
                    <a:pt x="1" y="109"/>
                  </a:cubicBezTo>
                  <a:cubicBezTo>
                    <a:pt x="1" y="217"/>
                    <a:pt x="37" y="300"/>
                    <a:pt x="84" y="395"/>
                  </a:cubicBezTo>
                  <a:cubicBezTo>
                    <a:pt x="98" y="446"/>
                    <a:pt x="140" y="469"/>
                    <a:pt x="182" y="469"/>
                  </a:cubicBezTo>
                  <a:cubicBezTo>
                    <a:pt x="248" y="469"/>
                    <a:pt x="316" y="415"/>
                    <a:pt x="287" y="336"/>
                  </a:cubicBezTo>
                  <a:cubicBezTo>
                    <a:pt x="263" y="264"/>
                    <a:pt x="227" y="181"/>
                    <a:pt x="227" y="97"/>
                  </a:cubicBezTo>
                  <a:cubicBezTo>
                    <a:pt x="227" y="33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14"/>
            <p:cNvSpPr/>
            <p:nvPr/>
          </p:nvSpPr>
          <p:spPr>
            <a:xfrm>
              <a:off x="3689150" y="2203550"/>
              <a:ext cx="4475" cy="14075"/>
            </a:xfrm>
            <a:custGeom>
              <a:rect b="b" l="l" r="r" t="t"/>
              <a:pathLst>
                <a:path extrusionOk="0" h="563" w="179">
                  <a:moveTo>
                    <a:pt x="141" y="0"/>
                  </a:moveTo>
                  <a:cubicBezTo>
                    <a:pt x="135" y="0"/>
                    <a:pt x="131" y="2"/>
                    <a:pt x="131" y="5"/>
                  </a:cubicBezTo>
                  <a:cubicBezTo>
                    <a:pt x="107" y="113"/>
                    <a:pt x="83" y="208"/>
                    <a:pt x="60" y="315"/>
                  </a:cubicBezTo>
                  <a:cubicBezTo>
                    <a:pt x="48" y="386"/>
                    <a:pt x="0" y="482"/>
                    <a:pt x="24" y="553"/>
                  </a:cubicBezTo>
                  <a:cubicBezTo>
                    <a:pt x="24" y="559"/>
                    <a:pt x="33" y="562"/>
                    <a:pt x="43" y="562"/>
                  </a:cubicBezTo>
                  <a:cubicBezTo>
                    <a:pt x="54" y="562"/>
                    <a:pt x="66" y="559"/>
                    <a:pt x="72" y="553"/>
                  </a:cubicBezTo>
                  <a:cubicBezTo>
                    <a:pt x="119" y="482"/>
                    <a:pt x="119" y="386"/>
                    <a:pt x="131" y="303"/>
                  </a:cubicBezTo>
                  <a:cubicBezTo>
                    <a:pt x="143" y="196"/>
                    <a:pt x="155" y="113"/>
                    <a:pt x="179" y="5"/>
                  </a:cubicBezTo>
                  <a:cubicBezTo>
                    <a:pt x="171" y="5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14"/>
            <p:cNvSpPr/>
            <p:nvPr/>
          </p:nvSpPr>
          <p:spPr>
            <a:xfrm>
              <a:off x="3708100" y="2203900"/>
              <a:ext cx="8150" cy="7100"/>
            </a:xfrm>
            <a:custGeom>
              <a:rect b="b" l="l" r="r" t="t"/>
              <a:pathLst>
                <a:path extrusionOk="0" h="284" w="326">
                  <a:moveTo>
                    <a:pt x="178" y="1"/>
                  </a:moveTo>
                  <a:cubicBezTo>
                    <a:pt x="91" y="1"/>
                    <a:pt x="1" y="104"/>
                    <a:pt x="87" y="182"/>
                  </a:cubicBezTo>
                  <a:cubicBezTo>
                    <a:pt x="123" y="194"/>
                    <a:pt x="123" y="230"/>
                    <a:pt x="135" y="253"/>
                  </a:cubicBezTo>
                  <a:cubicBezTo>
                    <a:pt x="156" y="274"/>
                    <a:pt x="179" y="284"/>
                    <a:pt x="202" y="284"/>
                  </a:cubicBezTo>
                  <a:cubicBezTo>
                    <a:pt x="230" y="284"/>
                    <a:pt x="258" y="268"/>
                    <a:pt x="278" y="242"/>
                  </a:cubicBezTo>
                  <a:cubicBezTo>
                    <a:pt x="326" y="182"/>
                    <a:pt x="302" y="111"/>
                    <a:pt x="266" y="51"/>
                  </a:cubicBezTo>
                  <a:cubicBezTo>
                    <a:pt x="243" y="15"/>
                    <a:pt x="21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14"/>
            <p:cNvSpPr/>
            <p:nvPr/>
          </p:nvSpPr>
          <p:spPr>
            <a:xfrm>
              <a:off x="3716925" y="2202700"/>
              <a:ext cx="10050" cy="9925"/>
            </a:xfrm>
            <a:custGeom>
              <a:rect b="b" l="l" r="r" t="t"/>
              <a:pathLst>
                <a:path extrusionOk="0" h="397" w="402">
                  <a:moveTo>
                    <a:pt x="192" y="0"/>
                  </a:moveTo>
                  <a:cubicBezTo>
                    <a:pt x="91" y="0"/>
                    <a:pt x="0" y="127"/>
                    <a:pt x="92" y="218"/>
                  </a:cubicBezTo>
                  <a:cubicBezTo>
                    <a:pt x="127" y="242"/>
                    <a:pt x="139" y="266"/>
                    <a:pt x="151" y="290"/>
                  </a:cubicBezTo>
                  <a:cubicBezTo>
                    <a:pt x="163" y="337"/>
                    <a:pt x="187" y="361"/>
                    <a:pt x="223" y="385"/>
                  </a:cubicBezTo>
                  <a:cubicBezTo>
                    <a:pt x="223" y="385"/>
                    <a:pt x="282" y="397"/>
                    <a:pt x="270" y="397"/>
                  </a:cubicBezTo>
                  <a:lnTo>
                    <a:pt x="282" y="397"/>
                  </a:lnTo>
                  <a:cubicBezTo>
                    <a:pt x="306" y="397"/>
                    <a:pt x="318" y="385"/>
                    <a:pt x="342" y="385"/>
                  </a:cubicBezTo>
                  <a:cubicBezTo>
                    <a:pt x="389" y="349"/>
                    <a:pt x="401" y="290"/>
                    <a:pt x="401" y="242"/>
                  </a:cubicBezTo>
                  <a:cubicBezTo>
                    <a:pt x="389" y="159"/>
                    <a:pt x="330" y="99"/>
                    <a:pt x="282" y="39"/>
                  </a:cubicBezTo>
                  <a:cubicBezTo>
                    <a:pt x="254" y="12"/>
                    <a:pt x="22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14"/>
            <p:cNvSpPr/>
            <p:nvPr/>
          </p:nvSpPr>
          <p:spPr>
            <a:xfrm>
              <a:off x="3726975" y="2207400"/>
              <a:ext cx="6550" cy="7375"/>
            </a:xfrm>
            <a:custGeom>
              <a:rect b="b" l="l" r="r" t="t"/>
              <a:pathLst>
                <a:path extrusionOk="0" h="295" w="262">
                  <a:moveTo>
                    <a:pt x="110" y="1"/>
                  </a:moveTo>
                  <a:cubicBezTo>
                    <a:pt x="58" y="1"/>
                    <a:pt x="1" y="54"/>
                    <a:pt x="35" y="113"/>
                  </a:cubicBezTo>
                  <a:cubicBezTo>
                    <a:pt x="83" y="173"/>
                    <a:pt x="118" y="232"/>
                    <a:pt x="178" y="280"/>
                  </a:cubicBezTo>
                  <a:cubicBezTo>
                    <a:pt x="188" y="290"/>
                    <a:pt x="199" y="295"/>
                    <a:pt x="210" y="295"/>
                  </a:cubicBezTo>
                  <a:cubicBezTo>
                    <a:pt x="237" y="295"/>
                    <a:pt x="261" y="267"/>
                    <a:pt x="261" y="232"/>
                  </a:cubicBezTo>
                  <a:cubicBezTo>
                    <a:pt x="237" y="161"/>
                    <a:pt x="213" y="102"/>
                    <a:pt x="166" y="30"/>
                  </a:cubicBezTo>
                  <a:cubicBezTo>
                    <a:pt x="152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14"/>
            <p:cNvSpPr/>
            <p:nvPr/>
          </p:nvSpPr>
          <p:spPr>
            <a:xfrm>
              <a:off x="3823000" y="2245900"/>
              <a:ext cx="8750" cy="24425"/>
            </a:xfrm>
            <a:custGeom>
              <a:rect b="b" l="l" r="r" t="t"/>
              <a:pathLst>
                <a:path extrusionOk="0" h="977" w="350">
                  <a:moveTo>
                    <a:pt x="49" y="1"/>
                  </a:moveTo>
                  <a:cubicBezTo>
                    <a:pt x="24" y="1"/>
                    <a:pt x="1" y="24"/>
                    <a:pt x="16" y="62"/>
                  </a:cubicBezTo>
                  <a:cubicBezTo>
                    <a:pt x="87" y="216"/>
                    <a:pt x="135" y="383"/>
                    <a:pt x="171" y="538"/>
                  </a:cubicBezTo>
                  <a:cubicBezTo>
                    <a:pt x="194" y="681"/>
                    <a:pt x="206" y="824"/>
                    <a:pt x="266" y="955"/>
                  </a:cubicBezTo>
                  <a:cubicBezTo>
                    <a:pt x="276" y="970"/>
                    <a:pt x="288" y="976"/>
                    <a:pt x="299" y="976"/>
                  </a:cubicBezTo>
                  <a:cubicBezTo>
                    <a:pt x="313" y="976"/>
                    <a:pt x="325" y="964"/>
                    <a:pt x="325" y="943"/>
                  </a:cubicBezTo>
                  <a:cubicBezTo>
                    <a:pt x="349" y="645"/>
                    <a:pt x="230" y="288"/>
                    <a:pt x="87" y="26"/>
                  </a:cubicBezTo>
                  <a:cubicBezTo>
                    <a:pt x="78" y="8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14"/>
            <p:cNvSpPr/>
            <p:nvPr/>
          </p:nvSpPr>
          <p:spPr>
            <a:xfrm>
              <a:off x="3825775" y="2249175"/>
              <a:ext cx="7750" cy="25975"/>
            </a:xfrm>
            <a:custGeom>
              <a:rect b="b" l="l" r="r" t="t"/>
              <a:pathLst>
                <a:path extrusionOk="0" h="1039" w="310">
                  <a:moveTo>
                    <a:pt x="54" y="1"/>
                  </a:moveTo>
                  <a:cubicBezTo>
                    <a:pt x="26" y="1"/>
                    <a:pt x="0" y="19"/>
                    <a:pt x="0" y="50"/>
                  </a:cubicBezTo>
                  <a:cubicBezTo>
                    <a:pt x="12" y="228"/>
                    <a:pt x="36" y="395"/>
                    <a:pt x="71" y="574"/>
                  </a:cubicBezTo>
                  <a:cubicBezTo>
                    <a:pt x="95" y="728"/>
                    <a:pt x="95" y="907"/>
                    <a:pt x="202" y="1026"/>
                  </a:cubicBezTo>
                  <a:cubicBezTo>
                    <a:pt x="215" y="1035"/>
                    <a:pt x="228" y="1038"/>
                    <a:pt x="239" y="1038"/>
                  </a:cubicBezTo>
                  <a:cubicBezTo>
                    <a:pt x="259" y="1038"/>
                    <a:pt x="274" y="1025"/>
                    <a:pt x="274" y="1002"/>
                  </a:cubicBezTo>
                  <a:cubicBezTo>
                    <a:pt x="310" y="859"/>
                    <a:pt x="250" y="728"/>
                    <a:pt x="214" y="574"/>
                  </a:cubicBezTo>
                  <a:cubicBezTo>
                    <a:pt x="179" y="395"/>
                    <a:pt x="143" y="228"/>
                    <a:pt x="119" y="50"/>
                  </a:cubicBezTo>
                  <a:cubicBezTo>
                    <a:pt x="108" y="16"/>
                    <a:pt x="8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14"/>
            <p:cNvSpPr/>
            <p:nvPr/>
          </p:nvSpPr>
          <p:spPr>
            <a:xfrm>
              <a:off x="3816250" y="2236875"/>
              <a:ext cx="14600" cy="43650"/>
            </a:xfrm>
            <a:custGeom>
              <a:rect b="b" l="l" r="r" t="t"/>
              <a:pathLst>
                <a:path extrusionOk="0" h="1746" w="584">
                  <a:moveTo>
                    <a:pt x="113" y="1"/>
                  </a:moveTo>
                  <a:cubicBezTo>
                    <a:pt x="72" y="1"/>
                    <a:pt x="30" y="31"/>
                    <a:pt x="24" y="89"/>
                  </a:cubicBezTo>
                  <a:cubicBezTo>
                    <a:pt x="0" y="387"/>
                    <a:pt x="36" y="685"/>
                    <a:pt x="95" y="982"/>
                  </a:cubicBezTo>
                  <a:cubicBezTo>
                    <a:pt x="131" y="1232"/>
                    <a:pt x="131" y="1554"/>
                    <a:pt x="345" y="1720"/>
                  </a:cubicBezTo>
                  <a:cubicBezTo>
                    <a:pt x="362" y="1737"/>
                    <a:pt x="384" y="1746"/>
                    <a:pt x="404" y="1746"/>
                  </a:cubicBezTo>
                  <a:cubicBezTo>
                    <a:pt x="429" y="1746"/>
                    <a:pt x="452" y="1734"/>
                    <a:pt x="464" y="1709"/>
                  </a:cubicBezTo>
                  <a:cubicBezTo>
                    <a:pt x="583" y="1482"/>
                    <a:pt x="476" y="1232"/>
                    <a:pt x="429" y="1006"/>
                  </a:cubicBezTo>
                  <a:cubicBezTo>
                    <a:pt x="381" y="697"/>
                    <a:pt x="298" y="387"/>
                    <a:pt x="191" y="66"/>
                  </a:cubicBezTo>
                  <a:cubicBezTo>
                    <a:pt x="180" y="22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14"/>
            <p:cNvSpPr/>
            <p:nvPr/>
          </p:nvSpPr>
          <p:spPr>
            <a:xfrm>
              <a:off x="3810875" y="2243200"/>
              <a:ext cx="7475" cy="30325"/>
            </a:xfrm>
            <a:custGeom>
              <a:rect b="b" l="l" r="r" t="t"/>
              <a:pathLst>
                <a:path extrusionOk="0" h="1213" w="299">
                  <a:moveTo>
                    <a:pt x="80" y="0"/>
                  </a:moveTo>
                  <a:cubicBezTo>
                    <a:pt x="57" y="0"/>
                    <a:pt x="36" y="9"/>
                    <a:pt x="36" y="27"/>
                  </a:cubicBezTo>
                  <a:cubicBezTo>
                    <a:pt x="13" y="229"/>
                    <a:pt x="1" y="432"/>
                    <a:pt x="25" y="634"/>
                  </a:cubicBezTo>
                  <a:cubicBezTo>
                    <a:pt x="36" y="813"/>
                    <a:pt x="36" y="1027"/>
                    <a:pt x="132" y="1182"/>
                  </a:cubicBezTo>
                  <a:cubicBezTo>
                    <a:pt x="142" y="1203"/>
                    <a:pt x="164" y="1212"/>
                    <a:pt x="186" y="1212"/>
                  </a:cubicBezTo>
                  <a:cubicBezTo>
                    <a:pt x="215" y="1212"/>
                    <a:pt x="244" y="1197"/>
                    <a:pt x="251" y="1170"/>
                  </a:cubicBezTo>
                  <a:cubicBezTo>
                    <a:pt x="298" y="1003"/>
                    <a:pt x="251" y="825"/>
                    <a:pt x="239" y="646"/>
                  </a:cubicBezTo>
                  <a:cubicBezTo>
                    <a:pt x="203" y="444"/>
                    <a:pt x="156" y="229"/>
                    <a:pt x="132" y="27"/>
                  </a:cubicBezTo>
                  <a:cubicBezTo>
                    <a:pt x="126" y="9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14"/>
            <p:cNvSpPr/>
            <p:nvPr/>
          </p:nvSpPr>
          <p:spPr>
            <a:xfrm>
              <a:off x="3800750" y="2255550"/>
              <a:ext cx="9550" cy="22700"/>
            </a:xfrm>
            <a:custGeom>
              <a:rect b="b" l="l" r="r" t="t"/>
              <a:pathLst>
                <a:path extrusionOk="0" h="908" w="382">
                  <a:moveTo>
                    <a:pt x="120" y="0"/>
                  </a:moveTo>
                  <a:cubicBezTo>
                    <a:pt x="114" y="0"/>
                    <a:pt x="108" y="3"/>
                    <a:pt x="108" y="9"/>
                  </a:cubicBezTo>
                  <a:cubicBezTo>
                    <a:pt x="49" y="176"/>
                    <a:pt x="25" y="319"/>
                    <a:pt x="13" y="497"/>
                  </a:cubicBezTo>
                  <a:cubicBezTo>
                    <a:pt x="1" y="652"/>
                    <a:pt x="1" y="771"/>
                    <a:pt x="108" y="890"/>
                  </a:cubicBezTo>
                  <a:cubicBezTo>
                    <a:pt x="114" y="902"/>
                    <a:pt x="132" y="908"/>
                    <a:pt x="151" y="908"/>
                  </a:cubicBezTo>
                  <a:cubicBezTo>
                    <a:pt x="171" y="908"/>
                    <a:pt x="191" y="902"/>
                    <a:pt x="203" y="890"/>
                  </a:cubicBezTo>
                  <a:cubicBezTo>
                    <a:pt x="382" y="652"/>
                    <a:pt x="227" y="247"/>
                    <a:pt x="132" y="9"/>
                  </a:cubicBezTo>
                  <a:cubicBezTo>
                    <a:pt x="132" y="3"/>
                    <a:pt x="12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14"/>
            <p:cNvSpPr/>
            <p:nvPr/>
          </p:nvSpPr>
          <p:spPr>
            <a:xfrm>
              <a:off x="3790350" y="2264200"/>
              <a:ext cx="6200" cy="9900"/>
            </a:xfrm>
            <a:custGeom>
              <a:rect b="b" l="l" r="r" t="t"/>
              <a:pathLst>
                <a:path extrusionOk="0" h="396" w="248">
                  <a:moveTo>
                    <a:pt x="219" y="0"/>
                  </a:moveTo>
                  <a:cubicBezTo>
                    <a:pt x="214" y="0"/>
                    <a:pt x="208" y="3"/>
                    <a:pt x="203" y="8"/>
                  </a:cubicBezTo>
                  <a:cubicBezTo>
                    <a:pt x="107" y="80"/>
                    <a:pt x="0" y="258"/>
                    <a:pt x="72" y="377"/>
                  </a:cubicBezTo>
                  <a:cubicBezTo>
                    <a:pt x="78" y="389"/>
                    <a:pt x="92" y="395"/>
                    <a:pt x="107" y="395"/>
                  </a:cubicBezTo>
                  <a:cubicBezTo>
                    <a:pt x="122" y="395"/>
                    <a:pt x="137" y="389"/>
                    <a:pt x="143" y="377"/>
                  </a:cubicBezTo>
                  <a:cubicBezTo>
                    <a:pt x="203" y="282"/>
                    <a:pt x="179" y="151"/>
                    <a:pt x="238" y="44"/>
                  </a:cubicBezTo>
                  <a:cubicBezTo>
                    <a:pt x="247" y="26"/>
                    <a:pt x="23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14"/>
            <p:cNvSpPr/>
            <p:nvPr/>
          </p:nvSpPr>
          <p:spPr>
            <a:xfrm>
              <a:off x="3804325" y="2274075"/>
              <a:ext cx="4200" cy="7975"/>
            </a:xfrm>
            <a:custGeom>
              <a:rect b="b" l="l" r="r" t="t"/>
              <a:pathLst>
                <a:path extrusionOk="0" h="319" w="168">
                  <a:moveTo>
                    <a:pt x="90" y="0"/>
                  </a:moveTo>
                  <a:cubicBezTo>
                    <a:pt x="57" y="0"/>
                    <a:pt x="25" y="18"/>
                    <a:pt x="25" y="54"/>
                  </a:cubicBezTo>
                  <a:cubicBezTo>
                    <a:pt x="25" y="149"/>
                    <a:pt x="1" y="221"/>
                    <a:pt x="48" y="292"/>
                  </a:cubicBezTo>
                  <a:cubicBezTo>
                    <a:pt x="54" y="310"/>
                    <a:pt x="69" y="319"/>
                    <a:pt x="84" y="319"/>
                  </a:cubicBezTo>
                  <a:cubicBezTo>
                    <a:pt x="99" y="319"/>
                    <a:pt x="114" y="310"/>
                    <a:pt x="120" y="292"/>
                  </a:cubicBezTo>
                  <a:cubicBezTo>
                    <a:pt x="167" y="221"/>
                    <a:pt x="156" y="149"/>
                    <a:pt x="156" y="54"/>
                  </a:cubicBezTo>
                  <a:cubicBezTo>
                    <a:pt x="156" y="18"/>
                    <a:pt x="123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14"/>
            <p:cNvSpPr/>
            <p:nvPr/>
          </p:nvSpPr>
          <p:spPr>
            <a:xfrm>
              <a:off x="3819675" y="2273375"/>
              <a:ext cx="9675" cy="9825"/>
            </a:xfrm>
            <a:custGeom>
              <a:rect b="b" l="l" r="r" t="t"/>
              <a:pathLst>
                <a:path extrusionOk="0" h="393" w="387">
                  <a:moveTo>
                    <a:pt x="128" y="0"/>
                  </a:moveTo>
                  <a:cubicBezTo>
                    <a:pt x="59" y="0"/>
                    <a:pt x="0" y="85"/>
                    <a:pt x="65" y="141"/>
                  </a:cubicBezTo>
                  <a:cubicBezTo>
                    <a:pt x="137" y="213"/>
                    <a:pt x="208" y="320"/>
                    <a:pt x="304" y="380"/>
                  </a:cubicBezTo>
                  <a:cubicBezTo>
                    <a:pt x="312" y="388"/>
                    <a:pt x="322" y="392"/>
                    <a:pt x="331" y="392"/>
                  </a:cubicBezTo>
                  <a:cubicBezTo>
                    <a:pt x="360" y="392"/>
                    <a:pt x="387" y="356"/>
                    <a:pt x="387" y="320"/>
                  </a:cubicBezTo>
                  <a:cubicBezTo>
                    <a:pt x="363" y="201"/>
                    <a:pt x="256" y="118"/>
                    <a:pt x="185" y="22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14"/>
            <p:cNvSpPr/>
            <p:nvPr/>
          </p:nvSpPr>
          <p:spPr>
            <a:xfrm>
              <a:off x="3830275" y="2279875"/>
              <a:ext cx="9500" cy="7475"/>
            </a:xfrm>
            <a:custGeom>
              <a:rect b="b" l="l" r="r" t="t"/>
              <a:pathLst>
                <a:path extrusionOk="0" h="299" w="380">
                  <a:moveTo>
                    <a:pt x="113" y="1"/>
                  </a:moveTo>
                  <a:cubicBezTo>
                    <a:pt x="46" y="1"/>
                    <a:pt x="0" y="79"/>
                    <a:pt x="70" y="131"/>
                  </a:cubicBezTo>
                  <a:cubicBezTo>
                    <a:pt x="118" y="179"/>
                    <a:pt x="153" y="227"/>
                    <a:pt x="213" y="274"/>
                  </a:cubicBezTo>
                  <a:cubicBezTo>
                    <a:pt x="261" y="298"/>
                    <a:pt x="308" y="298"/>
                    <a:pt x="356" y="298"/>
                  </a:cubicBezTo>
                  <a:cubicBezTo>
                    <a:pt x="380" y="298"/>
                    <a:pt x="380" y="251"/>
                    <a:pt x="380" y="239"/>
                  </a:cubicBezTo>
                  <a:cubicBezTo>
                    <a:pt x="368" y="191"/>
                    <a:pt x="356" y="167"/>
                    <a:pt x="308" y="131"/>
                  </a:cubicBezTo>
                  <a:cubicBezTo>
                    <a:pt x="261" y="108"/>
                    <a:pt x="237" y="60"/>
                    <a:pt x="189" y="36"/>
                  </a:cubicBezTo>
                  <a:cubicBezTo>
                    <a:pt x="164" y="11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14"/>
            <p:cNvSpPr/>
            <p:nvPr/>
          </p:nvSpPr>
          <p:spPr>
            <a:xfrm>
              <a:off x="3842825" y="2279625"/>
              <a:ext cx="12125" cy="10400"/>
            </a:xfrm>
            <a:custGeom>
              <a:rect b="b" l="l" r="r" t="t"/>
              <a:pathLst>
                <a:path extrusionOk="0" h="416" w="485">
                  <a:moveTo>
                    <a:pt x="130" y="0"/>
                  </a:moveTo>
                  <a:cubicBezTo>
                    <a:pt x="61" y="0"/>
                    <a:pt x="0" y="86"/>
                    <a:pt x="56" y="141"/>
                  </a:cubicBezTo>
                  <a:cubicBezTo>
                    <a:pt x="116" y="201"/>
                    <a:pt x="175" y="249"/>
                    <a:pt x="235" y="308"/>
                  </a:cubicBezTo>
                  <a:lnTo>
                    <a:pt x="306" y="380"/>
                  </a:lnTo>
                  <a:cubicBezTo>
                    <a:pt x="342" y="415"/>
                    <a:pt x="390" y="415"/>
                    <a:pt x="425" y="415"/>
                  </a:cubicBezTo>
                  <a:cubicBezTo>
                    <a:pt x="461" y="415"/>
                    <a:pt x="485" y="403"/>
                    <a:pt x="485" y="356"/>
                  </a:cubicBezTo>
                  <a:cubicBezTo>
                    <a:pt x="485" y="320"/>
                    <a:pt x="473" y="284"/>
                    <a:pt x="461" y="249"/>
                  </a:cubicBezTo>
                  <a:cubicBezTo>
                    <a:pt x="449" y="225"/>
                    <a:pt x="402" y="189"/>
                    <a:pt x="366" y="177"/>
                  </a:cubicBezTo>
                  <a:cubicBezTo>
                    <a:pt x="306" y="130"/>
                    <a:pt x="247" y="70"/>
                    <a:pt x="187" y="22"/>
                  </a:cubicBezTo>
                  <a:cubicBezTo>
                    <a:pt x="169" y="7"/>
                    <a:pt x="14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14"/>
            <p:cNvSpPr/>
            <p:nvPr/>
          </p:nvSpPr>
          <p:spPr>
            <a:xfrm>
              <a:off x="3774575" y="2274025"/>
              <a:ext cx="5975" cy="8550"/>
            </a:xfrm>
            <a:custGeom>
              <a:rect b="b" l="l" r="r" t="t"/>
              <a:pathLst>
                <a:path extrusionOk="0" h="342" w="239">
                  <a:moveTo>
                    <a:pt x="131" y="1"/>
                  </a:moveTo>
                  <a:cubicBezTo>
                    <a:pt x="108" y="1"/>
                    <a:pt x="89" y="16"/>
                    <a:pt x="84" y="44"/>
                  </a:cubicBezTo>
                  <a:cubicBezTo>
                    <a:pt x="60" y="92"/>
                    <a:pt x="36" y="127"/>
                    <a:pt x="24" y="175"/>
                  </a:cubicBezTo>
                  <a:cubicBezTo>
                    <a:pt x="0" y="223"/>
                    <a:pt x="24" y="270"/>
                    <a:pt x="48" y="306"/>
                  </a:cubicBezTo>
                  <a:cubicBezTo>
                    <a:pt x="60" y="342"/>
                    <a:pt x="84" y="342"/>
                    <a:pt x="107" y="342"/>
                  </a:cubicBezTo>
                  <a:cubicBezTo>
                    <a:pt x="167" y="318"/>
                    <a:pt x="214" y="294"/>
                    <a:pt x="226" y="234"/>
                  </a:cubicBezTo>
                  <a:cubicBezTo>
                    <a:pt x="238" y="175"/>
                    <a:pt x="214" y="115"/>
                    <a:pt x="203" y="56"/>
                  </a:cubicBezTo>
                  <a:cubicBezTo>
                    <a:pt x="184" y="19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14"/>
            <p:cNvSpPr/>
            <p:nvPr/>
          </p:nvSpPr>
          <p:spPr>
            <a:xfrm>
              <a:off x="3766825" y="2281800"/>
              <a:ext cx="4350" cy="4350"/>
            </a:xfrm>
            <a:custGeom>
              <a:rect b="b" l="l" r="r" t="t"/>
              <a:pathLst>
                <a:path extrusionOk="0" h="174" w="174">
                  <a:moveTo>
                    <a:pt x="85" y="1"/>
                  </a:moveTo>
                  <a:cubicBezTo>
                    <a:pt x="42" y="1"/>
                    <a:pt x="1" y="31"/>
                    <a:pt x="13" y="90"/>
                  </a:cubicBezTo>
                  <a:cubicBezTo>
                    <a:pt x="36" y="138"/>
                    <a:pt x="36" y="174"/>
                    <a:pt x="96" y="174"/>
                  </a:cubicBezTo>
                  <a:cubicBezTo>
                    <a:pt x="132" y="174"/>
                    <a:pt x="155" y="114"/>
                    <a:pt x="167" y="90"/>
                  </a:cubicBezTo>
                  <a:cubicBezTo>
                    <a:pt x="173" y="31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14"/>
            <p:cNvSpPr/>
            <p:nvPr/>
          </p:nvSpPr>
          <p:spPr>
            <a:xfrm>
              <a:off x="3757600" y="2275400"/>
              <a:ext cx="4500" cy="9125"/>
            </a:xfrm>
            <a:custGeom>
              <a:rect b="b" l="l" r="r" t="t"/>
              <a:pathLst>
                <a:path extrusionOk="0" h="365" w="180">
                  <a:moveTo>
                    <a:pt x="96" y="1"/>
                  </a:moveTo>
                  <a:cubicBezTo>
                    <a:pt x="54" y="1"/>
                    <a:pt x="12" y="25"/>
                    <a:pt x="12" y="72"/>
                  </a:cubicBezTo>
                  <a:cubicBezTo>
                    <a:pt x="12" y="168"/>
                    <a:pt x="1" y="275"/>
                    <a:pt x="60" y="346"/>
                  </a:cubicBezTo>
                  <a:cubicBezTo>
                    <a:pt x="66" y="358"/>
                    <a:pt x="81" y="364"/>
                    <a:pt x="96" y="364"/>
                  </a:cubicBezTo>
                  <a:cubicBezTo>
                    <a:pt x="111" y="364"/>
                    <a:pt x="126" y="358"/>
                    <a:pt x="131" y="346"/>
                  </a:cubicBezTo>
                  <a:cubicBezTo>
                    <a:pt x="179" y="275"/>
                    <a:pt x="167" y="168"/>
                    <a:pt x="179" y="72"/>
                  </a:cubicBezTo>
                  <a:cubicBezTo>
                    <a:pt x="179" y="25"/>
                    <a:pt x="13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14"/>
            <p:cNvSpPr/>
            <p:nvPr/>
          </p:nvSpPr>
          <p:spPr>
            <a:xfrm>
              <a:off x="3752250" y="2277200"/>
              <a:ext cx="2700" cy="10800"/>
            </a:xfrm>
            <a:custGeom>
              <a:rect b="b" l="l" r="r" t="t"/>
              <a:pathLst>
                <a:path extrusionOk="0" h="432" w="108">
                  <a:moveTo>
                    <a:pt x="61" y="0"/>
                  </a:moveTo>
                  <a:cubicBezTo>
                    <a:pt x="42" y="0"/>
                    <a:pt x="24" y="12"/>
                    <a:pt x="24" y="36"/>
                  </a:cubicBezTo>
                  <a:lnTo>
                    <a:pt x="24" y="227"/>
                  </a:lnTo>
                  <a:cubicBezTo>
                    <a:pt x="24" y="286"/>
                    <a:pt x="0" y="346"/>
                    <a:pt x="36" y="405"/>
                  </a:cubicBezTo>
                  <a:cubicBezTo>
                    <a:pt x="42" y="423"/>
                    <a:pt x="54" y="432"/>
                    <a:pt x="66" y="432"/>
                  </a:cubicBezTo>
                  <a:cubicBezTo>
                    <a:pt x="78" y="432"/>
                    <a:pt x="89" y="423"/>
                    <a:pt x="95" y="405"/>
                  </a:cubicBezTo>
                  <a:cubicBezTo>
                    <a:pt x="107" y="358"/>
                    <a:pt x="107" y="286"/>
                    <a:pt x="107" y="227"/>
                  </a:cubicBezTo>
                  <a:lnTo>
                    <a:pt x="107" y="36"/>
                  </a:lnTo>
                  <a:cubicBezTo>
                    <a:pt x="101" y="12"/>
                    <a:pt x="8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14"/>
            <p:cNvSpPr/>
            <p:nvPr/>
          </p:nvSpPr>
          <p:spPr>
            <a:xfrm>
              <a:off x="3746150" y="2278300"/>
              <a:ext cx="4175" cy="6425"/>
            </a:xfrm>
            <a:custGeom>
              <a:rect b="b" l="l" r="r" t="t"/>
              <a:pathLst>
                <a:path extrusionOk="0" h="257" w="167">
                  <a:moveTo>
                    <a:pt x="83" y="1"/>
                  </a:moveTo>
                  <a:cubicBezTo>
                    <a:pt x="42" y="1"/>
                    <a:pt x="0" y="22"/>
                    <a:pt x="6" y="63"/>
                  </a:cubicBezTo>
                  <a:cubicBezTo>
                    <a:pt x="6" y="111"/>
                    <a:pt x="30" y="159"/>
                    <a:pt x="30" y="194"/>
                  </a:cubicBezTo>
                  <a:cubicBezTo>
                    <a:pt x="36" y="236"/>
                    <a:pt x="66" y="257"/>
                    <a:pt x="94" y="257"/>
                  </a:cubicBezTo>
                  <a:cubicBezTo>
                    <a:pt x="122" y="257"/>
                    <a:pt x="149" y="236"/>
                    <a:pt x="149" y="194"/>
                  </a:cubicBezTo>
                  <a:cubicBezTo>
                    <a:pt x="149" y="147"/>
                    <a:pt x="161" y="111"/>
                    <a:pt x="161" y="63"/>
                  </a:cubicBezTo>
                  <a:cubicBezTo>
                    <a:pt x="167" y="22"/>
                    <a:pt x="12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14"/>
            <p:cNvSpPr/>
            <p:nvPr/>
          </p:nvSpPr>
          <p:spPr>
            <a:xfrm>
              <a:off x="4073425" y="2461450"/>
              <a:ext cx="2700" cy="8875"/>
            </a:xfrm>
            <a:custGeom>
              <a:rect b="b" l="l" r="r" t="t"/>
              <a:pathLst>
                <a:path extrusionOk="0" h="355" w="108">
                  <a:moveTo>
                    <a:pt x="48" y="0"/>
                  </a:moveTo>
                  <a:lnTo>
                    <a:pt x="0" y="96"/>
                  </a:lnTo>
                  <a:lnTo>
                    <a:pt x="0" y="179"/>
                  </a:lnTo>
                  <a:cubicBezTo>
                    <a:pt x="0" y="238"/>
                    <a:pt x="0" y="286"/>
                    <a:pt x="36" y="346"/>
                  </a:cubicBezTo>
                  <a:cubicBezTo>
                    <a:pt x="42" y="352"/>
                    <a:pt x="51" y="354"/>
                    <a:pt x="58" y="354"/>
                  </a:cubicBezTo>
                  <a:cubicBezTo>
                    <a:pt x="66" y="354"/>
                    <a:pt x="71" y="352"/>
                    <a:pt x="71" y="346"/>
                  </a:cubicBezTo>
                  <a:cubicBezTo>
                    <a:pt x="107" y="286"/>
                    <a:pt x="107" y="238"/>
                    <a:pt x="107" y="179"/>
                  </a:cubicBezTo>
                  <a:lnTo>
                    <a:pt x="107" y="96"/>
                  </a:lnTo>
                  <a:cubicBezTo>
                    <a:pt x="107" y="60"/>
                    <a:pt x="7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14"/>
            <p:cNvSpPr/>
            <p:nvPr/>
          </p:nvSpPr>
          <p:spPr>
            <a:xfrm>
              <a:off x="4062925" y="2452900"/>
              <a:ext cx="8725" cy="25775"/>
            </a:xfrm>
            <a:custGeom>
              <a:rect b="b" l="l" r="r" t="t"/>
              <a:pathLst>
                <a:path extrusionOk="0" h="1031" w="349">
                  <a:moveTo>
                    <a:pt x="90" y="0"/>
                  </a:moveTo>
                  <a:cubicBezTo>
                    <a:pt x="47" y="0"/>
                    <a:pt x="0" y="32"/>
                    <a:pt x="15" y="92"/>
                  </a:cubicBezTo>
                  <a:cubicBezTo>
                    <a:pt x="75" y="259"/>
                    <a:pt x="110" y="438"/>
                    <a:pt x="134" y="592"/>
                  </a:cubicBezTo>
                  <a:cubicBezTo>
                    <a:pt x="146" y="747"/>
                    <a:pt x="146" y="890"/>
                    <a:pt x="230" y="1009"/>
                  </a:cubicBezTo>
                  <a:cubicBezTo>
                    <a:pt x="235" y="1024"/>
                    <a:pt x="246" y="1031"/>
                    <a:pt x="258" y="1031"/>
                  </a:cubicBezTo>
                  <a:cubicBezTo>
                    <a:pt x="275" y="1031"/>
                    <a:pt x="294" y="1018"/>
                    <a:pt x="301" y="997"/>
                  </a:cubicBezTo>
                  <a:cubicBezTo>
                    <a:pt x="349" y="854"/>
                    <a:pt x="313" y="699"/>
                    <a:pt x="289" y="557"/>
                  </a:cubicBezTo>
                  <a:cubicBezTo>
                    <a:pt x="253" y="378"/>
                    <a:pt x="206" y="211"/>
                    <a:pt x="146" y="33"/>
                  </a:cubicBezTo>
                  <a:cubicBezTo>
                    <a:pt x="137" y="11"/>
                    <a:pt x="114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14"/>
            <p:cNvSpPr/>
            <p:nvPr/>
          </p:nvSpPr>
          <p:spPr>
            <a:xfrm>
              <a:off x="4054375" y="2446850"/>
              <a:ext cx="7150" cy="19225"/>
            </a:xfrm>
            <a:custGeom>
              <a:rect b="b" l="l" r="r" t="t"/>
              <a:pathLst>
                <a:path extrusionOk="0" h="769" w="286">
                  <a:moveTo>
                    <a:pt x="140" y="1"/>
                  </a:moveTo>
                  <a:cubicBezTo>
                    <a:pt x="116" y="1"/>
                    <a:pt x="95" y="13"/>
                    <a:pt x="95" y="37"/>
                  </a:cubicBezTo>
                  <a:cubicBezTo>
                    <a:pt x="60" y="168"/>
                    <a:pt x="36" y="287"/>
                    <a:pt x="36" y="418"/>
                  </a:cubicBezTo>
                  <a:cubicBezTo>
                    <a:pt x="36" y="537"/>
                    <a:pt x="0" y="656"/>
                    <a:pt x="95" y="751"/>
                  </a:cubicBezTo>
                  <a:cubicBezTo>
                    <a:pt x="107" y="763"/>
                    <a:pt x="125" y="769"/>
                    <a:pt x="144" y="769"/>
                  </a:cubicBezTo>
                  <a:cubicBezTo>
                    <a:pt x="164" y="769"/>
                    <a:pt x="185" y="763"/>
                    <a:pt x="202" y="751"/>
                  </a:cubicBezTo>
                  <a:cubicBezTo>
                    <a:pt x="286" y="656"/>
                    <a:pt x="262" y="537"/>
                    <a:pt x="262" y="418"/>
                  </a:cubicBezTo>
                  <a:cubicBezTo>
                    <a:pt x="262" y="287"/>
                    <a:pt x="226" y="168"/>
                    <a:pt x="202" y="37"/>
                  </a:cubicBezTo>
                  <a:cubicBezTo>
                    <a:pt x="191" y="13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14"/>
            <p:cNvSpPr/>
            <p:nvPr/>
          </p:nvSpPr>
          <p:spPr>
            <a:xfrm>
              <a:off x="4049000" y="2440300"/>
              <a:ext cx="5400" cy="22575"/>
            </a:xfrm>
            <a:custGeom>
              <a:rect b="b" l="l" r="r" t="t"/>
              <a:pathLst>
                <a:path extrusionOk="0" h="903" w="216">
                  <a:moveTo>
                    <a:pt x="66" y="1"/>
                  </a:moveTo>
                  <a:cubicBezTo>
                    <a:pt x="32" y="1"/>
                    <a:pt x="1" y="22"/>
                    <a:pt x="1" y="72"/>
                  </a:cubicBezTo>
                  <a:cubicBezTo>
                    <a:pt x="1" y="227"/>
                    <a:pt x="1" y="370"/>
                    <a:pt x="13" y="501"/>
                  </a:cubicBezTo>
                  <a:cubicBezTo>
                    <a:pt x="13" y="644"/>
                    <a:pt x="13" y="763"/>
                    <a:pt x="72" y="882"/>
                  </a:cubicBezTo>
                  <a:cubicBezTo>
                    <a:pt x="77" y="896"/>
                    <a:pt x="89" y="903"/>
                    <a:pt x="103" y="903"/>
                  </a:cubicBezTo>
                  <a:cubicBezTo>
                    <a:pt x="124" y="903"/>
                    <a:pt x="148" y="887"/>
                    <a:pt x="156" y="858"/>
                  </a:cubicBezTo>
                  <a:cubicBezTo>
                    <a:pt x="215" y="727"/>
                    <a:pt x="191" y="608"/>
                    <a:pt x="167" y="477"/>
                  </a:cubicBezTo>
                  <a:cubicBezTo>
                    <a:pt x="156" y="346"/>
                    <a:pt x="144" y="203"/>
                    <a:pt x="144" y="72"/>
                  </a:cubicBezTo>
                  <a:cubicBezTo>
                    <a:pt x="144" y="28"/>
                    <a:pt x="103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14"/>
            <p:cNvSpPr/>
            <p:nvPr/>
          </p:nvSpPr>
          <p:spPr>
            <a:xfrm>
              <a:off x="4040075" y="2442250"/>
              <a:ext cx="3600" cy="12750"/>
            </a:xfrm>
            <a:custGeom>
              <a:rect b="b" l="l" r="r" t="t"/>
              <a:pathLst>
                <a:path extrusionOk="0" h="510" w="144">
                  <a:moveTo>
                    <a:pt x="72" y="0"/>
                  </a:moveTo>
                  <a:cubicBezTo>
                    <a:pt x="42" y="0"/>
                    <a:pt x="12" y="18"/>
                    <a:pt x="12" y="54"/>
                  </a:cubicBezTo>
                  <a:cubicBezTo>
                    <a:pt x="12" y="209"/>
                    <a:pt x="1" y="352"/>
                    <a:pt x="36" y="483"/>
                  </a:cubicBezTo>
                  <a:cubicBezTo>
                    <a:pt x="48" y="500"/>
                    <a:pt x="60" y="509"/>
                    <a:pt x="70" y="509"/>
                  </a:cubicBezTo>
                  <a:cubicBezTo>
                    <a:pt x="81" y="509"/>
                    <a:pt x="90" y="500"/>
                    <a:pt x="96" y="483"/>
                  </a:cubicBezTo>
                  <a:cubicBezTo>
                    <a:pt x="143" y="340"/>
                    <a:pt x="132" y="209"/>
                    <a:pt x="132" y="54"/>
                  </a:cubicBezTo>
                  <a:cubicBezTo>
                    <a:pt x="132" y="18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14"/>
            <p:cNvSpPr/>
            <p:nvPr/>
          </p:nvSpPr>
          <p:spPr>
            <a:xfrm>
              <a:off x="4031150" y="2442700"/>
              <a:ext cx="6275" cy="15350"/>
            </a:xfrm>
            <a:custGeom>
              <a:rect b="b" l="l" r="r" t="t"/>
              <a:pathLst>
                <a:path extrusionOk="0" h="614" w="251">
                  <a:moveTo>
                    <a:pt x="112" y="0"/>
                  </a:moveTo>
                  <a:cubicBezTo>
                    <a:pt x="54" y="0"/>
                    <a:pt x="0" y="36"/>
                    <a:pt x="0" y="107"/>
                  </a:cubicBezTo>
                  <a:lnTo>
                    <a:pt x="0" y="393"/>
                  </a:lnTo>
                  <a:cubicBezTo>
                    <a:pt x="0" y="488"/>
                    <a:pt x="12" y="560"/>
                    <a:pt x="84" y="595"/>
                  </a:cubicBezTo>
                  <a:cubicBezTo>
                    <a:pt x="90" y="607"/>
                    <a:pt x="105" y="613"/>
                    <a:pt x="119" y="613"/>
                  </a:cubicBezTo>
                  <a:cubicBezTo>
                    <a:pt x="134" y="613"/>
                    <a:pt x="149" y="607"/>
                    <a:pt x="155" y="595"/>
                  </a:cubicBezTo>
                  <a:cubicBezTo>
                    <a:pt x="238" y="548"/>
                    <a:pt x="250" y="476"/>
                    <a:pt x="250" y="393"/>
                  </a:cubicBezTo>
                  <a:lnTo>
                    <a:pt x="250" y="107"/>
                  </a:lnTo>
                  <a:cubicBezTo>
                    <a:pt x="233" y="36"/>
                    <a:pt x="170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14"/>
            <p:cNvSpPr/>
            <p:nvPr/>
          </p:nvSpPr>
          <p:spPr>
            <a:xfrm>
              <a:off x="4020125" y="2441875"/>
              <a:ext cx="5550" cy="18175"/>
            </a:xfrm>
            <a:custGeom>
              <a:rect b="b" l="l" r="r" t="t"/>
              <a:pathLst>
                <a:path extrusionOk="0" h="727" w="222">
                  <a:moveTo>
                    <a:pt x="112" y="0"/>
                  </a:moveTo>
                  <a:cubicBezTo>
                    <a:pt x="57" y="0"/>
                    <a:pt x="1" y="39"/>
                    <a:pt x="1" y="117"/>
                  </a:cubicBezTo>
                  <a:lnTo>
                    <a:pt x="1" y="426"/>
                  </a:lnTo>
                  <a:cubicBezTo>
                    <a:pt x="1" y="521"/>
                    <a:pt x="1" y="605"/>
                    <a:pt x="48" y="700"/>
                  </a:cubicBezTo>
                  <a:cubicBezTo>
                    <a:pt x="66" y="718"/>
                    <a:pt x="90" y="727"/>
                    <a:pt x="112" y="727"/>
                  </a:cubicBezTo>
                  <a:cubicBezTo>
                    <a:pt x="135" y="727"/>
                    <a:pt x="156" y="718"/>
                    <a:pt x="168" y="700"/>
                  </a:cubicBezTo>
                  <a:cubicBezTo>
                    <a:pt x="215" y="605"/>
                    <a:pt x="215" y="533"/>
                    <a:pt x="215" y="426"/>
                  </a:cubicBezTo>
                  <a:lnTo>
                    <a:pt x="215" y="117"/>
                  </a:lnTo>
                  <a:cubicBezTo>
                    <a:pt x="221" y="39"/>
                    <a:pt x="168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14"/>
            <p:cNvSpPr/>
            <p:nvPr/>
          </p:nvSpPr>
          <p:spPr>
            <a:xfrm>
              <a:off x="4019250" y="2475275"/>
              <a:ext cx="3575" cy="8000"/>
            </a:xfrm>
            <a:custGeom>
              <a:rect b="b" l="l" r="r" t="t"/>
              <a:pathLst>
                <a:path extrusionOk="0" h="320" w="143">
                  <a:moveTo>
                    <a:pt x="76" y="1"/>
                  </a:moveTo>
                  <a:cubicBezTo>
                    <a:pt x="45" y="1"/>
                    <a:pt x="12" y="19"/>
                    <a:pt x="12" y="54"/>
                  </a:cubicBezTo>
                  <a:cubicBezTo>
                    <a:pt x="12" y="150"/>
                    <a:pt x="0" y="221"/>
                    <a:pt x="36" y="293"/>
                  </a:cubicBezTo>
                  <a:cubicBezTo>
                    <a:pt x="48" y="310"/>
                    <a:pt x="60" y="319"/>
                    <a:pt x="70" y="319"/>
                  </a:cubicBezTo>
                  <a:cubicBezTo>
                    <a:pt x="80" y="319"/>
                    <a:pt x="89" y="310"/>
                    <a:pt x="95" y="293"/>
                  </a:cubicBezTo>
                  <a:cubicBezTo>
                    <a:pt x="143" y="221"/>
                    <a:pt x="131" y="150"/>
                    <a:pt x="131" y="54"/>
                  </a:cubicBezTo>
                  <a:cubicBezTo>
                    <a:pt x="137" y="19"/>
                    <a:pt x="10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14"/>
            <p:cNvSpPr/>
            <p:nvPr/>
          </p:nvSpPr>
          <p:spPr>
            <a:xfrm>
              <a:off x="4030550" y="2475875"/>
              <a:ext cx="4800" cy="4575"/>
            </a:xfrm>
            <a:custGeom>
              <a:rect b="b" l="l" r="r" t="t"/>
              <a:pathLst>
                <a:path extrusionOk="0" h="183" w="192">
                  <a:moveTo>
                    <a:pt x="96" y="1"/>
                  </a:moveTo>
                  <a:cubicBezTo>
                    <a:pt x="48" y="1"/>
                    <a:pt x="1" y="30"/>
                    <a:pt x="24" y="90"/>
                  </a:cubicBezTo>
                  <a:cubicBezTo>
                    <a:pt x="36" y="126"/>
                    <a:pt x="36" y="150"/>
                    <a:pt x="60" y="173"/>
                  </a:cubicBezTo>
                  <a:cubicBezTo>
                    <a:pt x="72" y="179"/>
                    <a:pt x="84" y="182"/>
                    <a:pt x="94" y="182"/>
                  </a:cubicBezTo>
                  <a:cubicBezTo>
                    <a:pt x="105" y="182"/>
                    <a:pt x="114" y="179"/>
                    <a:pt x="120" y="173"/>
                  </a:cubicBezTo>
                  <a:cubicBezTo>
                    <a:pt x="143" y="138"/>
                    <a:pt x="155" y="126"/>
                    <a:pt x="167" y="90"/>
                  </a:cubicBezTo>
                  <a:cubicBezTo>
                    <a:pt x="191" y="30"/>
                    <a:pt x="14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14"/>
            <p:cNvSpPr/>
            <p:nvPr/>
          </p:nvSpPr>
          <p:spPr>
            <a:xfrm>
              <a:off x="4098400" y="2485825"/>
              <a:ext cx="13425" cy="24150"/>
            </a:xfrm>
            <a:custGeom>
              <a:rect b="b" l="l" r="r" t="t"/>
              <a:pathLst>
                <a:path extrusionOk="0" h="966" w="537">
                  <a:moveTo>
                    <a:pt x="106" y="0"/>
                  </a:moveTo>
                  <a:cubicBezTo>
                    <a:pt x="54" y="0"/>
                    <a:pt x="1" y="52"/>
                    <a:pt x="25" y="109"/>
                  </a:cubicBezTo>
                  <a:cubicBezTo>
                    <a:pt x="85" y="264"/>
                    <a:pt x="144" y="406"/>
                    <a:pt x="180" y="561"/>
                  </a:cubicBezTo>
                  <a:cubicBezTo>
                    <a:pt x="204" y="692"/>
                    <a:pt x="227" y="811"/>
                    <a:pt x="287" y="930"/>
                  </a:cubicBezTo>
                  <a:cubicBezTo>
                    <a:pt x="293" y="954"/>
                    <a:pt x="314" y="966"/>
                    <a:pt x="338" y="966"/>
                  </a:cubicBezTo>
                  <a:cubicBezTo>
                    <a:pt x="361" y="966"/>
                    <a:pt x="388" y="954"/>
                    <a:pt x="406" y="930"/>
                  </a:cubicBezTo>
                  <a:cubicBezTo>
                    <a:pt x="537" y="633"/>
                    <a:pt x="323" y="275"/>
                    <a:pt x="168" y="37"/>
                  </a:cubicBezTo>
                  <a:cubicBezTo>
                    <a:pt x="153" y="11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14"/>
            <p:cNvSpPr/>
            <p:nvPr/>
          </p:nvSpPr>
          <p:spPr>
            <a:xfrm>
              <a:off x="4093125" y="2487600"/>
              <a:ext cx="10075" cy="28450"/>
            </a:xfrm>
            <a:custGeom>
              <a:rect b="b" l="l" r="r" t="t"/>
              <a:pathLst>
                <a:path extrusionOk="0" h="1138" w="403">
                  <a:moveTo>
                    <a:pt x="101" y="0"/>
                  </a:moveTo>
                  <a:cubicBezTo>
                    <a:pt x="47" y="0"/>
                    <a:pt x="0" y="40"/>
                    <a:pt x="22" y="97"/>
                  </a:cubicBezTo>
                  <a:cubicBezTo>
                    <a:pt x="105" y="431"/>
                    <a:pt x="93" y="788"/>
                    <a:pt x="224" y="1097"/>
                  </a:cubicBezTo>
                  <a:cubicBezTo>
                    <a:pt x="230" y="1123"/>
                    <a:pt x="260" y="1138"/>
                    <a:pt x="288" y="1138"/>
                  </a:cubicBezTo>
                  <a:cubicBezTo>
                    <a:pt x="313" y="1138"/>
                    <a:pt x="338" y="1126"/>
                    <a:pt x="343" y="1097"/>
                  </a:cubicBezTo>
                  <a:cubicBezTo>
                    <a:pt x="403" y="740"/>
                    <a:pt x="319" y="395"/>
                    <a:pt x="200" y="62"/>
                  </a:cubicBezTo>
                  <a:cubicBezTo>
                    <a:pt x="176" y="1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14"/>
            <p:cNvSpPr/>
            <p:nvPr/>
          </p:nvSpPr>
          <p:spPr>
            <a:xfrm>
              <a:off x="4086500" y="2496575"/>
              <a:ext cx="5700" cy="19800"/>
            </a:xfrm>
            <a:custGeom>
              <a:rect b="b" l="l" r="r" t="t"/>
              <a:pathLst>
                <a:path extrusionOk="0" h="792" w="228">
                  <a:moveTo>
                    <a:pt x="72" y="0"/>
                  </a:moveTo>
                  <a:cubicBezTo>
                    <a:pt x="43" y="0"/>
                    <a:pt x="13" y="24"/>
                    <a:pt x="13" y="72"/>
                  </a:cubicBezTo>
                  <a:lnTo>
                    <a:pt x="13" y="441"/>
                  </a:lnTo>
                  <a:cubicBezTo>
                    <a:pt x="13" y="548"/>
                    <a:pt x="1" y="679"/>
                    <a:pt x="60" y="774"/>
                  </a:cubicBezTo>
                  <a:cubicBezTo>
                    <a:pt x="72" y="786"/>
                    <a:pt x="90" y="792"/>
                    <a:pt x="107" y="792"/>
                  </a:cubicBezTo>
                  <a:cubicBezTo>
                    <a:pt x="123" y="792"/>
                    <a:pt x="138" y="786"/>
                    <a:pt x="144" y="774"/>
                  </a:cubicBezTo>
                  <a:cubicBezTo>
                    <a:pt x="227" y="667"/>
                    <a:pt x="180" y="548"/>
                    <a:pt x="156" y="441"/>
                  </a:cubicBezTo>
                  <a:cubicBezTo>
                    <a:pt x="144" y="322"/>
                    <a:pt x="132" y="191"/>
                    <a:pt x="132" y="72"/>
                  </a:cubicBezTo>
                  <a:cubicBezTo>
                    <a:pt x="132" y="24"/>
                    <a:pt x="10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14"/>
            <p:cNvSpPr/>
            <p:nvPr/>
          </p:nvSpPr>
          <p:spPr>
            <a:xfrm>
              <a:off x="4076100" y="2504600"/>
              <a:ext cx="4775" cy="16100"/>
            </a:xfrm>
            <a:custGeom>
              <a:rect b="b" l="l" r="r" t="t"/>
              <a:pathLst>
                <a:path extrusionOk="0" h="644" w="191">
                  <a:moveTo>
                    <a:pt x="95" y="1"/>
                  </a:moveTo>
                  <a:cubicBezTo>
                    <a:pt x="54" y="1"/>
                    <a:pt x="12" y="24"/>
                    <a:pt x="12" y="72"/>
                  </a:cubicBezTo>
                  <a:lnTo>
                    <a:pt x="12" y="358"/>
                  </a:lnTo>
                  <a:cubicBezTo>
                    <a:pt x="12" y="453"/>
                    <a:pt x="0" y="525"/>
                    <a:pt x="48" y="608"/>
                  </a:cubicBezTo>
                  <a:cubicBezTo>
                    <a:pt x="60" y="632"/>
                    <a:pt x="81" y="644"/>
                    <a:pt x="100" y="644"/>
                  </a:cubicBezTo>
                  <a:cubicBezTo>
                    <a:pt x="119" y="644"/>
                    <a:pt x="137" y="632"/>
                    <a:pt x="143" y="608"/>
                  </a:cubicBezTo>
                  <a:cubicBezTo>
                    <a:pt x="191" y="536"/>
                    <a:pt x="179" y="453"/>
                    <a:pt x="179" y="358"/>
                  </a:cubicBezTo>
                  <a:lnTo>
                    <a:pt x="179" y="72"/>
                  </a:lnTo>
                  <a:cubicBezTo>
                    <a:pt x="179" y="24"/>
                    <a:pt x="137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14"/>
            <p:cNvSpPr/>
            <p:nvPr/>
          </p:nvSpPr>
          <p:spPr>
            <a:xfrm>
              <a:off x="4065075" y="2511675"/>
              <a:ext cx="5675" cy="9450"/>
            </a:xfrm>
            <a:custGeom>
              <a:rect b="b" l="l" r="r" t="t"/>
              <a:pathLst>
                <a:path extrusionOk="0" h="378" w="227">
                  <a:moveTo>
                    <a:pt x="142" y="0"/>
                  </a:moveTo>
                  <a:cubicBezTo>
                    <a:pt x="123" y="0"/>
                    <a:pt x="108" y="9"/>
                    <a:pt x="108" y="27"/>
                  </a:cubicBezTo>
                  <a:cubicBezTo>
                    <a:pt x="84" y="146"/>
                    <a:pt x="1" y="230"/>
                    <a:pt x="36" y="349"/>
                  </a:cubicBezTo>
                  <a:cubicBezTo>
                    <a:pt x="43" y="368"/>
                    <a:pt x="60" y="377"/>
                    <a:pt x="79" y="377"/>
                  </a:cubicBezTo>
                  <a:cubicBezTo>
                    <a:pt x="94" y="377"/>
                    <a:pt x="109" y="371"/>
                    <a:pt x="120" y="361"/>
                  </a:cubicBezTo>
                  <a:cubicBezTo>
                    <a:pt x="227" y="265"/>
                    <a:pt x="227" y="146"/>
                    <a:pt x="203" y="27"/>
                  </a:cubicBezTo>
                  <a:cubicBezTo>
                    <a:pt x="185" y="9"/>
                    <a:pt x="161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14"/>
            <p:cNvSpPr/>
            <p:nvPr/>
          </p:nvSpPr>
          <p:spPr>
            <a:xfrm>
              <a:off x="4049600" y="2515550"/>
              <a:ext cx="5825" cy="9375"/>
            </a:xfrm>
            <a:custGeom>
              <a:rect b="b" l="l" r="r" t="t"/>
              <a:pathLst>
                <a:path extrusionOk="0" h="375" w="233">
                  <a:moveTo>
                    <a:pt x="120" y="0"/>
                  </a:moveTo>
                  <a:cubicBezTo>
                    <a:pt x="63" y="0"/>
                    <a:pt x="6" y="33"/>
                    <a:pt x="12" y="98"/>
                  </a:cubicBezTo>
                  <a:lnTo>
                    <a:pt x="12" y="206"/>
                  </a:lnTo>
                  <a:cubicBezTo>
                    <a:pt x="1" y="253"/>
                    <a:pt x="1" y="277"/>
                    <a:pt x="1" y="325"/>
                  </a:cubicBezTo>
                  <a:cubicBezTo>
                    <a:pt x="1" y="345"/>
                    <a:pt x="27" y="375"/>
                    <a:pt x="50" y="375"/>
                  </a:cubicBezTo>
                  <a:cubicBezTo>
                    <a:pt x="53" y="375"/>
                    <a:pt x="57" y="374"/>
                    <a:pt x="60" y="372"/>
                  </a:cubicBezTo>
                  <a:cubicBezTo>
                    <a:pt x="191" y="337"/>
                    <a:pt x="227" y="218"/>
                    <a:pt x="227" y="98"/>
                  </a:cubicBezTo>
                  <a:cubicBezTo>
                    <a:pt x="233" y="33"/>
                    <a:pt x="17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14"/>
            <p:cNvSpPr/>
            <p:nvPr/>
          </p:nvSpPr>
          <p:spPr>
            <a:xfrm>
              <a:off x="4034125" y="2504750"/>
              <a:ext cx="7275" cy="7025"/>
            </a:xfrm>
            <a:custGeom>
              <a:rect b="b" l="l" r="r" t="t"/>
              <a:pathLst>
                <a:path extrusionOk="0" h="281" w="291">
                  <a:moveTo>
                    <a:pt x="120" y="1"/>
                  </a:moveTo>
                  <a:cubicBezTo>
                    <a:pt x="89" y="1"/>
                    <a:pt x="58" y="16"/>
                    <a:pt x="36" y="54"/>
                  </a:cubicBezTo>
                  <a:cubicBezTo>
                    <a:pt x="12" y="114"/>
                    <a:pt x="0" y="173"/>
                    <a:pt x="0" y="233"/>
                  </a:cubicBezTo>
                  <a:cubicBezTo>
                    <a:pt x="0" y="269"/>
                    <a:pt x="24" y="280"/>
                    <a:pt x="60" y="280"/>
                  </a:cubicBezTo>
                  <a:cubicBezTo>
                    <a:pt x="131" y="280"/>
                    <a:pt x="155" y="221"/>
                    <a:pt x="203" y="185"/>
                  </a:cubicBezTo>
                  <a:cubicBezTo>
                    <a:pt x="290" y="115"/>
                    <a:pt x="20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14"/>
            <p:cNvSpPr/>
            <p:nvPr/>
          </p:nvSpPr>
          <p:spPr>
            <a:xfrm>
              <a:off x="4024300" y="2496350"/>
              <a:ext cx="4775" cy="9250"/>
            </a:xfrm>
            <a:custGeom>
              <a:rect b="b" l="l" r="r" t="t"/>
              <a:pathLst>
                <a:path extrusionOk="0" h="370" w="191">
                  <a:moveTo>
                    <a:pt x="91" y="0"/>
                  </a:moveTo>
                  <a:cubicBezTo>
                    <a:pt x="48" y="0"/>
                    <a:pt x="6" y="27"/>
                    <a:pt x="12" y="81"/>
                  </a:cubicBezTo>
                  <a:cubicBezTo>
                    <a:pt x="12" y="188"/>
                    <a:pt x="1" y="271"/>
                    <a:pt x="60" y="343"/>
                  </a:cubicBezTo>
                  <a:cubicBezTo>
                    <a:pt x="66" y="360"/>
                    <a:pt x="81" y="369"/>
                    <a:pt x="96" y="369"/>
                  </a:cubicBezTo>
                  <a:cubicBezTo>
                    <a:pt x="111" y="369"/>
                    <a:pt x="126" y="360"/>
                    <a:pt x="131" y="343"/>
                  </a:cubicBezTo>
                  <a:cubicBezTo>
                    <a:pt x="191" y="259"/>
                    <a:pt x="179" y="164"/>
                    <a:pt x="179" y="81"/>
                  </a:cubicBezTo>
                  <a:cubicBezTo>
                    <a:pt x="179" y="27"/>
                    <a:pt x="13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14"/>
            <p:cNvSpPr/>
            <p:nvPr/>
          </p:nvSpPr>
          <p:spPr>
            <a:xfrm>
              <a:off x="4011200" y="2495300"/>
              <a:ext cx="19975" cy="22425"/>
            </a:xfrm>
            <a:custGeom>
              <a:rect b="b" l="l" r="r" t="t"/>
              <a:pathLst>
                <a:path extrusionOk="0" h="897" w="799">
                  <a:moveTo>
                    <a:pt x="600" y="0"/>
                  </a:moveTo>
                  <a:cubicBezTo>
                    <a:pt x="575" y="0"/>
                    <a:pt x="548" y="8"/>
                    <a:pt x="525" y="27"/>
                  </a:cubicBezTo>
                  <a:cubicBezTo>
                    <a:pt x="394" y="146"/>
                    <a:pt x="298" y="289"/>
                    <a:pt x="215" y="432"/>
                  </a:cubicBezTo>
                  <a:cubicBezTo>
                    <a:pt x="144" y="551"/>
                    <a:pt x="1" y="706"/>
                    <a:pt x="84" y="849"/>
                  </a:cubicBezTo>
                  <a:cubicBezTo>
                    <a:pt x="96" y="885"/>
                    <a:pt x="120" y="897"/>
                    <a:pt x="155" y="897"/>
                  </a:cubicBezTo>
                  <a:cubicBezTo>
                    <a:pt x="298" y="897"/>
                    <a:pt x="358" y="718"/>
                    <a:pt x="417" y="611"/>
                  </a:cubicBezTo>
                  <a:cubicBezTo>
                    <a:pt x="501" y="468"/>
                    <a:pt x="584" y="325"/>
                    <a:pt x="703" y="206"/>
                  </a:cubicBezTo>
                  <a:cubicBezTo>
                    <a:pt x="798" y="130"/>
                    <a:pt x="70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14"/>
            <p:cNvSpPr/>
            <p:nvPr/>
          </p:nvSpPr>
          <p:spPr>
            <a:xfrm>
              <a:off x="3929950" y="2501875"/>
              <a:ext cx="5075" cy="18775"/>
            </a:xfrm>
            <a:custGeom>
              <a:rect b="b" l="l" r="r" t="t"/>
              <a:pathLst>
                <a:path extrusionOk="0" h="751" w="203">
                  <a:moveTo>
                    <a:pt x="48" y="1"/>
                  </a:moveTo>
                  <a:cubicBezTo>
                    <a:pt x="24" y="1"/>
                    <a:pt x="0" y="13"/>
                    <a:pt x="0" y="38"/>
                  </a:cubicBezTo>
                  <a:cubicBezTo>
                    <a:pt x="0" y="157"/>
                    <a:pt x="0" y="288"/>
                    <a:pt x="24" y="407"/>
                  </a:cubicBezTo>
                  <a:cubicBezTo>
                    <a:pt x="36" y="526"/>
                    <a:pt x="60" y="645"/>
                    <a:pt x="131" y="741"/>
                  </a:cubicBezTo>
                  <a:cubicBezTo>
                    <a:pt x="138" y="747"/>
                    <a:pt x="146" y="750"/>
                    <a:pt x="155" y="750"/>
                  </a:cubicBezTo>
                  <a:cubicBezTo>
                    <a:pt x="178" y="750"/>
                    <a:pt x="203" y="731"/>
                    <a:pt x="203" y="705"/>
                  </a:cubicBezTo>
                  <a:cubicBezTo>
                    <a:pt x="203" y="598"/>
                    <a:pt x="155" y="503"/>
                    <a:pt x="143" y="395"/>
                  </a:cubicBezTo>
                  <a:cubicBezTo>
                    <a:pt x="119" y="276"/>
                    <a:pt x="95" y="145"/>
                    <a:pt x="95" y="26"/>
                  </a:cubicBezTo>
                  <a:cubicBezTo>
                    <a:pt x="90" y="10"/>
                    <a:pt x="6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14"/>
            <p:cNvSpPr/>
            <p:nvPr/>
          </p:nvSpPr>
          <p:spPr>
            <a:xfrm>
              <a:off x="3932575" y="2502150"/>
              <a:ext cx="7800" cy="23850"/>
            </a:xfrm>
            <a:custGeom>
              <a:rect b="b" l="l" r="r" t="t"/>
              <a:pathLst>
                <a:path extrusionOk="0" h="954" w="312">
                  <a:moveTo>
                    <a:pt x="73" y="0"/>
                  </a:moveTo>
                  <a:cubicBezTo>
                    <a:pt x="35" y="0"/>
                    <a:pt x="0" y="31"/>
                    <a:pt x="14" y="87"/>
                  </a:cubicBezTo>
                  <a:cubicBezTo>
                    <a:pt x="38" y="253"/>
                    <a:pt x="74" y="396"/>
                    <a:pt x="86" y="563"/>
                  </a:cubicBezTo>
                  <a:cubicBezTo>
                    <a:pt x="98" y="682"/>
                    <a:pt x="86" y="813"/>
                    <a:pt x="157" y="920"/>
                  </a:cubicBezTo>
                  <a:cubicBezTo>
                    <a:pt x="173" y="942"/>
                    <a:pt x="196" y="953"/>
                    <a:pt x="218" y="953"/>
                  </a:cubicBezTo>
                  <a:cubicBezTo>
                    <a:pt x="245" y="953"/>
                    <a:pt x="270" y="936"/>
                    <a:pt x="276" y="896"/>
                  </a:cubicBezTo>
                  <a:cubicBezTo>
                    <a:pt x="312" y="765"/>
                    <a:pt x="264" y="634"/>
                    <a:pt x="241" y="515"/>
                  </a:cubicBezTo>
                  <a:cubicBezTo>
                    <a:pt x="217" y="349"/>
                    <a:pt x="169" y="206"/>
                    <a:pt x="145" y="51"/>
                  </a:cubicBezTo>
                  <a:cubicBezTo>
                    <a:pt x="130" y="16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14"/>
            <p:cNvSpPr/>
            <p:nvPr/>
          </p:nvSpPr>
          <p:spPr>
            <a:xfrm>
              <a:off x="3936275" y="2504000"/>
              <a:ext cx="10650" cy="27350"/>
            </a:xfrm>
            <a:custGeom>
              <a:rect b="b" l="l" r="r" t="t"/>
              <a:pathLst>
                <a:path extrusionOk="0" h="1094" w="426">
                  <a:moveTo>
                    <a:pt x="125" y="0"/>
                  </a:moveTo>
                  <a:cubicBezTo>
                    <a:pt x="67" y="0"/>
                    <a:pt x="1" y="57"/>
                    <a:pt x="9" y="132"/>
                  </a:cubicBezTo>
                  <a:cubicBezTo>
                    <a:pt x="81" y="418"/>
                    <a:pt x="21" y="906"/>
                    <a:pt x="295" y="1084"/>
                  </a:cubicBezTo>
                  <a:cubicBezTo>
                    <a:pt x="301" y="1091"/>
                    <a:pt x="310" y="1094"/>
                    <a:pt x="320" y="1094"/>
                  </a:cubicBezTo>
                  <a:cubicBezTo>
                    <a:pt x="346" y="1094"/>
                    <a:pt x="378" y="1072"/>
                    <a:pt x="378" y="1037"/>
                  </a:cubicBezTo>
                  <a:cubicBezTo>
                    <a:pt x="426" y="894"/>
                    <a:pt x="366" y="715"/>
                    <a:pt x="343" y="549"/>
                  </a:cubicBezTo>
                  <a:cubicBezTo>
                    <a:pt x="307" y="370"/>
                    <a:pt x="259" y="203"/>
                    <a:pt x="188" y="37"/>
                  </a:cubicBezTo>
                  <a:cubicBezTo>
                    <a:pt x="173" y="11"/>
                    <a:pt x="15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14"/>
            <p:cNvSpPr/>
            <p:nvPr/>
          </p:nvSpPr>
          <p:spPr>
            <a:xfrm>
              <a:off x="3945125" y="2506450"/>
              <a:ext cx="10150" cy="34275"/>
            </a:xfrm>
            <a:custGeom>
              <a:rect b="b" l="l" r="r" t="t"/>
              <a:pathLst>
                <a:path extrusionOk="0" h="1371" w="406">
                  <a:moveTo>
                    <a:pt x="76" y="1"/>
                  </a:moveTo>
                  <a:cubicBezTo>
                    <a:pt x="42" y="1"/>
                    <a:pt x="0" y="30"/>
                    <a:pt x="0" y="81"/>
                  </a:cubicBezTo>
                  <a:cubicBezTo>
                    <a:pt x="0" y="331"/>
                    <a:pt x="12" y="582"/>
                    <a:pt x="24" y="832"/>
                  </a:cubicBezTo>
                  <a:cubicBezTo>
                    <a:pt x="48" y="1034"/>
                    <a:pt x="48" y="1236"/>
                    <a:pt x="203" y="1355"/>
                  </a:cubicBezTo>
                  <a:cubicBezTo>
                    <a:pt x="214" y="1366"/>
                    <a:pt x="227" y="1371"/>
                    <a:pt x="240" y="1371"/>
                  </a:cubicBezTo>
                  <a:cubicBezTo>
                    <a:pt x="270" y="1371"/>
                    <a:pt x="302" y="1348"/>
                    <a:pt x="310" y="1332"/>
                  </a:cubicBezTo>
                  <a:cubicBezTo>
                    <a:pt x="405" y="1153"/>
                    <a:pt x="322" y="915"/>
                    <a:pt x="298" y="712"/>
                  </a:cubicBezTo>
                  <a:cubicBezTo>
                    <a:pt x="262" y="474"/>
                    <a:pt x="239" y="260"/>
                    <a:pt x="120" y="34"/>
                  </a:cubicBezTo>
                  <a:cubicBezTo>
                    <a:pt x="115" y="11"/>
                    <a:pt x="9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14"/>
            <p:cNvSpPr/>
            <p:nvPr/>
          </p:nvSpPr>
          <p:spPr>
            <a:xfrm>
              <a:off x="3951675" y="2491950"/>
              <a:ext cx="6875" cy="21175"/>
            </a:xfrm>
            <a:custGeom>
              <a:rect b="b" l="l" r="r" t="t"/>
              <a:pathLst>
                <a:path extrusionOk="0" h="847" w="275">
                  <a:moveTo>
                    <a:pt x="98" y="0"/>
                  </a:moveTo>
                  <a:cubicBezTo>
                    <a:pt x="61" y="0"/>
                    <a:pt x="24" y="27"/>
                    <a:pt x="24" y="78"/>
                  </a:cubicBezTo>
                  <a:cubicBezTo>
                    <a:pt x="48" y="316"/>
                    <a:pt x="0" y="602"/>
                    <a:pt x="119" y="816"/>
                  </a:cubicBezTo>
                  <a:cubicBezTo>
                    <a:pt x="130" y="837"/>
                    <a:pt x="149" y="847"/>
                    <a:pt x="168" y="847"/>
                  </a:cubicBezTo>
                  <a:cubicBezTo>
                    <a:pt x="192" y="847"/>
                    <a:pt x="215" y="831"/>
                    <a:pt x="215" y="804"/>
                  </a:cubicBezTo>
                  <a:cubicBezTo>
                    <a:pt x="274" y="566"/>
                    <a:pt x="203" y="280"/>
                    <a:pt x="167" y="66"/>
                  </a:cubicBezTo>
                  <a:cubicBezTo>
                    <a:pt x="161" y="21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14"/>
            <p:cNvSpPr/>
            <p:nvPr/>
          </p:nvSpPr>
          <p:spPr>
            <a:xfrm>
              <a:off x="3955250" y="2490575"/>
              <a:ext cx="8950" cy="7800"/>
            </a:xfrm>
            <a:custGeom>
              <a:rect b="b" l="l" r="r" t="t"/>
              <a:pathLst>
                <a:path extrusionOk="0" h="312" w="358">
                  <a:moveTo>
                    <a:pt x="148" y="1"/>
                  </a:moveTo>
                  <a:cubicBezTo>
                    <a:pt x="72" y="1"/>
                    <a:pt x="0" y="85"/>
                    <a:pt x="72" y="181"/>
                  </a:cubicBezTo>
                  <a:cubicBezTo>
                    <a:pt x="131" y="252"/>
                    <a:pt x="191" y="300"/>
                    <a:pt x="274" y="312"/>
                  </a:cubicBezTo>
                  <a:cubicBezTo>
                    <a:pt x="298" y="312"/>
                    <a:pt x="310" y="312"/>
                    <a:pt x="322" y="276"/>
                  </a:cubicBezTo>
                  <a:cubicBezTo>
                    <a:pt x="357" y="181"/>
                    <a:pt x="274" y="145"/>
                    <a:pt x="250" y="74"/>
                  </a:cubicBezTo>
                  <a:cubicBezTo>
                    <a:pt x="226" y="22"/>
                    <a:pt x="18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14"/>
            <p:cNvSpPr/>
            <p:nvPr/>
          </p:nvSpPr>
          <p:spPr>
            <a:xfrm>
              <a:off x="4200800" y="2467500"/>
              <a:ext cx="9850" cy="29750"/>
            </a:xfrm>
            <a:custGeom>
              <a:rect b="b" l="l" r="r" t="t"/>
              <a:pathLst>
                <a:path extrusionOk="0" h="1190" w="394">
                  <a:moveTo>
                    <a:pt x="51" y="1"/>
                  </a:moveTo>
                  <a:cubicBezTo>
                    <a:pt x="24" y="1"/>
                    <a:pt x="1" y="19"/>
                    <a:pt x="1" y="56"/>
                  </a:cubicBezTo>
                  <a:cubicBezTo>
                    <a:pt x="1" y="413"/>
                    <a:pt x="1" y="830"/>
                    <a:pt x="144" y="1163"/>
                  </a:cubicBezTo>
                  <a:cubicBezTo>
                    <a:pt x="157" y="1181"/>
                    <a:pt x="176" y="1189"/>
                    <a:pt x="195" y="1189"/>
                  </a:cubicBezTo>
                  <a:cubicBezTo>
                    <a:pt x="225" y="1189"/>
                    <a:pt x="255" y="1169"/>
                    <a:pt x="263" y="1139"/>
                  </a:cubicBezTo>
                  <a:cubicBezTo>
                    <a:pt x="394" y="782"/>
                    <a:pt x="251" y="365"/>
                    <a:pt x="120" y="44"/>
                  </a:cubicBezTo>
                  <a:cubicBezTo>
                    <a:pt x="103" y="16"/>
                    <a:pt x="7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14"/>
            <p:cNvSpPr/>
            <p:nvPr/>
          </p:nvSpPr>
          <p:spPr>
            <a:xfrm>
              <a:off x="4191575" y="2448950"/>
              <a:ext cx="12825" cy="50700"/>
            </a:xfrm>
            <a:custGeom>
              <a:rect b="b" l="l" r="r" t="t"/>
              <a:pathLst>
                <a:path extrusionOk="0" h="2028" w="513">
                  <a:moveTo>
                    <a:pt x="191" y="0"/>
                  </a:moveTo>
                  <a:cubicBezTo>
                    <a:pt x="191" y="0"/>
                    <a:pt x="156" y="0"/>
                    <a:pt x="156" y="12"/>
                  </a:cubicBezTo>
                  <a:cubicBezTo>
                    <a:pt x="1" y="619"/>
                    <a:pt x="168" y="1393"/>
                    <a:pt x="334" y="1989"/>
                  </a:cubicBezTo>
                  <a:cubicBezTo>
                    <a:pt x="340" y="2015"/>
                    <a:pt x="357" y="2028"/>
                    <a:pt x="377" y="2028"/>
                  </a:cubicBezTo>
                  <a:cubicBezTo>
                    <a:pt x="401" y="2028"/>
                    <a:pt x="428" y="2009"/>
                    <a:pt x="441" y="1977"/>
                  </a:cubicBezTo>
                  <a:cubicBezTo>
                    <a:pt x="513" y="1346"/>
                    <a:pt x="298" y="619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14"/>
            <p:cNvSpPr/>
            <p:nvPr/>
          </p:nvSpPr>
          <p:spPr>
            <a:xfrm>
              <a:off x="4183250" y="2433175"/>
              <a:ext cx="13125" cy="66400"/>
            </a:xfrm>
            <a:custGeom>
              <a:rect b="b" l="l" r="r" t="t"/>
              <a:pathLst>
                <a:path extrusionOk="0" h="2656" w="525">
                  <a:moveTo>
                    <a:pt x="109" y="0"/>
                  </a:moveTo>
                  <a:cubicBezTo>
                    <a:pt x="90" y="0"/>
                    <a:pt x="72" y="12"/>
                    <a:pt x="72" y="36"/>
                  </a:cubicBezTo>
                  <a:cubicBezTo>
                    <a:pt x="0" y="869"/>
                    <a:pt x="36" y="1822"/>
                    <a:pt x="250" y="2620"/>
                  </a:cubicBezTo>
                  <a:cubicBezTo>
                    <a:pt x="256" y="2643"/>
                    <a:pt x="274" y="2655"/>
                    <a:pt x="292" y="2655"/>
                  </a:cubicBezTo>
                  <a:cubicBezTo>
                    <a:pt x="310" y="2655"/>
                    <a:pt x="328" y="2643"/>
                    <a:pt x="334" y="2620"/>
                  </a:cubicBezTo>
                  <a:cubicBezTo>
                    <a:pt x="524" y="1786"/>
                    <a:pt x="203" y="869"/>
                    <a:pt x="155" y="36"/>
                  </a:cubicBezTo>
                  <a:cubicBezTo>
                    <a:pt x="149" y="12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14"/>
            <p:cNvSpPr/>
            <p:nvPr/>
          </p:nvSpPr>
          <p:spPr>
            <a:xfrm>
              <a:off x="4170150" y="2436000"/>
              <a:ext cx="13425" cy="54500"/>
            </a:xfrm>
            <a:custGeom>
              <a:rect b="b" l="l" r="r" t="t"/>
              <a:pathLst>
                <a:path extrusionOk="0" h="2180" w="537">
                  <a:moveTo>
                    <a:pt x="237" y="0"/>
                  </a:moveTo>
                  <a:cubicBezTo>
                    <a:pt x="230" y="0"/>
                    <a:pt x="221" y="6"/>
                    <a:pt x="215" y="18"/>
                  </a:cubicBezTo>
                  <a:cubicBezTo>
                    <a:pt x="108" y="661"/>
                    <a:pt x="1" y="1495"/>
                    <a:pt x="191" y="2126"/>
                  </a:cubicBezTo>
                  <a:cubicBezTo>
                    <a:pt x="203" y="2161"/>
                    <a:pt x="233" y="2179"/>
                    <a:pt x="264" y="2179"/>
                  </a:cubicBezTo>
                  <a:cubicBezTo>
                    <a:pt x="295" y="2179"/>
                    <a:pt x="328" y="2161"/>
                    <a:pt x="346" y="2126"/>
                  </a:cubicBezTo>
                  <a:cubicBezTo>
                    <a:pt x="536" y="1495"/>
                    <a:pt x="370" y="649"/>
                    <a:pt x="251" y="18"/>
                  </a:cubicBezTo>
                  <a:cubicBezTo>
                    <a:pt x="251" y="6"/>
                    <a:pt x="245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14"/>
            <p:cNvSpPr/>
            <p:nvPr/>
          </p:nvSpPr>
          <p:spPr>
            <a:xfrm>
              <a:off x="4157950" y="2456300"/>
              <a:ext cx="7475" cy="28375"/>
            </a:xfrm>
            <a:custGeom>
              <a:rect b="b" l="l" r="r" t="t"/>
              <a:pathLst>
                <a:path extrusionOk="0" h="1135" w="299">
                  <a:moveTo>
                    <a:pt x="154" y="1"/>
                  </a:moveTo>
                  <a:cubicBezTo>
                    <a:pt x="102" y="1"/>
                    <a:pt x="48" y="34"/>
                    <a:pt x="48" y="99"/>
                  </a:cubicBezTo>
                  <a:cubicBezTo>
                    <a:pt x="48" y="278"/>
                    <a:pt x="24" y="480"/>
                    <a:pt x="24" y="659"/>
                  </a:cubicBezTo>
                  <a:cubicBezTo>
                    <a:pt x="24" y="802"/>
                    <a:pt x="0" y="968"/>
                    <a:pt x="84" y="1099"/>
                  </a:cubicBezTo>
                  <a:cubicBezTo>
                    <a:pt x="102" y="1123"/>
                    <a:pt x="125" y="1135"/>
                    <a:pt x="148" y="1135"/>
                  </a:cubicBezTo>
                  <a:cubicBezTo>
                    <a:pt x="170" y="1135"/>
                    <a:pt x="191" y="1123"/>
                    <a:pt x="203" y="1099"/>
                  </a:cubicBezTo>
                  <a:cubicBezTo>
                    <a:pt x="298" y="968"/>
                    <a:pt x="262" y="802"/>
                    <a:pt x="262" y="659"/>
                  </a:cubicBezTo>
                  <a:cubicBezTo>
                    <a:pt x="262" y="480"/>
                    <a:pt x="250" y="278"/>
                    <a:pt x="250" y="99"/>
                  </a:cubicBezTo>
                  <a:cubicBezTo>
                    <a:pt x="256" y="34"/>
                    <a:pt x="20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14"/>
            <p:cNvSpPr/>
            <p:nvPr/>
          </p:nvSpPr>
          <p:spPr>
            <a:xfrm>
              <a:off x="4150200" y="2476275"/>
              <a:ext cx="8900" cy="9225"/>
            </a:xfrm>
            <a:custGeom>
              <a:rect b="b" l="l" r="r" t="t"/>
              <a:pathLst>
                <a:path extrusionOk="0" h="369" w="356">
                  <a:moveTo>
                    <a:pt x="219" y="0"/>
                  </a:moveTo>
                  <a:cubicBezTo>
                    <a:pt x="194" y="0"/>
                    <a:pt x="168" y="12"/>
                    <a:pt x="144" y="38"/>
                  </a:cubicBezTo>
                  <a:cubicBezTo>
                    <a:pt x="96" y="74"/>
                    <a:pt x="60" y="122"/>
                    <a:pt x="25" y="181"/>
                  </a:cubicBezTo>
                  <a:cubicBezTo>
                    <a:pt x="1" y="253"/>
                    <a:pt x="25" y="300"/>
                    <a:pt x="72" y="360"/>
                  </a:cubicBezTo>
                  <a:cubicBezTo>
                    <a:pt x="78" y="366"/>
                    <a:pt x="93" y="369"/>
                    <a:pt x="108" y="369"/>
                  </a:cubicBezTo>
                  <a:cubicBezTo>
                    <a:pt x="123" y="369"/>
                    <a:pt x="138" y="366"/>
                    <a:pt x="144" y="360"/>
                  </a:cubicBezTo>
                  <a:cubicBezTo>
                    <a:pt x="203" y="300"/>
                    <a:pt x="239" y="241"/>
                    <a:pt x="275" y="181"/>
                  </a:cubicBezTo>
                  <a:cubicBezTo>
                    <a:pt x="355" y="101"/>
                    <a:pt x="295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14"/>
            <p:cNvSpPr/>
            <p:nvPr/>
          </p:nvSpPr>
          <p:spPr>
            <a:xfrm>
              <a:off x="4147825" y="2488225"/>
              <a:ext cx="925" cy="325"/>
            </a:xfrm>
            <a:custGeom>
              <a:rect b="b" l="l" r="r" t="t"/>
              <a:pathLst>
                <a:path extrusionOk="0" h="13" w="37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36" y="13"/>
                    <a:pt x="3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14"/>
            <p:cNvSpPr/>
            <p:nvPr/>
          </p:nvSpPr>
          <p:spPr>
            <a:xfrm>
              <a:off x="4195750" y="2486650"/>
              <a:ext cx="8050" cy="21775"/>
            </a:xfrm>
            <a:custGeom>
              <a:rect b="b" l="l" r="r" t="t"/>
              <a:pathLst>
                <a:path extrusionOk="0" h="871" w="322">
                  <a:moveTo>
                    <a:pt x="55" y="1"/>
                  </a:moveTo>
                  <a:cubicBezTo>
                    <a:pt x="29" y="1"/>
                    <a:pt x="1" y="12"/>
                    <a:pt x="1" y="40"/>
                  </a:cubicBezTo>
                  <a:cubicBezTo>
                    <a:pt x="1" y="183"/>
                    <a:pt x="24" y="338"/>
                    <a:pt x="48" y="481"/>
                  </a:cubicBezTo>
                  <a:cubicBezTo>
                    <a:pt x="84" y="600"/>
                    <a:pt x="96" y="766"/>
                    <a:pt x="179" y="850"/>
                  </a:cubicBezTo>
                  <a:cubicBezTo>
                    <a:pt x="193" y="864"/>
                    <a:pt x="211" y="870"/>
                    <a:pt x="228" y="870"/>
                  </a:cubicBezTo>
                  <a:cubicBezTo>
                    <a:pt x="254" y="870"/>
                    <a:pt x="279" y="855"/>
                    <a:pt x="286" y="826"/>
                  </a:cubicBezTo>
                  <a:cubicBezTo>
                    <a:pt x="322" y="707"/>
                    <a:pt x="239" y="600"/>
                    <a:pt x="215" y="481"/>
                  </a:cubicBezTo>
                  <a:cubicBezTo>
                    <a:pt x="155" y="338"/>
                    <a:pt x="108" y="183"/>
                    <a:pt x="96" y="16"/>
                  </a:cubicBezTo>
                  <a:cubicBezTo>
                    <a:pt x="91" y="6"/>
                    <a:pt x="7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14"/>
            <p:cNvSpPr/>
            <p:nvPr/>
          </p:nvSpPr>
          <p:spPr>
            <a:xfrm>
              <a:off x="4196450" y="2477025"/>
              <a:ext cx="10925" cy="34000"/>
            </a:xfrm>
            <a:custGeom>
              <a:rect b="b" l="l" r="r" t="t"/>
              <a:pathLst>
                <a:path extrusionOk="0" h="1360" w="437">
                  <a:moveTo>
                    <a:pt x="80" y="0"/>
                  </a:moveTo>
                  <a:cubicBezTo>
                    <a:pt x="41" y="0"/>
                    <a:pt x="1" y="39"/>
                    <a:pt x="8" y="92"/>
                  </a:cubicBezTo>
                  <a:cubicBezTo>
                    <a:pt x="151" y="485"/>
                    <a:pt x="80" y="925"/>
                    <a:pt x="234" y="1318"/>
                  </a:cubicBezTo>
                  <a:cubicBezTo>
                    <a:pt x="241" y="1339"/>
                    <a:pt x="272" y="1359"/>
                    <a:pt x="301" y="1359"/>
                  </a:cubicBezTo>
                  <a:cubicBezTo>
                    <a:pt x="323" y="1359"/>
                    <a:pt x="343" y="1348"/>
                    <a:pt x="354" y="1318"/>
                  </a:cubicBezTo>
                  <a:cubicBezTo>
                    <a:pt x="437" y="901"/>
                    <a:pt x="318" y="401"/>
                    <a:pt x="139" y="44"/>
                  </a:cubicBezTo>
                  <a:cubicBezTo>
                    <a:pt x="126" y="13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14"/>
            <p:cNvSpPr/>
            <p:nvPr/>
          </p:nvSpPr>
          <p:spPr>
            <a:xfrm>
              <a:off x="4204675" y="2488625"/>
              <a:ext cx="14325" cy="28050"/>
            </a:xfrm>
            <a:custGeom>
              <a:rect b="b" l="l" r="r" t="t"/>
              <a:pathLst>
                <a:path extrusionOk="0" h="1122" w="573">
                  <a:moveTo>
                    <a:pt x="172" y="0"/>
                  </a:moveTo>
                  <a:cubicBezTo>
                    <a:pt x="88" y="0"/>
                    <a:pt x="1" y="69"/>
                    <a:pt x="36" y="175"/>
                  </a:cubicBezTo>
                  <a:cubicBezTo>
                    <a:pt x="96" y="330"/>
                    <a:pt x="144" y="497"/>
                    <a:pt x="167" y="640"/>
                  </a:cubicBezTo>
                  <a:cubicBezTo>
                    <a:pt x="203" y="794"/>
                    <a:pt x="215" y="949"/>
                    <a:pt x="298" y="1068"/>
                  </a:cubicBezTo>
                  <a:cubicBezTo>
                    <a:pt x="319" y="1105"/>
                    <a:pt x="350" y="1121"/>
                    <a:pt x="379" y="1121"/>
                  </a:cubicBezTo>
                  <a:cubicBezTo>
                    <a:pt x="416" y="1121"/>
                    <a:pt x="452" y="1096"/>
                    <a:pt x="465" y="1056"/>
                  </a:cubicBezTo>
                  <a:cubicBezTo>
                    <a:pt x="572" y="759"/>
                    <a:pt x="406" y="366"/>
                    <a:pt x="298" y="104"/>
                  </a:cubicBezTo>
                  <a:cubicBezTo>
                    <a:pt x="284" y="32"/>
                    <a:pt x="229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14"/>
            <p:cNvSpPr/>
            <p:nvPr/>
          </p:nvSpPr>
          <p:spPr>
            <a:xfrm>
              <a:off x="4221175" y="2512575"/>
              <a:ext cx="8025" cy="13950"/>
            </a:xfrm>
            <a:custGeom>
              <a:rect b="b" l="l" r="r" t="t"/>
              <a:pathLst>
                <a:path extrusionOk="0" h="558" w="321">
                  <a:moveTo>
                    <a:pt x="93" y="0"/>
                  </a:moveTo>
                  <a:cubicBezTo>
                    <a:pt x="47" y="0"/>
                    <a:pt x="1" y="38"/>
                    <a:pt x="7" y="98"/>
                  </a:cubicBezTo>
                  <a:cubicBezTo>
                    <a:pt x="31" y="170"/>
                    <a:pt x="55" y="265"/>
                    <a:pt x="103" y="337"/>
                  </a:cubicBezTo>
                  <a:cubicBezTo>
                    <a:pt x="150" y="432"/>
                    <a:pt x="174" y="467"/>
                    <a:pt x="246" y="551"/>
                  </a:cubicBezTo>
                  <a:cubicBezTo>
                    <a:pt x="254" y="555"/>
                    <a:pt x="265" y="557"/>
                    <a:pt x="277" y="557"/>
                  </a:cubicBezTo>
                  <a:cubicBezTo>
                    <a:pt x="300" y="557"/>
                    <a:pt x="321" y="547"/>
                    <a:pt x="305" y="515"/>
                  </a:cubicBezTo>
                  <a:cubicBezTo>
                    <a:pt x="293" y="444"/>
                    <a:pt x="293" y="384"/>
                    <a:pt x="269" y="313"/>
                  </a:cubicBezTo>
                  <a:cubicBezTo>
                    <a:pt x="234" y="229"/>
                    <a:pt x="210" y="146"/>
                    <a:pt x="174" y="75"/>
                  </a:cubicBezTo>
                  <a:cubicBezTo>
                    <a:pt x="164" y="23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14"/>
            <p:cNvSpPr/>
            <p:nvPr/>
          </p:nvSpPr>
          <p:spPr>
            <a:xfrm>
              <a:off x="4234000" y="2521000"/>
              <a:ext cx="7625" cy="14500"/>
            </a:xfrm>
            <a:custGeom>
              <a:rect b="b" l="l" r="r" t="t"/>
              <a:pathLst>
                <a:path extrusionOk="0" h="580" w="305">
                  <a:moveTo>
                    <a:pt x="135" y="1"/>
                  </a:moveTo>
                  <a:cubicBezTo>
                    <a:pt x="74" y="1"/>
                    <a:pt x="1" y="72"/>
                    <a:pt x="42" y="154"/>
                  </a:cubicBezTo>
                  <a:cubicBezTo>
                    <a:pt x="66" y="226"/>
                    <a:pt x="78" y="309"/>
                    <a:pt x="102" y="392"/>
                  </a:cubicBezTo>
                  <a:cubicBezTo>
                    <a:pt x="102" y="464"/>
                    <a:pt x="102" y="523"/>
                    <a:pt x="161" y="571"/>
                  </a:cubicBezTo>
                  <a:cubicBezTo>
                    <a:pt x="173" y="577"/>
                    <a:pt x="188" y="580"/>
                    <a:pt x="201" y="580"/>
                  </a:cubicBezTo>
                  <a:cubicBezTo>
                    <a:pt x="215" y="580"/>
                    <a:pt x="227" y="577"/>
                    <a:pt x="233" y="571"/>
                  </a:cubicBezTo>
                  <a:cubicBezTo>
                    <a:pt x="304" y="511"/>
                    <a:pt x="292" y="416"/>
                    <a:pt x="280" y="333"/>
                  </a:cubicBezTo>
                  <a:cubicBezTo>
                    <a:pt x="256" y="226"/>
                    <a:pt x="245" y="130"/>
                    <a:pt x="197" y="47"/>
                  </a:cubicBezTo>
                  <a:cubicBezTo>
                    <a:pt x="186" y="14"/>
                    <a:pt x="16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14"/>
            <p:cNvSpPr/>
            <p:nvPr/>
          </p:nvSpPr>
          <p:spPr>
            <a:xfrm>
              <a:off x="4243075" y="2533175"/>
              <a:ext cx="325" cy="625"/>
            </a:xfrm>
            <a:custGeom>
              <a:rect b="b" l="l" r="r" t="t"/>
              <a:pathLst>
                <a:path extrusionOk="0" h="25" w="13">
                  <a:moveTo>
                    <a:pt x="1" y="1"/>
                  </a:moveTo>
                  <a:lnTo>
                    <a:pt x="1" y="24"/>
                  </a:lnTo>
                  <a:cubicBezTo>
                    <a:pt x="13" y="24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14"/>
            <p:cNvSpPr/>
            <p:nvPr/>
          </p:nvSpPr>
          <p:spPr>
            <a:xfrm>
              <a:off x="4421675" y="2342450"/>
              <a:ext cx="6275" cy="22250"/>
            </a:xfrm>
            <a:custGeom>
              <a:rect b="b" l="l" r="r" t="t"/>
              <a:pathLst>
                <a:path extrusionOk="0" h="890" w="251">
                  <a:moveTo>
                    <a:pt x="82" y="1"/>
                  </a:moveTo>
                  <a:cubicBezTo>
                    <a:pt x="40" y="1"/>
                    <a:pt x="0" y="24"/>
                    <a:pt x="0" y="69"/>
                  </a:cubicBezTo>
                  <a:cubicBezTo>
                    <a:pt x="0" y="224"/>
                    <a:pt x="12" y="355"/>
                    <a:pt x="36" y="510"/>
                  </a:cubicBezTo>
                  <a:cubicBezTo>
                    <a:pt x="48" y="629"/>
                    <a:pt x="48" y="748"/>
                    <a:pt x="108" y="855"/>
                  </a:cubicBezTo>
                  <a:cubicBezTo>
                    <a:pt x="119" y="878"/>
                    <a:pt x="143" y="889"/>
                    <a:pt x="167" y="889"/>
                  </a:cubicBezTo>
                  <a:cubicBezTo>
                    <a:pt x="194" y="889"/>
                    <a:pt x="220" y="875"/>
                    <a:pt x="227" y="843"/>
                  </a:cubicBezTo>
                  <a:cubicBezTo>
                    <a:pt x="250" y="724"/>
                    <a:pt x="227" y="605"/>
                    <a:pt x="215" y="486"/>
                  </a:cubicBezTo>
                  <a:cubicBezTo>
                    <a:pt x="191" y="355"/>
                    <a:pt x="179" y="224"/>
                    <a:pt x="179" y="93"/>
                  </a:cubicBezTo>
                  <a:cubicBezTo>
                    <a:pt x="179" y="30"/>
                    <a:pt x="12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14"/>
            <p:cNvSpPr/>
            <p:nvPr/>
          </p:nvSpPr>
          <p:spPr>
            <a:xfrm>
              <a:off x="4428175" y="2338975"/>
              <a:ext cx="12575" cy="52025"/>
            </a:xfrm>
            <a:custGeom>
              <a:rect b="b" l="l" r="r" t="t"/>
              <a:pathLst>
                <a:path extrusionOk="0" h="2081" w="503">
                  <a:moveTo>
                    <a:pt x="94" y="0"/>
                  </a:moveTo>
                  <a:cubicBezTo>
                    <a:pt x="48" y="0"/>
                    <a:pt x="1" y="54"/>
                    <a:pt x="26" y="113"/>
                  </a:cubicBezTo>
                  <a:cubicBezTo>
                    <a:pt x="169" y="446"/>
                    <a:pt x="133" y="851"/>
                    <a:pt x="145" y="1208"/>
                  </a:cubicBezTo>
                  <a:cubicBezTo>
                    <a:pt x="145" y="1458"/>
                    <a:pt x="86" y="1816"/>
                    <a:pt x="229" y="2042"/>
                  </a:cubicBezTo>
                  <a:cubicBezTo>
                    <a:pt x="250" y="2069"/>
                    <a:pt x="279" y="2081"/>
                    <a:pt x="306" y="2081"/>
                  </a:cubicBezTo>
                  <a:cubicBezTo>
                    <a:pt x="339" y="2081"/>
                    <a:pt x="370" y="2063"/>
                    <a:pt x="383" y="2030"/>
                  </a:cubicBezTo>
                  <a:cubicBezTo>
                    <a:pt x="502" y="1732"/>
                    <a:pt x="407" y="1256"/>
                    <a:pt x="383" y="923"/>
                  </a:cubicBezTo>
                  <a:cubicBezTo>
                    <a:pt x="359" y="613"/>
                    <a:pt x="300" y="303"/>
                    <a:pt x="145" y="30"/>
                  </a:cubicBezTo>
                  <a:cubicBezTo>
                    <a:pt x="131" y="9"/>
                    <a:pt x="11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14"/>
            <p:cNvSpPr/>
            <p:nvPr/>
          </p:nvSpPr>
          <p:spPr>
            <a:xfrm>
              <a:off x="4435625" y="2347275"/>
              <a:ext cx="12275" cy="56075"/>
            </a:xfrm>
            <a:custGeom>
              <a:rect b="b" l="l" r="r" t="t"/>
              <a:pathLst>
                <a:path extrusionOk="0" h="2243" w="491">
                  <a:moveTo>
                    <a:pt x="31" y="1"/>
                  </a:moveTo>
                  <a:cubicBezTo>
                    <a:pt x="13" y="1"/>
                    <a:pt x="0" y="16"/>
                    <a:pt x="14" y="43"/>
                  </a:cubicBezTo>
                  <a:cubicBezTo>
                    <a:pt x="73" y="448"/>
                    <a:pt x="97" y="853"/>
                    <a:pt x="109" y="1245"/>
                  </a:cubicBezTo>
                  <a:cubicBezTo>
                    <a:pt x="133" y="1567"/>
                    <a:pt x="97" y="1888"/>
                    <a:pt x="192" y="2198"/>
                  </a:cubicBezTo>
                  <a:cubicBezTo>
                    <a:pt x="198" y="2228"/>
                    <a:pt x="222" y="2243"/>
                    <a:pt x="248" y="2243"/>
                  </a:cubicBezTo>
                  <a:cubicBezTo>
                    <a:pt x="273" y="2243"/>
                    <a:pt x="300" y="2228"/>
                    <a:pt x="312" y="2198"/>
                  </a:cubicBezTo>
                  <a:cubicBezTo>
                    <a:pt x="490" y="1543"/>
                    <a:pt x="228" y="674"/>
                    <a:pt x="73" y="31"/>
                  </a:cubicBezTo>
                  <a:cubicBezTo>
                    <a:pt x="63" y="10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14"/>
            <p:cNvSpPr/>
            <p:nvPr/>
          </p:nvSpPr>
          <p:spPr>
            <a:xfrm>
              <a:off x="4442500" y="234775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37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08" y="333"/>
                    <a:pt x="108" y="714"/>
                    <a:pt x="120" y="1072"/>
                  </a:cubicBezTo>
                  <a:cubicBezTo>
                    <a:pt x="120" y="1322"/>
                    <a:pt x="84" y="1631"/>
                    <a:pt x="227" y="1857"/>
                  </a:cubicBezTo>
                  <a:cubicBezTo>
                    <a:pt x="238" y="1868"/>
                    <a:pt x="253" y="1874"/>
                    <a:pt x="268" y="1874"/>
                  </a:cubicBezTo>
                  <a:cubicBezTo>
                    <a:pt x="286" y="1874"/>
                    <a:pt x="304" y="1865"/>
                    <a:pt x="310" y="1846"/>
                  </a:cubicBezTo>
                  <a:cubicBezTo>
                    <a:pt x="418" y="1548"/>
                    <a:pt x="322" y="1143"/>
                    <a:pt x="298" y="834"/>
                  </a:cubicBezTo>
                  <a:cubicBezTo>
                    <a:pt x="275" y="536"/>
                    <a:pt x="179" y="25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14"/>
            <p:cNvSpPr/>
            <p:nvPr/>
          </p:nvSpPr>
          <p:spPr>
            <a:xfrm>
              <a:off x="4451425" y="2359725"/>
              <a:ext cx="12825" cy="24800"/>
            </a:xfrm>
            <a:custGeom>
              <a:rect b="b" l="l" r="r" t="t"/>
              <a:pathLst>
                <a:path extrusionOk="0" h="992" w="513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cubicBezTo>
                    <a:pt x="96" y="176"/>
                    <a:pt x="168" y="366"/>
                    <a:pt x="215" y="545"/>
                  </a:cubicBezTo>
                  <a:cubicBezTo>
                    <a:pt x="251" y="676"/>
                    <a:pt x="275" y="855"/>
                    <a:pt x="370" y="974"/>
                  </a:cubicBezTo>
                  <a:cubicBezTo>
                    <a:pt x="383" y="987"/>
                    <a:pt x="398" y="992"/>
                    <a:pt x="412" y="992"/>
                  </a:cubicBezTo>
                  <a:cubicBezTo>
                    <a:pt x="436" y="992"/>
                    <a:pt x="458" y="977"/>
                    <a:pt x="465" y="962"/>
                  </a:cubicBezTo>
                  <a:cubicBezTo>
                    <a:pt x="513" y="795"/>
                    <a:pt x="406" y="569"/>
                    <a:pt x="346" y="426"/>
                  </a:cubicBezTo>
                  <a:cubicBezTo>
                    <a:pt x="275" y="235"/>
                    <a:pt x="180" y="93"/>
                    <a:pt x="1" y="9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14"/>
            <p:cNvSpPr/>
            <p:nvPr/>
          </p:nvSpPr>
          <p:spPr>
            <a:xfrm>
              <a:off x="4463975" y="2377275"/>
              <a:ext cx="8925" cy="8050"/>
            </a:xfrm>
            <a:custGeom>
              <a:rect b="b" l="l" r="r" t="t"/>
              <a:pathLst>
                <a:path extrusionOk="0" h="322" w="357">
                  <a:moveTo>
                    <a:pt x="127" y="0"/>
                  </a:moveTo>
                  <a:cubicBezTo>
                    <a:pt x="51" y="0"/>
                    <a:pt x="0" y="112"/>
                    <a:pt x="82" y="153"/>
                  </a:cubicBezTo>
                  <a:cubicBezTo>
                    <a:pt x="142" y="188"/>
                    <a:pt x="142" y="260"/>
                    <a:pt x="190" y="307"/>
                  </a:cubicBezTo>
                  <a:cubicBezTo>
                    <a:pt x="203" y="314"/>
                    <a:pt x="221" y="321"/>
                    <a:pt x="238" y="321"/>
                  </a:cubicBezTo>
                  <a:cubicBezTo>
                    <a:pt x="251" y="321"/>
                    <a:pt x="263" y="317"/>
                    <a:pt x="273" y="307"/>
                  </a:cubicBezTo>
                  <a:cubicBezTo>
                    <a:pt x="356" y="200"/>
                    <a:pt x="261" y="57"/>
                    <a:pt x="166" y="10"/>
                  </a:cubicBezTo>
                  <a:cubicBezTo>
                    <a:pt x="152" y="3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14"/>
            <p:cNvSpPr/>
            <p:nvPr/>
          </p:nvSpPr>
          <p:spPr>
            <a:xfrm>
              <a:off x="4445200" y="2406600"/>
              <a:ext cx="9250" cy="7750"/>
            </a:xfrm>
            <a:custGeom>
              <a:rect b="b" l="l" r="r" t="t"/>
              <a:pathLst>
                <a:path extrusionOk="0" h="310" w="370">
                  <a:moveTo>
                    <a:pt x="211" y="0"/>
                  </a:moveTo>
                  <a:cubicBezTo>
                    <a:pt x="106" y="0"/>
                    <a:pt x="0" y="129"/>
                    <a:pt x="107" y="218"/>
                  </a:cubicBezTo>
                  <a:cubicBezTo>
                    <a:pt x="119" y="230"/>
                    <a:pt x="131" y="265"/>
                    <a:pt x="143" y="277"/>
                  </a:cubicBezTo>
                  <a:cubicBezTo>
                    <a:pt x="168" y="298"/>
                    <a:pt x="198" y="310"/>
                    <a:pt x="227" y="310"/>
                  </a:cubicBezTo>
                  <a:cubicBezTo>
                    <a:pt x="265" y="310"/>
                    <a:pt x="301" y="289"/>
                    <a:pt x="321" y="242"/>
                  </a:cubicBezTo>
                  <a:cubicBezTo>
                    <a:pt x="369" y="182"/>
                    <a:pt x="345" y="111"/>
                    <a:pt x="310" y="51"/>
                  </a:cubicBezTo>
                  <a:cubicBezTo>
                    <a:pt x="282" y="15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14"/>
            <p:cNvSpPr/>
            <p:nvPr/>
          </p:nvSpPr>
          <p:spPr>
            <a:xfrm>
              <a:off x="4447350" y="2407550"/>
              <a:ext cx="16325" cy="9275"/>
            </a:xfrm>
            <a:custGeom>
              <a:rect b="b" l="l" r="r" t="t"/>
              <a:pathLst>
                <a:path extrusionOk="0" h="371" w="653">
                  <a:moveTo>
                    <a:pt x="214" y="0"/>
                  </a:moveTo>
                  <a:cubicBezTo>
                    <a:pt x="175" y="0"/>
                    <a:pt x="134" y="4"/>
                    <a:pt x="93" y="13"/>
                  </a:cubicBezTo>
                  <a:cubicBezTo>
                    <a:pt x="1" y="25"/>
                    <a:pt x="20" y="169"/>
                    <a:pt x="95" y="169"/>
                  </a:cubicBezTo>
                  <a:cubicBezTo>
                    <a:pt x="98" y="169"/>
                    <a:pt x="101" y="168"/>
                    <a:pt x="104" y="168"/>
                  </a:cubicBezTo>
                  <a:cubicBezTo>
                    <a:pt x="135" y="164"/>
                    <a:pt x="165" y="161"/>
                    <a:pt x="193" y="161"/>
                  </a:cubicBezTo>
                  <a:cubicBezTo>
                    <a:pt x="314" y="161"/>
                    <a:pt x="406" y="206"/>
                    <a:pt x="474" y="323"/>
                  </a:cubicBezTo>
                  <a:cubicBezTo>
                    <a:pt x="509" y="370"/>
                    <a:pt x="533" y="370"/>
                    <a:pt x="581" y="370"/>
                  </a:cubicBezTo>
                  <a:cubicBezTo>
                    <a:pt x="616" y="370"/>
                    <a:pt x="628" y="358"/>
                    <a:pt x="640" y="323"/>
                  </a:cubicBezTo>
                  <a:cubicBezTo>
                    <a:pt x="652" y="299"/>
                    <a:pt x="652" y="251"/>
                    <a:pt x="640" y="239"/>
                  </a:cubicBezTo>
                  <a:cubicBezTo>
                    <a:pt x="533" y="84"/>
                    <a:pt x="38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14"/>
            <p:cNvSpPr/>
            <p:nvPr/>
          </p:nvSpPr>
          <p:spPr>
            <a:xfrm>
              <a:off x="4463650" y="2408325"/>
              <a:ext cx="5675" cy="15000"/>
            </a:xfrm>
            <a:custGeom>
              <a:rect b="b" l="l" r="r" t="t"/>
              <a:pathLst>
                <a:path extrusionOk="0" h="600" w="227">
                  <a:moveTo>
                    <a:pt x="54" y="0"/>
                  </a:moveTo>
                  <a:cubicBezTo>
                    <a:pt x="27" y="0"/>
                    <a:pt x="0" y="18"/>
                    <a:pt x="0" y="54"/>
                  </a:cubicBezTo>
                  <a:cubicBezTo>
                    <a:pt x="0" y="161"/>
                    <a:pt x="0" y="256"/>
                    <a:pt x="36" y="351"/>
                  </a:cubicBezTo>
                  <a:cubicBezTo>
                    <a:pt x="48" y="446"/>
                    <a:pt x="60" y="554"/>
                    <a:pt x="143" y="589"/>
                  </a:cubicBezTo>
                  <a:cubicBezTo>
                    <a:pt x="150" y="596"/>
                    <a:pt x="158" y="599"/>
                    <a:pt x="166" y="599"/>
                  </a:cubicBezTo>
                  <a:cubicBezTo>
                    <a:pt x="185" y="599"/>
                    <a:pt x="203" y="582"/>
                    <a:pt x="203" y="566"/>
                  </a:cubicBezTo>
                  <a:cubicBezTo>
                    <a:pt x="226" y="494"/>
                    <a:pt x="167" y="411"/>
                    <a:pt x="155" y="339"/>
                  </a:cubicBezTo>
                  <a:cubicBezTo>
                    <a:pt x="119" y="256"/>
                    <a:pt x="107" y="149"/>
                    <a:pt x="107" y="54"/>
                  </a:cubicBezTo>
                  <a:cubicBezTo>
                    <a:pt x="107" y="18"/>
                    <a:pt x="8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14"/>
            <p:cNvSpPr/>
            <p:nvPr/>
          </p:nvSpPr>
          <p:spPr>
            <a:xfrm>
              <a:off x="4468450" y="2404325"/>
              <a:ext cx="8600" cy="19725"/>
            </a:xfrm>
            <a:custGeom>
              <a:rect b="b" l="l" r="r" t="t"/>
              <a:pathLst>
                <a:path extrusionOk="0" h="789" w="344">
                  <a:moveTo>
                    <a:pt x="92" y="0"/>
                  </a:moveTo>
                  <a:cubicBezTo>
                    <a:pt x="46" y="0"/>
                    <a:pt x="1" y="36"/>
                    <a:pt x="22" y="95"/>
                  </a:cubicBezTo>
                  <a:cubicBezTo>
                    <a:pt x="46" y="214"/>
                    <a:pt x="82" y="356"/>
                    <a:pt x="94" y="476"/>
                  </a:cubicBezTo>
                  <a:cubicBezTo>
                    <a:pt x="106" y="595"/>
                    <a:pt x="106" y="678"/>
                    <a:pt x="177" y="773"/>
                  </a:cubicBezTo>
                  <a:cubicBezTo>
                    <a:pt x="192" y="783"/>
                    <a:pt x="209" y="789"/>
                    <a:pt x="225" y="789"/>
                  </a:cubicBezTo>
                  <a:cubicBezTo>
                    <a:pt x="248" y="789"/>
                    <a:pt x="270" y="777"/>
                    <a:pt x="284" y="749"/>
                  </a:cubicBezTo>
                  <a:cubicBezTo>
                    <a:pt x="344" y="654"/>
                    <a:pt x="296" y="559"/>
                    <a:pt x="284" y="440"/>
                  </a:cubicBezTo>
                  <a:cubicBezTo>
                    <a:pt x="261" y="309"/>
                    <a:pt x="213" y="190"/>
                    <a:pt x="165" y="47"/>
                  </a:cubicBezTo>
                  <a:cubicBezTo>
                    <a:pt x="151" y="1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14"/>
            <p:cNvSpPr/>
            <p:nvPr/>
          </p:nvSpPr>
          <p:spPr>
            <a:xfrm>
              <a:off x="4482000" y="2402525"/>
              <a:ext cx="7850" cy="19500"/>
            </a:xfrm>
            <a:custGeom>
              <a:rect b="b" l="l" r="r" t="t"/>
              <a:pathLst>
                <a:path extrusionOk="0" h="780" w="314">
                  <a:moveTo>
                    <a:pt x="48" y="1"/>
                  </a:moveTo>
                  <a:cubicBezTo>
                    <a:pt x="26" y="1"/>
                    <a:pt x="1" y="24"/>
                    <a:pt x="16" y="47"/>
                  </a:cubicBezTo>
                  <a:cubicBezTo>
                    <a:pt x="64" y="274"/>
                    <a:pt x="76" y="559"/>
                    <a:pt x="219" y="750"/>
                  </a:cubicBezTo>
                  <a:cubicBezTo>
                    <a:pt x="234" y="770"/>
                    <a:pt x="253" y="779"/>
                    <a:pt x="270" y="779"/>
                  </a:cubicBezTo>
                  <a:cubicBezTo>
                    <a:pt x="294" y="779"/>
                    <a:pt x="314" y="761"/>
                    <a:pt x="314" y="726"/>
                  </a:cubicBezTo>
                  <a:cubicBezTo>
                    <a:pt x="314" y="488"/>
                    <a:pt x="183" y="250"/>
                    <a:pt x="76" y="24"/>
                  </a:cubicBezTo>
                  <a:cubicBezTo>
                    <a:pt x="72" y="7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14"/>
            <p:cNvSpPr/>
            <p:nvPr/>
          </p:nvSpPr>
          <p:spPr>
            <a:xfrm>
              <a:off x="4495150" y="2404325"/>
              <a:ext cx="7500" cy="12800"/>
            </a:xfrm>
            <a:custGeom>
              <a:rect b="b" l="l" r="r" t="t"/>
              <a:pathLst>
                <a:path extrusionOk="0" h="512" w="300">
                  <a:moveTo>
                    <a:pt x="90" y="0"/>
                  </a:moveTo>
                  <a:cubicBezTo>
                    <a:pt x="47" y="0"/>
                    <a:pt x="0" y="39"/>
                    <a:pt x="14" y="95"/>
                  </a:cubicBezTo>
                  <a:cubicBezTo>
                    <a:pt x="38" y="190"/>
                    <a:pt x="74" y="273"/>
                    <a:pt x="97" y="356"/>
                  </a:cubicBezTo>
                  <a:cubicBezTo>
                    <a:pt x="133" y="428"/>
                    <a:pt x="157" y="499"/>
                    <a:pt x="252" y="511"/>
                  </a:cubicBezTo>
                  <a:cubicBezTo>
                    <a:pt x="264" y="511"/>
                    <a:pt x="288" y="511"/>
                    <a:pt x="288" y="487"/>
                  </a:cubicBezTo>
                  <a:cubicBezTo>
                    <a:pt x="300" y="416"/>
                    <a:pt x="276" y="368"/>
                    <a:pt x="252" y="309"/>
                  </a:cubicBezTo>
                  <a:cubicBezTo>
                    <a:pt x="205" y="237"/>
                    <a:pt x="169" y="142"/>
                    <a:pt x="157" y="71"/>
                  </a:cubicBezTo>
                  <a:cubicBezTo>
                    <a:pt x="152" y="21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14"/>
            <p:cNvSpPr/>
            <p:nvPr/>
          </p:nvSpPr>
          <p:spPr>
            <a:xfrm>
              <a:off x="4504350" y="2407250"/>
              <a:ext cx="4775" cy="4300"/>
            </a:xfrm>
            <a:custGeom>
              <a:rect b="b" l="l" r="r" t="t"/>
              <a:pathLst>
                <a:path extrusionOk="0" h="172" w="191">
                  <a:moveTo>
                    <a:pt x="47" y="1"/>
                  </a:moveTo>
                  <a:cubicBezTo>
                    <a:pt x="20" y="1"/>
                    <a:pt x="0" y="34"/>
                    <a:pt x="27" y="61"/>
                  </a:cubicBezTo>
                  <a:cubicBezTo>
                    <a:pt x="75" y="85"/>
                    <a:pt x="99" y="120"/>
                    <a:pt x="134" y="156"/>
                  </a:cubicBezTo>
                  <a:cubicBezTo>
                    <a:pt x="138" y="167"/>
                    <a:pt x="145" y="171"/>
                    <a:pt x="152" y="171"/>
                  </a:cubicBezTo>
                  <a:cubicBezTo>
                    <a:pt x="170" y="171"/>
                    <a:pt x="190" y="149"/>
                    <a:pt x="182" y="132"/>
                  </a:cubicBezTo>
                  <a:cubicBezTo>
                    <a:pt x="146" y="73"/>
                    <a:pt x="110" y="61"/>
                    <a:pt x="75" y="13"/>
                  </a:cubicBezTo>
                  <a:cubicBezTo>
                    <a:pt x="66" y="4"/>
                    <a:pt x="56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14"/>
            <p:cNvSpPr/>
            <p:nvPr/>
          </p:nvSpPr>
          <p:spPr>
            <a:xfrm>
              <a:off x="4556075" y="2495925"/>
              <a:ext cx="14450" cy="25675"/>
            </a:xfrm>
            <a:custGeom>
              <a:rect b="b" l="l" r="r" t="t"/>
              <a:pathLst>
                <a:path extrusionOk="0" h="1027" w="578">
                  <a:moveTo>
                    <a:pt x="182" y="0"/>
                  </a:moveTo>
                  <a:cubicBezTo>
                    <a:pt x="47" y="0"/>
                    <a:pt x="0" y="173"/>
                    <a:pt x="101" y="229"/>
                  </a:cubicBezTo>
                  <a:cubicBezTo>
                    <a:pt x="220" y="300"/>
                    <a:pt x="196" y="479"/>
                    <a:pt x="196" y="598"/>
                  </a:cubicBezTo>
                  <a:cubicBezTo>
                    <a:pt x="196" y="741"/>
                    <a:pt x="196" y="872"/>
                    <a:pt x="256" y="991"/>
                  </a:cubicBezTo>
                  <a:cubicBezTo>
                    <a:pt x="262" y="1014"/>
                    <a:pt x="286" y="1026"/>
                    <a:pt x="313" y="1026"/>
                  </a:cubicBezTo>
                  <a:cubicBezTo>
                    <a:pt x="339" y="1026"/>
                    <a:pt x="369" y="1014"/>
                    <a:pt x="387" y="991"/>
                  </a:cubicBezTo>
                  <a:cubicBezTo>
                    <a:pt x="518" y="705"/>
                    <a:pt x="577" y="157"/>
                    <a:pt x="208" y="2"/>
                  </a:cubicBezTo>
                  <a:cubicBezTo>
                    <a:pt x="199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14"/>
            <p:cNvSpPr/>
            <p:nvPr/>
          </p:nvSpPr>
          <p:spPr>
            <a:xfrm>
              <a:off x="4569900" y="2504600"/>
              <a:ext cx="7775" cy="22675"/>
            </a:xfrm>
            <a:custGeom>
              <a:rect b="b" l="l" r="r" t="t"/>
              <a:pathLst>
                <a:path extrusionOk="0" h="907" w="311">
                  <a:moveTo>
                    <a:pt x="85" y="0"/>
                  </a:moveTo>
                  <a:cubicBezTo>
                    <a:pt x="61" y="0"/>
                    <a:pt x="36" y="13"/>
                    <a:pt x="36" y="36"/>
                  </a:cubicBezTo>
                  <a:cubicBezTo>
                    <a:pt x="13" y="286"/>
                    <a:pt x="1" y="632"/>
                    <a:pt x="96" y="870"/>
                  </a:cubicBezTo>
                  <a:cubicBezTo>
                    <a:pt x="109" y="890"/>
                    <a:pt x="138" y="906"/>
                    <a:pt x="162" y="906"/>
                  </a:cubicBezTo>
                  <a:cubicBezTo>
                    <a:pt x="181" y="906"/>
                    <a:pt x="198" y="896"/>
                    <a:pt x="203" y="870"/>
                  </a:cubicBezTo>
                  <a:cubicBezTo>
                    <a:pt x="310" y="608"/>
                    <a:pt x="203" y="275"/>
                    <a:pt x="120" y="13"/>
                  </a:cubicBezTo>
                  <a:cubicBezTo>
                    <a:pt x="111" y="4"/>
                    <a:pt x="98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14"/>
            <p:cNvSpPr/>
            <p:nvPr/>
          </p:nvSpPr>
          <p:spPr>
            <a:xfrm>
              <a:off x="4575250" y="2507275"/>
              <a:ext cx="8975" cy="31000"/>
            </a:xfrm>
            <a:custGeom>
              <a:rect b="b" l="l" r="r" t="t"/>
              <a:pathLst>
                <a:path extrusionOk="0" h="1240" w="359">
                  <a:moveTo>
                    <a:pt x="107" y="0"/>
                  </a:moveTo>
                  <a:cubicBezTo>
                    <a:pt x="83" y="0"/>
                    <a:pt x="61" y="15"/>
                    <a:pt x="61" y="48"/>
                  </a:cubicBezTo>
                  <a:cubicBezTo>
                    <a:pt x="72" y="418"/>
                    <a:pt x="1" y="834"/>
                    <a:pt x="120" y="1203"/>
                  </a:cubicBezTo>
                  <a:cubicBezTo>
                    <a:pt x="126" y="1227"/>
                    <a:pt x="150" y="1239"/>
                    <a:pt x="174" y="1239"/>
                  </a:cubicBezTo>
                  <a:cubicBezTo>
                    <a:pt x="197" y="1239"/>
                    <a:pt x="221" y="1227"/>
                    <a:pt x="227" y="1203"/>
                  </a:cubicBezTo>
                  <a:cubicBezTo>
                    <a:pt x="358" y="834"/>
                    <a:pt x="275" y="406"/>
                    <a:pt x="156" y="25"/>
                  </a:cubicBezTo>
                  <a:cubicBezTo>
                    <a:pt x="145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14"/>
            <p:cNvSpPr/>
            <p:nvPr/>
          </p:nvSpPr>
          <p:spPr>
            <a:xfrm>
              <a:off x="4584200" y="2513725"/>
              <a:ext cx="6850" cy="27550"/>
            </a:xfrm>
            <a:custGeom>
              <a:rect b="b" l="l" r="r" t="t"/>
              <a:pathLst>
                <a:path extrusionOk="0" h="1102" w="274">
                  <a:moveTo>
                    <a:pt x="72" y="0"/>
                  </a:moveTo>
                  <a:cubicBezTo>
                    <a:pt x="39" y="0"/>
                    <a:pt x="0" y="21"/>
                    <a:pt x="0" y="64"/>
                  </a:cubicBezTo>
                  <a:lnTo>
                    <a:pt x="48" y="648"/>
                  </a:lnTo>
                  <a:cubicBezTo>
                    <a:pt x="60" y="802"/>
                    <a:pt x="48" y="957"/>
                    <a:pt x="131" y="1076"/>
                  </a:cubicBezTo>
                  <a:cubicBezTo>
                    <a:pt x="142" y="1093"/>
                    <a:pt x="156" y="1102"/>
                    <a:pt x="170" y="1102"/>
                  </a:cubicBezTo>
                  <a:cubicBezTo>
                    <a:pt x="186" y="1102"/>
                    <a:pt x="202" y="1090"/>
                    <a:pt x="214" y="1064"/>
                  </a:cubicBezTo>
                  <a:cubicBezTo>
                    <a:pt x="274" y="910"/>
                    <a:pt x="226" y="755"/>
                    <a:pt x="191" y="600"/>
                  </a:cubicBezTo>
                  <a:cubicBezTo>
                    <a:pt x="167" y="421"/>
                    <a:pt x="155" y="231"/>
                    <a:pt x="119" y="52"/>
                  </a:cubicBezTo>
                  <a:cubicBezTo>
                    <a:pt x="131" y="18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14"/>
            <p:cNvSpPr/>
            <p:nvPr/>
          </p:nvSpPr>
          <p:spPr>
            <a:xfrm>
              <a:off x="4591425" y="2522850"/>
              <a:ext cx="7800" cy="10350"/>
            </a:xfrm>
            <a:custGeom>
              <a:rect b="b" l="l" r="r" t="t"/>
              <a:pathLst>
                <a:path extrusionOk="0" h="414" w="312">
                  <a:moveTo>
                    <a:pt x="74" y="0"/>
                  </a:moveTo>
                  <a:cubicBezTo>
                    <a:pt x="36" y="0"/>
                    <a:pt x="1" y="40"/>
                    <a:pt x="9" y="80"/>
                  </a:cubicBezTo>
                  <a:cubicBezTo>
                    <a:pt x="21" y="199"/>
                    <a:pt x="56" y="318"/>
                    <a:pt x="128" y="390"/>
                  </a:cubicBezTo>
                  <a:cubicBezTo>
                    <a:pt x="144" y="406"/>
                    <a:pt x="166" y="414"/>
                    <a:pt x="189" y="414"/>
                  </a:cubicBezTo>
                  <a:cubicBezTo>
                    <a:pt x="248" y="414"/>
                    <a:pt x="312" y="363"/>
                    <a:pt x="295" y="295"/>
                  </a:cubicBezTo>
                  <a:cubicBezTo>
                    <a:pt x="247" y="199"/>
                    <a:pt x="176" y="116"/>
                    <a:pt x="128" y="33"/>
                  </a:cubicBezTo>
                  <a:cubicBezTo>
                    <a:pt x="112" y="9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14"/>
            <p:cNvSpPr/>
            <p:nvPr/>
          </p:nvSpPr>
          <p:spPr>
            <a:xfrm>
              <a:off x="4586275" y="2545225"/>
              <a:ext cx="4775" cy="14325"/>
            </a:xfrm>
            <a:custGeom>
              <a:rect b="b" l="l" r="r" t="t"/>
              <a:pathLst>
                <a:path extrusionOk="0" h="573" w="191">
                  <a:moveTo>
                    <a:pt x="96" y="1"/>
                  </a:moveTo>
                  <a:cubicBezTo>
                    <a:pt x="66" y="1"/>
                    <a:pt x="36" y="19"/>
                    <a:pt x="36" y="54"/>
                  </a:cubicBezTo>
                  <a:cubicBezTo>
                    <a:pt x="36" y="150"/>
                    <a:pt x="24" y="233"/>
                    <a:pt x="24" y="328"/>
                  </a:cubicBezTo>
                  <a:cubicBezTo>
                    <a:pt x="24" y="400"/>
                    <a:pt x="1" y="495"/>
                    <a:pt x="60" y="555"/>
                  </a:cubicBezTo>
                  <a:cubicBezTo>
                    <a:pt x="72" y="566"/>
                    <a:pt x="90" y="572"/>
                    <a:pt x="106" y="572"/>
                  </a:cubicBezTo>
                  <a:cubicBezTo>
                    <a:pt x="123" y="572"/>
                    <a:pt x="137" y="566"/>
                    <a:pt x="143" y="555"/>
                  </a:cubicBezTo>
                  <a:cubicBezTo>
                    <a:pt x="191" y="495"/>
                    <a:pt x="179" y="400"/>
                    <a:pt x="179" y="328"/>
                  </a:cubicBezTo>
                  <a:cubicBezTo>
                    <a:pt x="179" y="233"/>
                    <a:pt x="155" y="150"/>
                    <a:pt x="155" y="54"/>
                  </a:cubicBezTo>
                  <a:cubicBezTo>
                    <a:pt x="155" y="19"/>
                    <a:pt x="126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14"/>
            <p:cNvSpPr/>
            <p:nvPr/>
          </p:nvSpPr>
          <p:spPr>
            <a:xfrm>
              <a:off x="4589325" y="2548875"/>
              <a:ext cx="10975" cy="15950"/>
            </a:xfrm>
            <a:custGeom>
              <a:rect b="b" l="l" r="r" t="t"/>
              <a:pathLst>
                <a:path extrusionOk="0" h="638" w="439">
                  <a:moveTo>
                    <a:pt x="167" y="0"/>
                  </a:moveTo>
                  <a:cubicBezTo>
                    <a:pt x="87" y="0"/>
                    <a:pt x="0" y="97"/>
                    <a:pt x="57" y="194"/>
                  </a:cubicBezTo>
                  <a:cubicBezTo>
                    <a:pt x="117" y="325"/>
                    <a:pt x="117" y="492"/>
                    <a:pt x="212" y="611"/>
                  </a:cubicBezTo>
                  <a:cubicBezTo>
                    <a:pt x="230" y="629"/>
                    <a:pt x="248" y="638"/>
                    <a:pt x="264" y="638"/>
                  </a:cubicBezTo>
                  <a:cubicBezTo>
                    <a:pt x="280" y="638"/>
                    <a:pt x="295" y="629"/>
                    <a:pt x="307" y="611"/>
                  </a:cubicBezTo>
                  <a:cubicBezTo>
                    <a:pt x="438" y="444"/>
                    <a:pt x="331" y="242"/>
                    <a:pt x="260" y="75"/>
                  </a:cubicBezTo>
                  <a:cubicBezTo>
                    <a:pt x="240" y="22"/>
                    <a:pt x="20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14"/>
            <p:cNvSpPr/>
            <p:nvPr/>
          </p:nvSpPr>
          <p:spPr>
            <a:xfrm>
              <a:off x="4600875" y="2555525"/>
              <a:ext cx="10050" cy="10675"/>
            </a:xfrm>
            <a:custGeom>
              <a:rect b="b" l="l" r="r" t="t"/>
              <a:pathLst>
                <a:path extrusionOk="0" h="427" w="402">
                  <a:moveTo>
                    <a:pt x="172" y="1"/>
                  </a:moveTo>
                  <a:cubicBezTo>
                    <a:pt x="81" y="1"/>
                    <a:pt x="0" y="119"/>
                    <a:pt x="83" y="202"/>
                  </a:cubicBezTo>
                  <a:cubicBezTo>
                    <a:pt x="143" y="262"/>
                    <a:pt x="167" y="333"/>
                    <a:pt x="214" y="393"/>
                  </a:cubicBezTo>
                  <a:cubicBezTo>
                    <a:pt x="235" y="416"/>
                    <a:pt x="259" y="426"/>
                    <a:pt x="283" y="426"/>
                  </a:cubicBezTo>
                  <a:cubicBezTo>
                    <a:pt x="343" y="426"/>
                    <a:pt x="401" y="362"/>
                    <a:pt x="393" y="285"/>
                  </a:cubicBezTo>
                  <a:cubicBezTo>
                    <a:pt x="381" y="178"/>
                    <a:pt x="309" y="107"/>
                    <a:pt x="250" y="35"/>
                  </a:cubicBezTo>
                  <a:cubicBezTo>
                    <a:pt x="226" y="11"/>
                    <a:pt x="198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14"/>
            <p:cNvSpPr/>
            <p:nvPr/>
          </p:nvSpPr>
          <p:spPr>
            <a:xfrm>
              <a:off x="4611425" y="2554975"/>
              <a:ext cx="7625" cy="11125"/>
            </a:xfrm>
            <a:custGeom>
              <a:rect b="b" l="l" r="r" t="t"/>
              <a:pathLst>
                <a:path extrusionOk="0" h="445" w="305">
                  <a:moveTo>
                    <a:pt x="146" y="1"/>
                  </a:moveTo>
                  <a:cubicBezTo>
                    <a:pt x="76" y="1"/>
                    <a:pt x="0" y="74"/>
                    <a:pt x="42" y="141"/>
                  </a:cubicBezTo>
                  <a:cubicBezTo>
                    <a:pt x="78" y="200"/>
                    <a:pt x="102" y="284"/>
                    <a:pt x="102" y="355"/>
                  </a:cubicBezTo>
                  <a:cubicBezTo>
                    <a:pt x="114" y="415"/>
                    <a:pt x="164" y="444"/>
                    <a:pt x="212" y="444"/>
                  </a:cubicBezTo>
                  <a:cubicBezTo>
                    <a:pt x="260" y="444"/>
                    <a:pt x="304" y="415"/>
                    <a:pt x="304" y="355"/>
                  </a:cubicBezTo>
                  <a:cubicBezTo>
                    <a:pt x="304" y="248"/>
                    <a:pt x="268" y="141"/>
                    <a:pt x="221" y="45"/>
                  </a:cubicBezTo>
                  <a:cubicBezTo>
                    <a:pt x="203" y="14"/>
                    <a:pt x="17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14"/>
            <p:cNvSpPr/>
            <p:nvPr/>
          </p:nvSpPr>
          <p:spPr>
            <a:xfrm>
              <a:off x="4619900" y="2548700"/>
              <a:ext cx="6825" cy="15650"/>
            </a:xfrm>
            <a:custGeom>
              <a:rect b="b" l="l" r="r" t="t"/>
              <a:pathLst>
                <a:path extrusionOk="0" h="626" w="273">
                  <a:moveTo>
                    <a:pt x="71" y="0"/>
                  </a:moveTo>
                  <a:cubicBezTo>
                    <a:pt x="44" y="0"/>
                    <a:pt x="12" y="24"/>
                    <a:pt x="1" y="70"/>
                  </a:cubicBezTo>
                  <a:cubicBezTo>
                    <a:pt x="1" y="249"/>
                    <a:pt x="25" y="511"/>
                    <a:pt x="180" y="618"/>
                  </a:cubicBezTo>
                  <a:cubicBezTo>
                    <a:pt x="190" y="623"/>
                    <a:pt x="200" y="625"/>
                    <a:pt x="210" y="625"/>
                  </a:cubicBezTo>
                  <a:cubicBezTo>
                    <a:pt x="245" y="625"/>
                    <a:pt x="272" y="596"/>
                    <a:pt x="263" y="558"/>
                  </a:cubicBezTo>
                  <a:cubicBezTo>
                    <a:pt x="239" y="475"/>
                    <a:pt x="203" y="416"/>
                    <a:pt x="168" y="332"/>
                  </a:cubicBezTo>
                  <a:cubicBezTo>
                    <a:pt x="144" y="249"/>
                    <a:pt x="120" y="154"/>
                    <a:pt x="120" y="82"/>
                  </a:cubicBezTo>
                  <a:cubicBezTo>
                    <a:pt x="126" y="27"/>
                    <a:pt x="101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14"/>
            <p:cNvSpPr/>
            <p:nvPr/>
          </p:nvSpPr>
          <p:spPr>
            <a:xfrm>
              <a:off x="4625275" y="2539875"/>
              <a:ext cx="8650" cy="24950"/>
            </a:xfrm>
            <a:custGeom>
              <a:rect b="b" l="l" r="r" t="t"/>
              <a:pathLst>
                <a:path extrusionOk="0" h="998" w="346">
                  <a:moveTo>
                    <a:pt x="87" y="1"/>
                  </a:moveTo>
                  <a:cubicBezTo>
                    <a:pt x="51" y="1"/>
                    <a:pt x="12" y="35"/>
                    <a:pt x="12" y="78"/>
                  </a:cubicBezTo>
                  <a:cubicBezTo>
                    <a:pt x="60" y="376"/>
                    <a:pt x="0" y="769"/>
                    <a:pt x="226" y="983"/>
                  </a:cubicBezTo>
                  <a:cubicBezTo>
                    <a:pt x="234" y="994"/>
                    <a:pt x="244" y="998"/>
                    <a:pt x="255" y="998"/>
                  </a:cubicBezTo>
                  <a:cubicBezTo>
                    <a:pt x="281" y="998"/>
                    <a:pt x="310" y="976"/>
                    <a:pt x="310" y="959"/>
                  </a:cubicBezTo>
                  <a:cubicBezTo>
                    <a:pt x="346" y="661"/>
                    <a:pt x="226" y="316"/>
                    <a:pt x="143" y="54"/>
                  </a:cubicBezTo>
                  <a:cubicBezTo>
                    <a:pt x="134" y="16"/>
                    <a:pt x="111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14"/>
            <p:cNvSpPr/>
            <p:nvPr/>
          </p:nvSpPr>
          <p:spPr>
            <a:xfrm>
              <a:off x="4635775" y="2543825"/>
              <a:ext cx="14525" cy="23850"/>
            </a:xfrm>
            <a:custGeom>
              <a:rect b="b" l="l" r="r" t="t"/>
              <a:pathLst>
                <a:path extrusionOk="0" h="954" w="581">
                  <a:moveTo>
                    <a:pt x="53" y="0"/>
                  </a:moveTo>
                  <a:cubicBezTo>
                    <a:pt x="28" y="0"/>
                    <a:pt x="0" y="26"/>
                    <a:pt x="9" y="51"/>
                  </a:cubicBezTo>
                  <a:cubicBezTo>
                    <a:pt x="116" y="337"/>
                    <a:pt x="68" y="670"/>
                    <a:pt x="259" y="920"/>
                  </a:cubicBezTo>
                  <a:cubicBezTo>
                    <a:pt x="284" y="937"/>
                    <a:pt x="315" y="954"/>
                    <a:pt x="344" y="954"/>
                  </a:cubicBezTo>
                  <a:cubicBezTo>
                    <a:pt x="356" y="954"/>
                    <a:pt x="367" y="951"/>
                    <a:pt x="378" y="944"/>
                  </a:cubicBezTo>
                  <a:cubicBezTo>
                    <a:pt x="580" y="884"/>
                    <a:pt x="390" y="634"/>
                    <a:pt x="354" y="527"/>
                  </a:cubicBezTo>
                  <a:cubicBezTo>
                    <a:pt x="283" y="337"/>
                    <a:pt x="235" y="158"/>
                    <a:pt x="80" y="15"/>
                  </a:cubicBezTo>
                  <a:cubicBezTo>
                    <a:pt x="73" y="5"/>
                    <a:pt x="63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14"/>
            <p:cNvSpPr/>
            <p:nvPr/>
          </p:nvSpPr>
          <p:spPr>
            <a:xfrm>
              <a:off x="4649075" y="2552725"/>
              <a:ext cx="9550" cy="12925"/>
            </a:xfrm>
            <a:custGeom>
              <a:rect b="b" l="l" r="r" t="t"/>
              <a:pathLst>
                <a:path extrusionOk="0" h="517" w="382">
                  <a:moveTo>
                    <a:pt x="14" y="1"/>
                  </a:moveTo>
                  <a:cubicBezTo>
                    <a:pt x="6" y="1"/>
                    <a:pt x="1" y="20"/>
                    <a:pt x="1" y="28"/>
                  </a:cubicBezTo>
                  <a:cubicBezTo>
                    <a:pt x="60" y="112"/>
                    <a:pt x="84" y="207"/>
                    <a:pt x="120" y="314"/>
                  </a:cubicBezTo>
                  <a:cubicBezTo>
                    <a:pt x="144" y="397"/>
                    <a:pt x="156" y="505"/>
                    <a:pt x="263" y="516"/>
                  </a:cubicBezTo>
                  <a:cubicBezTo>
                    <a:pt x="298" y="516"/>
                    <a:pt x="310" y="505"/>
                    <a:pt x="322" y="481"/>
                  </a:cubicBezTo>
                  <a:cubicBezTo>
                    <a:pt x="382" y="385"/>
                    <a:pt x="286" y="290"/>
                    <a:pt x="227" y="219"/>
                  </a:cubicBezTo>
                  <a:cubicBezTo>
                    <a:pt x="156" y="147"/>
                    <a:pt x="108" y="64"/>
                    <a:pt x="25" y="16"/>
                  </a:cubicBezTo>
                  <a:cubicBezTo>
                    <a:pt x="21" y="5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14"/>
            <p:cNvSpPr/>
            <p:nvPr/>
          </p:nvSpPr>
          <p:spPr>
            <a:xfrm>
              <a:off x="4661375" y="2555450"/>
              <a:ext cx="12725" cy="6925"/>
            </a:xfrm>
            <a:custGeom>
              <a:rect b="b" l="l" r="r" t="t"/>
              <a:pathLst>
                <a:path extrusionOk="0" h="277" w="509">
                  <a:moveTo>
                    <a:pt x="77" y="1"/>
                  </a:moveTo>
                  <a:cubicBezTo>
                    <a:pt x="35" y="1"/>
                    <a:pt x="1" y="41"/>
                    <a:pt x="33" y="62"/>
                  </a:cubicBezTo>
                  <a:cubicBezTo>
                    <a:pt x="68" y="146"/>
                    <a:pt x="128" y="205"/>
                    <a:pt x="211" y="229"/>
                  </a:cubicBezTo>
                  <a:cubicBezTo>
                    <a:pt x="247" y="241"/>
                    <a:pt x="295" y="276"/>
                    <a:pt x="342" y="276"/>
                  </a:cubicBezTo>
                  <a:cubicBezTo>
                    <a:pt x="390" y="276"/>
                    <a:pt x="426" y="265"/>
                    <a:pt x="473" y="265"/>
                  </a:cubicBezTo>
                  <a:cubicBezTo>
                    <a:pt x="509" y="265"/>
                    <a:pt x="509" y="217"/>
                    <a:pt x="509" y="205"/>
                  </a:cubicBezTo>
                  <a:cubicBezTo>
                    <a:pt x="485" y="169"/>
                    <a:pt x="473" y="146"/>
                    <a:pt x="449" y="110"/>
                  </a:cubicBezTo>
                  <a:cubicBezTo>
                    <a:pt x="414" y="86"/>
                    <a:pt x="366" y="62"/>
                    <a:pt x="330" y="50"/>
                  </a:cubicBezTo>
                  <a:cubicBezTo>
                    <a:pt x="283" y="38"/>
                    <a:pt x="247" y="3"/>
                    <a:pt x="211" y="3"/>
                  </a:cubicBezTo>
                  <a:lnTo>
                    <a:pt x="92" y="3"/>
                  </a:lnTo>
                  <a:cubicBezTo>
                    <a:pt x="87" y="1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14"/>
            <p:cNvSpPr/>
            <p:nvPr/>
          </p:nvSpPr>
          <p:spPr>
            <a:xfrm>
              <a:off x="4676425" y="2558375"/>
              <a:ext cx="6200" cy="4325"/>
            </a:xfrm>
            <a:custGeom>
              <a:rect b="b" l="l" r="r" t="t"/>
              <a:pathLst>
                <a:path extrusionOk="0" h="173" w="248">
                  <a:moveTo>
                    <a:pt x="106" y="0"/>
                  </a:moveTo>
                  <a:cubicBezTo>
                    <a:pt x="48" y="0"/>
                    <a:pt x="1" y="87"/>
                    <a:pt x="62" y="148"/>
                  </a:cubicBezTo>
                  <a:cubicBezTo>
                    <a:pt x="97" y="159"/>
                    <a:pt x="109" y="171"/>
                    <a:pt x="145" y="171"/>
                  </a:cubicBezTo>
                  <a:cubicBezTo>
                    <a:pt x="150" y="172"/>
                    <a:pt x="154" y="173"/>
                    <a:pt x="159" y="173"/>
                  </a:cubicBezTo>
                  <a:cubicBezTo>
                    <a:pt x="221" y="173"/>
                    <a:pt x="247" y="97"/>
                    <a:pt x="181" y="52"/>
                  </a:cubicBezTo>
                  <a:lnTo>
                    <a:pt x="169" y="40"/>
                  </a:lnTo>
                  <a:cubicBezTo>
                    <a:pt x="150" y="12"/>
                    <a:pt x="12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14"/>
            <p:cNvSpPr/>
            <p:nvPr/>
          </p:nvSpPr>
          <p:spPr>
            <a:xfrm>
              <a:off x="4582100" y="2559150"/>
              <a:ext cx="4800" cy="8725"/>
            </a:xfrm>
            <a:custGeom>
              <a:rect b="b" l="l" r="r" t="t"/>
              <a:pathLst>
                <a:path extrusionOk="0" h="349" w="192">
                  <a:moveTo>
                    <a:pt x="87" y="0"/>
                  </a:moveTo>
                  <a:cubicBezTo>
                    <a:pt x="48" y="0"/>
                    <a:pt x="13" y="27"/>
                    <a:pt x="13" y="81"/>
                  </a:cubicBezTo>
                  <a:cubicBezTo>
                    <a:pt x="13" y="152"/>
                    <a:pt x="1" y="271"/>
                    <a:pt x="60" y="331"/>
                  </a:cubicBezTo>
                  <a:cubicBezTo>
                    <a:pt x="66" y="343"/>
                    <a:pt x="81" y="349"/>
                    <a:pt x="96" y="349"/>
                  </a:cubicBezTo>
                  <a:cubicBezTo>
                    <a:pt x="111" y="349"/>
                    <a:pt x="126" y="343"/>
                    <a:pt x="132" y="331"/>
                  </a:cubicBezTo>
                  <a:cubicBezTo>
                    <a:pt x="191" y="271"/>
                    <a:pt x="179" y="152"/>
                    <a:pt x="179" y="81"/>
                  </a:cubicBezTo>
                  <a:cubicBezTo>
                    <a:pt x="168" y="27"/>
                    <a:pt x="12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14"/>
            <p:cNvSpPr/>
            <p:nvPr/>
          </p:nvSpPr>
          <p:spPr>
            <a:xfrm>
              <a:off x="4568725" y="2557800"/>
              <a:ext cx="7450" cy="10825"/>
            </a:xfrm>
            <a:custGeom>
              <a:rect b="b" l="l" r="r" t="t"/>
              <a:pathLst>
                <a:path extrusionOk="0" h="433" w="298">
                  <a:moveTo>
                    <a:pt x="185" y="1"/>
                  </a:moveTo>
                  <a:cubicBezTo>
                    <a:pt x="139" y="1"/>
                    <a:pt x="95" y="30"/>
                    <a:pt x="95" y="87"/>
                  </a:cubicBezTo>
                  <a:cubicBezTo>
                    <a:pt x="95" y="135"/>
                    <a:pt x="95" y="182"/>
                    <a:pt x="71" y="230"/>
                  </a:cubicBezTo>
                  <a:cubicBezTo>
                    <a:pt x="60" y="242"/>
                    <a:pt x="36" y="254"/>
                    <a:pt x="36" y="266"/>
                  </a:cubicBezTo>
                  <a:cubicBezTo>
                    <a:pt x="24" y="302"/>
                    <a:pt x="24" y="325"/>
                    <a:pt x="12" y="361"/>
                  </a:cubicBezTo>
                  <a:cubicBezTo>
                    <a:pt x="0" y="385"/>
                    <a:pt x="12" y="433"/>
                    <a:pt x="60" y="433"/>
                  </a:cubicBezTo>
                  <a:cubicBezTo>
                    <a:pt x="143" y="421"/>
                    <a:pt x="191" y="409"/>
                    <a:pt x="238" y="325"/>
                  </a:cubicBezTo>
                  <a:cubicBezTo>
                    <a:pt x="262" y="254"/>
                    <a:pt x="274" y="182"/>
                    <a:pt x="298" y="111"/>
                  </a:cubicBezTo>
                  <a:cubicBezTo>
                    <a:pt x="291" y="36"/>
                    <a:pt x="236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14"/>
            <p:cNvSpPr/>
            <p:nvPr/>
          </p:nvSpPr>
          <p:spPr>
            <a:xfrm>
              <a:off x="4558700" y="2564275"/>
              <a:ext cx="4375" cy="6775"/>
            </a:xfrm>
            <a:custGeom>
              <a:rect b="b" l="l" r="r" t="t"/>
              <a:pathLst>
                <a:path extrusionOk="0" h="271" w="175">
                  <a:moveTo>
                    <a:pt x="121" y="1"/>
                  </a:moveTo>
                  <a:cubicBezTo>
                    <a:pt x="94" y="1"/>
                    <a:pt x="68" y="19"/>
                    <a:pt x="68" y="54"/>
                  </a:cubicBezTo>
                  <a:cubicBezTo>
                    <a:pt x="68" y="114"/>
                    <a:pt x="68" y="162"/>
                    <a:pt x="32" y="209"/>
                  </a:cubicBezTo>
                  <a:cubicBezTo>
                    <a:pt x="0" y="230"/>
                    <a:pt x="25" y="271"/>
                    <a:pt x="48" y="271"/>
                  </a:cubicBezTo>
                  <a:cubicBezTo>
                    <a:pt x="50" y="271"/>
                    <a:pt x="53" y="270"/>
                    <a:pt x="56" y="269"/>
                  </a:cubicBezTo>
                  <a:cubicBezTo>
                    <a:pt x="151" y="233"/>
                    <a:pt x="163" y="126"/>
                    <a:pt x="175" y="54"/>
                  </a:cubicBezTo>
                  <a:cubicBezTo>
                    <a:pt x="175" y="19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14"/>
            <p:cNvSpPr/>
            <p:nvPr/>
          </p:nvSpPr>
          <p:spPr>
            <a:xfrm>
              <a:off x="4539250" y="2564475"/>
              <a:ext cx="12225" cy="13600"/>
            </a:xfrm>
            <a:custGeom>
              <a:rect b="b" l="l" r="r" t="t"/>
              <a:pathLst>
                <a:path extrusionOk="0" h="544" w="489">
                  <a:moveTo>
                    <a:pt x="366" y="0"/>
                  </a:moveTo>
                  <a:cubicBezTo>
                    <a:pt x="308" y="0"/>
                    <a:pt x="250" y="36"/>
                    <a:pt x="250" y="106"/>
                  </a:cubicBezTo>
                  <a:cubicBezTo>
                    <a:pt x="250" y="201"/>
                    <a:pt x="227" y="261"/>
                    <a:pt x="155" y="308"/>
                  </a:cubicBezTo>
                  <a:cubicBezTo>
                    <a:pt x="84" y="356"/>
                    <a:pt x="0" y="487"/>
                    <a:pt x="119" y="535"/>
                  </a:cubicBezTo>
                  <a:cubicBezTo>
                    <a:pt x="137" y="540"/>
                    <a:pt x="155" y="543"/>
                    <a:pt x="172" y="543"/>
                  </a:cubicBezTo>
                  <a:cubicBezTo>
                    <a:pt x="260" y="543"/>
                    <a:pt x="342" y="475"/>
                    <a:pt x="381" y="416"/>
                  </a:cubicBezTo>
                  <a:cubicBezTo>
                    <a:pt x="465" y="332"/>
                    <a:pt x="488" y="225"/>
                    <a:pt x="488" y="118"/>
                  </a:cubicBezTo>
                  <a:cubicBezTo>
                    <a:pt x="488" y="39"/>
                    <a:pt x="427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14"/>
            <p:cNvSpPr/>
            <p:nvPr/>
          </p:nvSpPr>
          <p:spPr>
            <a:xfrm>
              <a:off x="4533600" y="2576050"/>
              <a:ext cx="900" cy="325"/>
            </a:xfrm>
            <a:custGeom>
              <a:rect b="b" l="l" r="r" t="t"/>
              <a:pathLst>
                <a:path extrusionOk="0" h="13" w="36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6" y="12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14"/>
            <p:cNvSpPr/>
            <p:nvPr/>
          </p:nvSpPr>
          <p:spPr>
            <a:xfrm>
              <a:off x="4172825" y="2701350"/>
              <a:ext cx="4675" cy="13875"/>
            </a:xfrm>
            <a:custGeom>
              <a:rect b="b" l="l" r="r" t="t"/>
              <a:pathLst>
                <a:path extrusionOk="0" h="555" w="187">
                  <a:moveTo>
                    <a:pt x="108" y="1"/>
                  </a:moveTo>
                  <a:cubicBezTo>
                    <a:pt x="80" y="1"/>
                    <a:pt x="53" y="20"/>
                    <a:pt x="48" y="60"/>
                  </a:cubicBezTo>
                  <a:cubicBezTo>
                    <a:pt x="25" y="215"/>
                    <a:pt x="1" y="406"/>
                    <a:pt x="84" y="536"/>
                  </a:cubicBezTo>
                  <a:cubicBezTo>
                    <a:pt x="90" y="548"/>
                    <a:pt x="102" y="554"/>
                    <a:pt x="114" y="554"/>
                  </a:cubicBezTo>
                  <a:cubicBezTo>
                    <a:pt x="126" y="554"/>
                    <a:pt x="138" y="548"/>
                    <a:pt x="144" y="536"/>
                  </a:cubicBezTo>
                  <a:cubicBezTo>
                    <a:pt x="179" y="394"/>
                    <a:pt x="156" y="239"/>
                    <a:pt x="179" y="96"/>
                  </a:cubicBezTo>
                  <a:cubicBezTo>
                    <a:pt x="186" y="35"/>
                    <a:pt x="146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14"/>
            <p:cNvSpPr/>
            <p:nvPr/>
          </p:nvSpPr>
          <p:spPr>
            <a:xfrm>
              <a:off x="4176100" y="2705900"/>
              <a:ext cx="7175" cy="18175"/>
            </a:xfrm>
            <a:custGeom>
              <a:rect b="b" l="l" r="r" t="t"/>
              <a:pathLst>
                <a:path extrusionOk="0" h="727" w="287">
                  <a:moveTo>
                    <a:pt x="144" y="0"/>
                  </a:moveTo>
                  <a:cubicBezTo>
                    <a:pt x="114" y="0"/>
                    <a:pt x="84" y="15"/>
                    <a:pt x="72" y="45"/>
                  </a:cubicBezTo>
                  <a:cubicBezTo>
                    <a:pt x="60" y="164"/>
                    <a:pt x="36" y="283"/>
                    <a:pt x="36" y="402"/>
                  </a:cubicBezTo>
                  <a:cubicBezTo>
                    <a:pt x="36" y="509"/>
                    <a:pt x="1" y="628"/>
                    <a:pt x="96" y="700"/>
                  </a:cubicBezTo>
                  <a:cubicBezTo>
                    <a:pt x="108" y="718"/>
                    <a:pt x="126" y="727"/>
                    <a:pt x="144" y="727"/>
                  </a:cubicBezTo>
                  <a:cubicBezTo>
                    <a:pt x="161" y="727"/>
                    <a:pt x="179" y="718"/>
                    <a:pt x="191" y="700"/>
                  </a:cubicBezTo>
                  <a:cubicBezTo>
                    <a:pt x="286" y="628"/>
                    <a:pt x="251" y="497"/>
                    <a:pt x="251" y="402"/>
                  </a:cubicBezTo>
                  <a:cubicBezTo>
                    <a:pt x="251" y="283"/>
                    <a:pt x="227" y="164"/>
                    <a:pt x="215" y="45"/>
                  </a:cubicBezTo>
                  <a:cubicBezTo>
                    <a:pt x="203" y="15"/>
                    <a:pt x="173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14"/>
            <p:cNvSpPr/>
            <p:nvPr/>
          </p:nvSpPr>
          <p:spPr>
            <a:xfrm>
              <a:off x="4180575" y="2710150"/>
              <a:ext cx="7750" cy="21850"/>
            </a:xfrm>
            <a:custGeom>
              <a:rect b="b" l="l" r="r" t="t"/>
              <a:pathLst>
                <a:path extrusionOk="0" h="874" w="310">
                  <a:moveTo>
                    <a:pt x="103" y="1"/>
                  </a:moveTo>
                  <a:cubicBezTo>
                    <a:pt x="53" y="1"/>
                    <a:pt x="0" y="31"/>
                    <a:pt x="0" y="89"/>
                  </a:cubicBezTo>
                  <a:cubicBezTo>
                    <a:pt x="12" y="327"/>
                    <a:pt x="0" y="637"/>
                    <a:pt x="143" y="839"/>
                  </a:cubicBezTo>
                  <a:cubicBezTo>
                    <a:pt x="160" y="862"/>
                    <a:pt x="185" y="874"/>
                    <a:pt x="208" y="874"/>
                  </a:cubicBezTo>
                  <a:cubicBezTo>
                    <a:pt x="233" y="874"/>
                    <a:pt x="256" y="859"/>
                    <a:pt x="262" y="827"/>
                  </a:cubicBezTo>
                  <a:cubicBezTo>
                    <a:pt x="310" y="589"/>
                    <a:pt x="227" y="304"/>
                    <a:pt x="191" y="65"/>
                  </a:cubicBezTo>
                  <a:cubicBezTo>
                    <a:pt x="185" y="22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14"/>
            <p:cNvSpPr/>
            <p:nvPr/>
          </p:nvSpPr>
          <p:spPr>
            <a:xfrm>
              <a:off x="4190225" y="2717425"/>
              <a:ext cx="9425" cy="14800"/>
            </a:xfrm>
            <a:custGeom>
              <a:rect b="b" l="l" r="r" t="t"/>
              <a:pathLst>
                <a:path extrusionOk="0" h="592" w="377">
                  <a:moveTo>
                    <a:pt x="83" y="0"/>
                  </a:moveTo>
                  <a:cubicBezTo>
                    <a:pt x="39" y="0"/>
                    <a:pt x="0" y="46"/>
                    <a:pt x="31" y="108"/>
                  </a:cubicBezTo>
                  <a:cubicBezTo>
                    <a:pt x="79" y="191"/>
                    <a:pt x="126" y="286"/>
                    <a:pt x="150" y="370"/>
                  </a:cubicBezTo>
                  <a:cubicBezTo>
                    <a:pt x="186" y="453"/>
                    <a:pt x="186" y="536"/>
                    <a:pt x="257" y="584"/>
                  </a:cubicBezTo>
                  <a:cubicBezTo>
                    <a:pt x="267" y="589"/>
                    <a:pt x="279" y="592"/>
                    <a:pt x="290" y="592"/>
                  </a:cubicBezTo>
                  <a:cubicBezTo>
                    <a:pt x="307" y="592"/>
                    <a:pt x="322" y="586"/>
                    <a:pt x="329" y="572"/>
                  </a:cubicBezTo>
                  <a:cubicBezTo>
                    <a:pt x="376" y="477"/>
                    <a:pt x="317" y="394"/>
                    <a:pt x="281" y="310"/>
                  </a:cubicBezTo>
                  <a:cubicBezTo>
                    <a:pt x="257" y="227"/>
                    <a:pt x="210" y="132"/>
                    <a:pt x="150" y="48"/>
                  </a:cubicBezTo>
                  <a:cubicBezTo>
                    <a:pt x="133" y="14"/>
                    <a:pt x="107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14"/>
            <p:cNvSpPr/>
            <p:nvPr/>
          </p:nvSpPr>
          <p:spPr>
            <a:xfrm>
              <a:off x="4198800" y="2722450"/>
              <a:ext cx="6500" cy="6900"/>
            </a:xfrm>
            <a:custGeom>
              <a:rect b="b" l="l" r="r" t="t"/>
              <a:pathLst>
                <a:path extrusionOk="0" h="276" w="260">
                  <a:moveTo>
                    <a:pt x="106" y="1"/>
                  </a:moveTo>
                  <a:cubicBezTo>
                    <a:pt x="52" y="1"/>
                    <a:pt x="1" y="52"/>
                    <a:pt x="33" y="109"/>
                  </a:cubicBezTo>
                  <a:cubicBezTo>
                    <a:pt x="81" y="204"/>
                    <a:pt x="105" y="264"/>
                    <a:pt x="212" y="276"/>
                  </a:cubicBezTo>
                  <a:cubicBezTo>
                    <a:pt x="224" y="276"/>
                    <a:pt x="260" y="264"/>
                    <a:pt x="260" y="228"/>
                  </a:cubicBezTo>
                  <a:cubicBezTo>
                    <a:pt x="260" y="157"/>
                    <a:pt x="212" y="97"/>
                    <a:pt x="176" y="38"/>
                  </a:cubicBezTo>
                  <a:cubicBezTo>
                    <a:pt x="157" y="11"/>
                    <a:pt x="132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14"/>
            <p:cNvSpPr/>
            <p:nvPr/>
          </p:nvSpPr>
          <p:spPr>
            <a:xfrm>
              <a:off x="4213025" y="2725025"/>
              <a:ext cx="5975" cy="8800"/>
            </a:xfrm>
            <a:custGeom>
              <a:rect b="b" l="l" r="r" t="t"/>
              <a:pathLst>
                <a:path extrusionOk="0" h="352" w="239">
                  <a:moveTo>
                    <a:pt x="113" y="0"/>
                  </a:moveTo>
                  <a:cubicBezTo>
                    <a:pt x="69" y="0"/>
                    <a:pt x="24" y="30"/>
                    <a:pt x="24" y="90"/>
                  </a:cubicBezTo>
                  <a:cubicBezTo>
                    <a:pt x="24" y="161"/>
                    <a:pt x="0" y="351"/>
                    <a:pt x="119" y="351"/>
                  </a:cubicBezTo>
                  <a:cubicBezTo>
                    <a:pt x="238" y="351"/>
                    <a:pt x="202" y="149"/>
                    <a:pt x="202" y="90"/>
                  </a:cubicBezTo>
                  <a:cubicBezTo>
                    <a:pt x="202" y="30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14"/>
            <p:cNvSpPr/>
            <p:nvPr/>
          </p:nvSpPr>
          <p:spPr>
            <a:xfrm>
              <a:off x="4215650" y="2733450"/>
              <a:ext cx="9300" cy="6700"/>
            </a:xfrm>
            <a:custGeom>
              <a:rect b="b" l="l" r="r" t="t"/>
              <a:pathLst>
                <a:path extrusionOk="0" h="268" w="372">
                  <a:moveTo>
                    <a:pt x="184" y="1"/>
                  </a:moveTo>
                  <a:cubicBezTo>
                    <a:pt x="89" y="1"/>
                    <a:pt x="1" y="177"/>
                    <a:pt x="145" y="229"/>
                  </a:cubicBezTo>
                  <a:cubicBezTo>
                    <a:pt x="187" y="245"/>
                    <a:pt x="222" y="268"/>
                    <a:pt x="264" y="268"/>
                  </a:cubicBezTo>
                  <a:cubicBezTo>
                    <a:pt x="282" y="268"/>
                    <a:pt x="302" y="263"/>
                    <a:pt x="324" y="253"/>
                  </a:cubicBezTo>
                  <a:cubicBezTo>
                    <a:pt x="359" y="241"/>
                    <a:pt x="371" y="205"/>
                    <a:pt x="371" y="181"/>
                  </a:cubicBezTo>
                  <a:cubicBezTo>
                    <a:pt x="359" y="110"/>
                    <a:pt x="300" y="62"/>
                    <a:pt x="228" y="14"/>
                  </a:cubicBezTo>
                  <a:cubicBezTo>
                    <a:pt x="214" y="5"/>
                    <a:pt x="19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14"/>
            <p:cNvSpPr/>
            <p:nvPr/>
          </p:nvSpPr>
          <p:spPr>
            <a:xfrm>
              <a:off x="4227175" y="2737425"/>
              <a:ext cx="8825" cy="6825"/>
            </a:xfrm>
            <a:custGeom>
              <a:rect b="b" l="l" r="r" t="t"/>
              <a:pathLst>
                <a:path extrusionOk="0" h="273" w="353">
                  <a:moveTo>
                    <a:pt x="27" y="0"/>
                  </a:moveTo>
                  <a:cubicBezTo>
                    <a:pt x="14" y="0"/>
                    <a:pt x="1" y="17"/>
                    <a:pt x="17" y="34"/>
                  </a:cubicBezTo>
                  <a:cubicBezTo>
                    <a:pt x="41" y="94"/>
                    <a:pt x="41" y="165"/>
                    <a:pt x="77" y="213"/>
                  </a:cubicBezTo>
                  <a:cubicBezTo>
                    <a:pt x="98" y="256"/>
                    <a:pt x="130" y="272"/>
                    <a:pt x="162" y="272"/>
                  </a:cubicBezTo>
                  <a:cubicBezTo>
                    <a:pt x="255" y="272"/>
                    <a:pt x="353" y="132"/>
                    <a:pt x="220" y="70"/>
                  </a:cubicBezTo>
                  <a:cubicBezTo>
                    <a:pt x="160" y="34"/>
                    <a:pt x="101" y="34"/>
                    <a:pt x="41" y="10"/>
                  </a:cubicBezTo>
                  <a:cubicBezTo>
                    <a:pt x="38" y="3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14"/>
            <p:cNvSpPr/>
            <p:nvPr/>
          </p:nvSpPr>
          <p:spPr>
            <a:xfrm>
              <a:off x="4442500" y="2771625"/>
              <a:ext cx="6875" cy="16675"/>
            </a:xfrm>
            <a:custGeom>
              <a:rect b="b" l="l" r="r" t="t"/>
              <a:pathLst>
                <a:path extrusionOk="0" h="667" w="275">
                  <a:moveTo>
                    <a:pt x="198" y="1"/>
                  </a:moveTo>
                  <a:cubicBezTo>
                    <a:pt x="194" y="1"/>
                    <a:pt x="191" y="4"/>
                    <a:pt x="191" y="11"/>
                  </a:cubicBezTo>
                  <a:cubicBezTo>
                    <a:pt x="120" y="190"/>
                    <a:pt x="1" y="440"/>
                    <a:pt x="108" y="631"/>
                  </a:cubicBezTo>
                  <a:cubicBezTo>
                    <a:pt x="114" y="654"/>
                    <a:pt x="132" y="666"/>
                    <a:pt x="153" y="666"/>
                  </a:cubicBezTo>
                  <a:cubicBezTo>
                    <a:pt x="173" y="666"/>
                    <a:pt x="197" y="654"/>
                    <a:pt x="215" y="631"/>
                  </a:cubicBezTo>
                  <a:cubicBezTo>
                    <a:pt x="251" y="547"/>
                    <a:pt x="251" y="428"/>
                    <a:pt x="275" y="333"/>
                  </a:cubicBezTo>
                  <a:cubicBezTo>
                    <a:pt x="275" y="226"/>
                    <a:pt x="251" y="107"/>
                    <a:pt x="239" y="11"/>
                  </a:cubicBezTo>
                  <a:cubicBezTo>
                    <a:pt x="223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14"/>
            <p:cNvSpPr/>
            <p:nvPr/>
          </p:nvSpPr>
          <p:spPr>
            <a:xfrm>
              <a:off x="4448975" y="2767750"/>
              <a:ext cx="8150" cy="13925"/>
            </a:xfrm>
            <a:custGeom>
              <a:rect b="b" l="l" r="r" t="t"/>
              <a:pathLst>
                <a:path extrusionOk="0" h="557" w="326">
                  <a:moveTo>
                    <a:pt x="73" y="0"/>
                  </a:moveTo>
                  <a:cubicBezTo>
                    <a:pt x="40" y="0"/>
                    <a:pt x="0" y="37"/>
                    <a:pt x="16" y="83"/>
                  </a:cubicBezTo>
                  <a:cubicBezTo>
                    <a:pt x="39" y="178"/>
                    <a:pt x="39" y="262"/>
                    <a:pt x="39" y="357"/>
                  </a:cubicBezTo>
                  <a:cubicBezTo>
                    <a:pt x="39" y="428"/>
                    <a:pt x="51" y="500"/>
                    <a:pt x="111" y="547"/>
                  </a:cubicBezTo>
                  <a:cubicBezTo>
                    <a:pt x="117" y="553"/>
                    <a:pt x="129" y="556"/>
                    <a:pt x="141" y="556"/>
                  </a:cubicBezTo>
                  <a:cubicBezTo>
                    <a:pt x="153" y="556"/>
                    <a:pt x="164" y="553"/>
                    <a:pt x="170" y="547"/>
                  </a:cubicBezTo>
                  <a:cubicBezTo>
                    <a:pt x="325" y="440"/>
                    <a:pt x="170" y="155"/>
                    <a:pt x="111" y="35"/>
                  </a:cubicBezTo>
                  <a:cubicBezTo>
                    <a:pt x="107" y="11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14"/>
            <p:cNvSpPr/>
            <p:nvPr/>
          </p:nvSpPr>
          <p:spPr>
            <a:xfrm>
              <a:off x="4456475" y="2765225"/>
              <a:ext cx="8075" cy="21900"/>
            </a:xfrm>
            <a:custGeom>
              <a:rect b="b" l="l" r="r" t="t"/>
              <a:pathLst>
                <a:path extrusionOk="0" h="876" w="323">
                  <a:moveTo>
                    <a:pt x="87" y="1"/>
                  </a:moveTo>
                  <a:cubicBezTo>
                    <a:pt x="43" y="1"/>
                    <a:pt x="1" y="25"/>
                    <a:pt x="25" y="65"/>
                  </a:cubicBezTo>
                  <a:cubicBezTo>
                    <a:pt x="109" y="327"/>
                    <a:pt x="25" y="625"/>
                    <a:pt x="156" y="863"/>
                  </a:cubicBezTo>
                  <a:cubicBezTo>
                    <a:pt x="160" y="871"/>
                    <a:pt x="169" y="875"/>
                    <a:pt x="179" y="875"/>
                  </a:cubicBezTo>
                  <a:cubicBezTo>
                    <a:pt x="197" y="875"/>
                    <a:pt x="220" y="862"/>
                    <a:pt x="228" y="839"/>
                  </a:cubicBezTo>
                  <a:cubicBezTo>
                    <a:pt x="323" y="589"/>
                    <a:pt x="275" y="267"/>
                    <a:pt x="144" y="17"/>
                  </a:cubicBezTo>
                  <a:cubicBezTo>
                    <a:pt x="129" y="6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14"/>
            <p:cNvSpPr/>
            <p:nvPr/>
          </p:nvSpPr>
          <p:spPr>
            <a:xfrm>
              <a:off x="4465125" y="2764450"/>
              <a:ext cx="6575" cy="21575"/>
            </a:xfrm>
            <a:custGeom>
              <a:rect b="b" l="l" r="r" t="t"/>
              <a:pathLst>
                <a:path extrusionOk="0" h="863" w="263">
                  <a:moveTo>
                    <a:pt x="113" y="1"/>
                  </a:moveTo>
                  <a:cubicBezTo>
                    <a:pt x="74" y="1"/>
                    <a:pt x="29" y="34"/>
                    <a:pt x="36" y="84"/>
                  </a:cubicBezTo>
                  <a:cubicBezTo>
                    <a:pt x="72" y="334"/>
                    <a:pt x="1" y="608"/>
                    <a:pt x="155" y="846"/>
                  </a:cubicBezTo>
                  <a:cubicBezTo>
                    <a:pt x="161" y="857"/>
                    <a:pt x="173" y="863"/>
                    <a:pt x="187" y="863"/>
                  </a:cubicBezTo>
                  <a:cubicBezTo>
                    <a:pt x="203" y="863"/>
                    <a:pt x="220" y="854"/>
                    <a:pt x="227" y="834"/>
                  </a:cubicBezTo>
                  <a:cubicBezTo>
                    <a:pt x="263" y="572"/>
                    <a:pt x="239" y="298"/>
                    <a:pt x="167" y="48"/>
                  </a:cubicBezTo>
                  <a:cubicBezTo>
                    <a:pt x="163" y="15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14"/>
            <p:cNvSpPr/>
            <p:nvPr/>
          </p:nvSpPr>
          <p:spPr>
            <a:xfrm>
              <a:off x="4471200" y="2769975"/>
              <a:ext cx="11225" cy="16000"/>
            </a:xfrm>
            <a:custGeom>
              <a:rect b="b" l="l" r="r" t="t"/>
              <a:pathLst>
                <a:path extrusionOk="0" h="640" w="449">
                  <a:moveTo>
                    <a:pt x="121" y="1"/>
                  </a:moveTo>
                  <a:cubicBezTo>
                    <a:pt x="56" y="1"/>
                    <a:pt x="1" y="57"/>
                    <a:pt x="43" y="125"/>
                  </a:cubicBezTo>
                  <a:cubicBezTo>
                    <a:pt x="127" y="280"/>
                    <a:pt x="79" y="518"/>
                    <a:pt x="222" y="625"/>
                  </a:cubicBezTo>
                  <a:cubicBezTo>
                    <a:pt x="239" y="635"/>
                    <a:pt x="257" y="640"/>
                    <a:pt x="274" y="640"/>
                  </a:cubicBezTo>
                  <a:cubicBezTo>
                    <a:pt x="319" y="640"/>
                    <a:pt x="363" y="612"/>
                    <a:pt x="389" y="578"/>
                  </a:cubicBezTo>
                  <a:cubicBezTo>
                    <a:pt x="448" y="482"/>
                    <a:pt x="389" y="339"/>
                    <a:pt x="353" y="244"/>
                  </a:cubicBezTo>
                  <a:cubicBezTo>
                    <a:pt x="329" y="161"/>
                    <a:pt x="270" y="89"/>
                    <a:pt x="198" y="30"/>
                  </a:cubicBezTo>
                  <a:cubicBezTo>
                    <a:pt x="175" y="10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14"/>
            <p:cNvSpPr/>
            <p:nvPr/>
          </p:nvSpPr>
          <p:spPr>
            <a:xfrm>
              <a:off x="4484775" y="2773175"/>
              <a:ext cx="11325" cy="9275"/>
            </a:xfrm>
            <a:custGeom>
              <a:rect b="b" l="l" r="r" t="t"/>
              <a:pathLst>
                <a:path extrusionOk="0" h="371" w="453">
                  <a:moveTo>
                    <a:pt x="135" y="1"/>
                  </a:moveTo>
                  <a:cubicBezTo>
                    <a:pt x="55" y="1"/>
                    <a:pt x="1" y="145"/>
                    <a:pt x="96" y="188"/>
                  </a:cubicBezTo>
                  <a:cubicBezTo>
                    <a:pt x="143" y="199"/>
                    <a:pt x="155" y="223"/>
                    <a:pt x="167" y="259"/>
                  </a:cubicBezTo>
                  <a:cubicBezTo>
                    <a:pt x="203" y="295"/>
                    <a:pt x="215" y="330"/>
                    <a:pt x="274" y="366"/>
                  </a:cubicBezTo>
                  <a:cubicBezTo>
                    <a:pt x="284" y="369"/>
                    <a:pt x="293" y="371"/>
                    <a:pt x="300" y="371"/>
                  </a:cubicBezTo>
                  <a:cubicBezTo>
                    <a:pt x="322" y="371"/>
                    <a:pt x="337" y="360"/>
                    <a:pt x="346" y="342"/>
                  </a:cubicBezTo>
                  <a:cubicBezTo>
                    <a:pt x="453" y="211"/>
                    <a:pt x="286" y="45"/>
                    <a:pt x="167" y="9"/>
                  </a:cubicBezTo>
                  <a:cubicBezTo>
                    <a:pt x="156" y="3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14"/>
            <p:cNvSpPr/>
            <p:nvPr/>
          </p:nvSpPr>
          <p:spPr>
            <a:xfrm>
              <a:off x="4503525" y="2772800"/>
              <a:ext cx="8650" cy="5100"/>
            </a:xfrm>
            <a:custGeom>
              <a:rect b="b" l="l" r="r" t="t"/>
              <a:pathLst>
                <a:path extrusionOk="0" h="204" w="346">
                  <a:moveTo>
                    <a:pt x="120" y="0"/>
                  </a:moveTo>
                  <a:cubicBezTo>
                    <a:pt x="4" y="0"/>
                    <a:pt x="1" y="203"/>
                    <a:pt x="110" y="203"/>
                  </a:cubicBezTo>
                  <a:cubicBezTo>
                    <a:pt x="113" y="203"/>
                    <a:pt x="116" y="203"/>
                    <a:pt x="120" y="203"/>
                  </a:cubicBezTo>
                  <a:cubicBezTo>
                    <a:pt x="179" y="203"/>
                    <a:pt x="239" y="203"/>
                    <a:pt x="298" y="179"/>
                  </a:cubicBezTo>
                  <a:cubicBezTo>
                    <a:pt x="334" y="167"/>
                    <a:pt x="346" y="143"/>
                    <a:pt x="334" y="107"/>
                  </a:cubicBezTo>
                  <a:cubicBezTo>
                    <a:pt x="286" y="12"/>
                    <a:pt x="215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14"/>
            <p:cNvSpPr/>
            <p:nvPr/>
          </p:nvSpPr>
          <p:spPr>
            <a:xfrm>
              <a:off x="4519900" y="2774800"/>
              <a:ext cx="11825" cy="6025"/>
            </a:xfrm>
            <a:custGeom>
              <a:rect b="b" l="l" r="r" t="t"/>
              <a:pathLst>
                <a:path extrusionOk="0" h="241" w="473">
                  <a:moveTo>
                    <a:pt x="384" y="0"/>
                  </a:moveTo>
                  <a:cubicBezTo>
                    <a:pt x="376" y="0"/>
                    <a:pt x="367" y="1"/>
                    <a:pt x="358" y="4"/>
                  </a:cubicBezTo>
                  <a:cubicBezTo>
                    <a:pt x="239" y="15"/>
                    <a:pt x="143" y="87"/>
                    <a:pt x="48" y="123"/>
                  </a:cubicBezTo>
                  <a:cubicBezTo>
                    <a:pt x="0" y="134"/>
                    <a:pt x="0" y="194"/>
                    <a:pt x="48" y="206"/>
                  </a:cubicBezTo>
                  <a:cubicBezTo>
                    <a:pt x="100" y="227"/>
                    <a:pt x="164" y="241"/>
                    <a:pt x="227" y="241"/>
                  </a:cubicBezTo>
                  <a:cubicBezTo>
                    <a:pt x="306" y="241"/>
                    <a:pt x="382" y="218"/>
                    <a:pt x="429" y="158"/>
                  </a:cubicBezTo>
                  <a:cubicBezTo>
                    <a:pt x="472" y="104"/>
                    <a:pt x="46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14"/>
            <p:cNvSpPr/>
            <p:nvPr/>
          </p:nvSpPr>
          <p:spPr>
            <a:xfrm>
              <a:off x="4259450" y="3113975"/>
              <a:ext cx="4200" cy="8800"/>
            </a:xfrm>
            <a:custGeom>
              <a:rect b="b" l="l" r="r" t="t"/>
              <a:pathLst>
                <a:path extrusionOk="0" h="352" w="168">
                  <a:moveTo>
                    <a:pt x="84" y="1"/>
                  </a:moveTo>
                  <a:cubicBezTo>
                    <a:pt x="42" y="1"/>
                    <a:pt x="0" y="27"/>
                    <a:pt x="0" y="81"/>
                  </a:cubicBezTo>
                  <a:lnTo>
                    <a:pt x="0" y="272"/>
                  </a:lnTo>
                  <a:cubicBezTo>
                    <a:pt x="0" y="325"/>
                    <a:pt x="42" y="352"/>
                    <a:pt x="84" y="352"/>
                  </a:cubicBezTo>
                  <a:cubicBezTo>
                    <a:pt x="125" y="352"/>
                    <a:pt x="167" y="325"/>
                    <a:pt x="167" y="272"/>
                  </a:cubicBezTo>
                  <a:lnTo>
                    <a:pt x="167" y="81"/>
                  </a:lnTo>
                  <a:cubicBezTo>
                    <a:pt x="167" y="27"/>
                    <a:pt x="12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14"/>
            <p:cNvSpPr/>
            <p:nvPr/>
          </p:nvSpPr>
          <p:spPr>
            <a:xfrm>
              <a:off x="4262275" y="3109400"/>
              <a:ext cx="7325" cy="19050"/>
            </a:xfrm>
            <a:custGeom>
              <a:rect b="b" l="l" r="r" t="t"/>
              <a:pathLst>
                <a:path extrusionOk="0" h="762" w="293">
                  <a:moveTo>
                    <a:pt x="135" y="1"/>
                  </a:moveTo>
                  <a:cubicBezTo>
                    <a:pt x="68" y="1"/>
                    <a:pt x="0" y="59"/>
                    <a:pt x="7" y="157"/>
                  </a:cubicBezTo>
                  <a:cubicBezTo>
                    <a:pt x="42" y="324"/>
                    <a:pt x="18" y="490"/>
                    <a:pt x="42" y="645"/>
                  </a:cubicBezTo>
                  <a:cubicBezTo>
                    <a:pt x="48" y="722"/>
                    <a:pt x="105" y="761"/>
                    <a:pt x="160" y="761"/>
                  </a:cubicBezTo>
                  <a:cubicBezTo>
                    <a:pt x="215" y="761"/>
                    <a:pt x="268" y="722"/>
                    <a:pt x="268" y="645"/>
                  </a:cubicBezTo>
                  <a:cubicBezTo>
                    <a:pt x="292" y="466"/>
                    <a:pt x="268" y="312"/>
                    <a:pt x="257" y="133"/>
                  </a:cubicBezTo>
                  <a:cubicBezTo>
                    <a:pt x="246" y="41"/>
                    <a:pt x="19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14"/>
            <p:cNvSpPr/>
            <p:nvPr/>
          </p:nvSpPr>
          <p:spPr>
            <a:xfrm>
              <a:off x="4271350" y="3112450"/>
              <a:ext cx="4800" cy="15225"/>
            </a:xfrm>
            <a:custGeom>
              <a:rect b="b" l="l" r="r" t="t"/>
              <a:pathLst>
                <a:path extrusionOk="0" h="609" w="192">
                  <a:moveTo>
                    <a:pt x="66" y="1"/>
                  </a:moveTo>
                  <a:cubicBezTo>
                    <a:pt x="39" y="1"/>
                    <a:pt x="13" y="15"/>
                    <a:pt x="13" y="47"/>
                  </a:cubicBezTo>
                  <a:cubicBezTo>
                    <a:pt x="25" y="213"/>
                    <a:pt x="1" y="416"/>
                    <a:pt x="84" y="583"/>
                  </a:cubicBezTo>
                  <a:cubicBezTo>
                    <a:pt x="95" y="599"/>
                    <a:pt x="114" y="608"/>
                    <a:pt x="131" y="608"/>
                  </a:cubicBezTo>
                  <a:cubicBezTo>
                    <a:pt x="150" y="608"/>
                    <a:pt x="167" y="596"/>
                    <a:pt x="167" y="571"/>
                  </a:cubicBezTo>
                  <a:cubicBezTo>
                    <a:pt x="191" y="404"/>
                    <a:pt x="155" y="202"/>
                    <a:pt x="120" y="35"/>
                  </a:cubicBezTo>
                  <a:cubicBezTo>
                    <a:pt x="114" y="12"/>
                    <a:pt x="90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14"/>
            <p:cNvSpPr/>
            <p:nvPr/>
          </p:nvSpPr>
          <p:spPr>
            <a:xfrm>
              <a:off x="4279100" y="3104700"/>
              <a:ext cx="4475" cy="20125"/>
            </a:xfrm>
            <a:custGeom>
              <a:rect b="b" l="l" r="r" t="t"/>
              <a:pathLst>
                <a:path extrusionOk="0" h="805" w="179">
                  <a:moveTo>
                    <a:pt x="21" y="1"/>
                  </a:moveTo>
                  <a:cubicBezTo>
                    <a:pt x="11" y="1"/>
                    <a:pt x="0" y="10"/>
                    <a:pt x="0" y="23"/>
                  </a:cubicBezTo>
                  <a:cubicBezTo>
                    <a:pt x="36" y="166"/>
                    <a:pt x="36" y="297"/>
                    <a:pt x="36" y="452"/>
                  </a:cubicBezTo>
                  <a:cubicBezTo>
                    <a:pt x="36" y="571"/>
                    <a:pt x="24" y="678"/>
                    <a:pt x="60" y="774"/>
                  </a:cubicBezTo>
                  <a:cubicBezTo>
                    <a:pt x="66" y="793"/>
                    <a:pt x="83" y="805"/>
                    <a:pt x="100" y="805"/>
                  </a:cubicBezTo>
                  <a:cubicBezTo>
                    <a:pt x="116" y="805"/>
                    <a:pt x="132" y="796"/>
                    <a:pt x="143" y="774"/>
                  </a:cubicBezTo>
                  <a:cubicBezTo>
                    <a:pt x="179" y="535"/>
                    <a:pt x="119" y="226"/>
                    <a:pt x="36" y="23"/>
                  </a:cubicBezTo>
                  <a:cubicBezTo>
                    <a:pt x="36" y="7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14"/>
            <p:cNvSpPr/>
            <p:nvPr/>
          </p:nvSpPr>
          <p:spPr>
            <a:xfrm>
              <a:off x="4290100" y="3099500"/>
              <a:ext cx="4500" cy="24400"/>
            </a:xfrm>
            <a:custGeom>
              <a:rect b="b" l="l" r="r" t="t"/>
              <a:pathLst>
                <a:path extrusionOk="0" h="976" w="180">
                  <a:moveTo>
                    <a:pt x="64" y="1"/>
                  </a:moveTo>
                  <a:cubicBezTo>
                    <a:pt x="46" y="1"/>
                    <a:pt x="25" y="9"/>
                    <a:pt x="25" y="29"/>
                  </a:cubicBezTo>
                  <a:cubicBezTo>
                    <a:pt x="72" y="350"/>
                    <a:pt x="1" y="660"/>
                    <a:pt x="60" y="958"/>
                  </a:cubicBezTo>
                  <a:cubicBezTo>
                    <a:pt x="60" y="970"/>
                    <a:pt x="75" y="976"/>
                    <a:pt x="90" y="976"/>
                  </a:cubicBezTo>
                  <a:cubicBezTo>
                    <a:pt x="105" y="976"/>
                    <a:pt x="120" y="970"/>
                    <a:pt x="120" y="958"/>
                  </a:cubicBezTo>
                  <a:cubicBezTo>
                    <a:pt x="179" y="660"/>
                    <a:pt x="144" y="315"/>
                    <a:pt x="84" y="17"/>
                  </a:cubicBezTo>
                  <a:cubicBezTo>
                    <a:pt x="89" y="6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14"/>
            <p:cNvSpPr/>
            <p:nvPr/>
          </p:nvSpPr>
          <p:spPr>
            <a:xfrm>
              <a:off x="4295775" y="3095500"/>
              <a:ext cx="10125" cy="25675"/>
            </a:xfrm>
            <a:custGeom>
              <a:rect b="b" l="l" r="r" t="t"/>
              <a:pathLst>
                <a:path extrusionOk="0" h="1027" w="405">
                  <a:moveTo>
                    <a:pt x="174" y="1"/>
                  </a:moveTo>
                  <a:cubicBezTo>
                    <a:pt x="155" y="1"/>
                    <a:pt x="143" y="17"/>
                    <a:pt x="143" y="34"/>
                  </a:cubicBezTo>
                  <a:cubicBezTo>
                    <a:pt x="107" y="332"/>
                    <a:pt x="0" y="749"/>
                    <a:pt x="167" y="999"/>
                  </a:cubicBezTo>
                  <a:cubicBezTo>
                    <a:pt x="180" y="1012"/>
                    <a:pt x="210" y="1026"/>
                    <a:pt x="235" y="1026"/>
                  </a:cubicBezTo>
                  <a:cubicBezTo>
                    <a:pt x="253" y="1026"/>
                    <a:pt x="269" y="1019"/>
                    <a:pt x="274" y="999"/>
                  </a:cubicBezTo>
                  <a:cubicBezTo>
                    <a:pt x="405" y="713"/>
                    <a:pt x="321" y="284"/>
                    <a:pt x="202" y="10"/>
                  </a:cubicBezTo>
                  <a:cubicBezTo>
                    <a:pt x="192" y="3"/>
                    <a:pt x="18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14"/>
            <p:cNvSpPr/>
            <p:nvPr/>
          </p:nvSpPr>
          <p:spPr>
            <a:xfrm>
              <a:off x="4306350" y="3108150"/>
              <a:ext cx="8475" cy="13525"/>
            </a:xfrm>
            <a:custGeom>
              <a:rect b="b" l="l" r="r" t="t"/>
              <a:pathLst>
                <a:path extrusionOk="0" h="541" w="339">
                  <a:moveTo>
                    <a:pt x="110" y="1"/>
                  </a:moveTo>
                  <a:cubicBezTo>
                    <a:pt x="53" y="1"/>
                    <a:pt x="1" y="45"/>
                    <a:pt x="29" y="124"/>
                  </a:cubicBezTo>
                  <a:cubicBezTo>
                    <a:pt x="65" y="207"/>
                    <a:pt x="89" y="302"/>
                    <a:pt x="101" y="374"/>
                  </a:cubicBezTo>
                  <a:cubicBezTo>
                    <a:pt x="137" y="445"/>
                    <a:pt x="149" y="516"/>
                    <a:pt x="244" y="540"/>
                  </a:cubicBezTo>
                  <a:cubicBezTo>
                    <a:pt x="268" y="540"/>
                    <a:pt x="279" y="540"/>
                    <a:pt x="303" y="505"/>
                  </a:cubicBezTo>
                  <a:cubicBezTo>
                    <a:pt x="339" y="433"/>
                    <a:pt x="315" y="374"/>
                    <a:pt x="303" y="302"/>
                  </a:cubicBezTo>
                  <a:cubicBezTo>
                    <a:pt x="268" y="207"/>
                    <a:pt x="256" y="135"/>
                    <a:pt x="208" y="64"/>
                  </a:cubicBezTo>
                  <a:cubicBezTo>
                    <a:pt x="189" y="21"/>
                    <a:pt x="14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14"/>
            <p:cNvSpPr/>
            <p:nvPr/>
          </p:nvSpPr>
          <p:spPr>
            <a:xfrm>
              <a:off x="4323450" y="3116550"/>
              <a:ext cx="4475" cy="2475"/>
            </a:xfrm>
            <a:custGeom>
              <a:rect b="b" l="l" r="r" t="t"/>
              <a:pathLst>
                <a:path extrusionOk="0" h="99" w="179">
                  <a:moveTo>
                    <a:pt x="98" y="1"/>
                  </a:moveTo>
                  <a:cubicBezTo>
                    <a:pt x="81" y="1"/>
                    <a:pt x="64" y="2"/>
                    <a:pt x="48" y="2"/>
                  </a:cubicBezTo>
                  <a:cubicBezTo>
                    <a:pt x="0" y="2"/>
                    <a:pt x="0" y="97"/>
                    <a:pt x="48" y="97"/>
                  </a:cubicBezTo>
                  <a:cubicBezTo>
                    <a:pt x="60" y="97"/>
                    <a:pt x="76" y="98"/>
                    <a:pt x="92" y="98"/>
                  </a:cubicBezTo>
                  <a:cubicBezTo>
                    <a:pt x="126" y="98"/>
                    <a:pt x="163" y="93"/>
                    <a:pt x="179" y="61"/>
                  </a:cubicBezTo>
                  <a:lnTo>
                    <a:pt x="179" y="38"/>
                  </a:lnTo>
                  <a:cubicBezTo>
                    <a:pt x="163" y="6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14"/>
            <p:cNvSpPr/>
            <p:nvPr/>
          </p:nvSpPr>
          <p:spPr>
            <a:xfrm>
              <a:off x="4330600" y="3114400"/>
              <a:ext cx="7750" cy="4600"/>
            </a:xfrm>
            <a:custGeom>
              <a:rect b="b" l="l" r="r" t="t"/>
              <a:pathLst>
                <a:path extrusionOk="0" h="184" w="310">
                  <a:moveTo>
                    <a:pt x="94" y="1"/>
                  </a:moveTo>
                  <a:cubicBezTo>
                    <a:pt x="1" y="1"/>
                    <a:pt x="9" y="183"/>
                    <a:pt x="119" y="183"/>
                  </a:cubicBezTo>
                  <a:cubicBezTo>
                    <a:pt x="179" y="183"/>
                    <a:pt x="238" y="183"/>
                    <a:pt x="298" y="147"/>
                  </a:cubicBezTo>
                  <a:cubicBezTo>
                    <a:pt x="310" y="135"/>
                    <a:pt x="310" y="124"/>
                    <a:pt x="310" y="112"/>
                  </a:cubicBezTo>
                  <a:cubicBezTo>
                    <a:pt x="298" y="16"/>
                    <a:pt x="191" y="5"/>
                    <a:pt x="119" y="5"/>
                  </a:cubicBezTo>
                  <a:cubicBezTo>
                    <a:pt x="110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14"/>
            <p:cNvSpPr/>
            <p:nvPr/>
          </p:nvSpPr>
          <p:spPr>
            <a:xfrm>
              <a:off x="4244275" y="3116275"/>
              <a:ext cx="5975" cy="6350"/>
            </a:xfrm>
            <a:custGeom>
              <a:rect b="b" l="l" r="r" t="t"/>
              <a:pathLst>
                <a:path extrusionOk="0" h="254" w="239">
                  <a:moveTo>
                    <a:pt x="107" y="1"/>
                  </a:moveTo>
                  <a:cubicBezTo>
                    <a:pt x="48" y="1"/>
                    <a:pt x="0" y="96"/>
                    <a:pt x="24" y="168"/>
                  </a:cubicBezTo>
                  <a:cubicBezTo>
                    <a:pt x="48" y="191"/>
                    <a:pt x="60" y="227"/>
                    <a:pt x="84" y="239"/>
                  </a:cubicBezTo>
                  <a:cubicBezTo>
                    <a:pt x="97" y="249"/>
                    <a:pt x="112" y="254"/>
                    <a:pt x="128" y="254"/>
                  </a:cubicBezTo>
                  <a:cubicBezTo>
                    <a:pt x="166" y="254"/>
                    <a:pt x="203" y="226"/>
                    <a:pt x="203" y="191"/>
                  </a:cubicBezTo>
                  <a:lnTo>
                    <a:pt x="203" y="168"/>
                  </a:lnTo>
                  <a:cubicBezTo>
                    <a:pt x="238" y="96"/>
                    <a:pt x="203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14"/>
            <p:cNvSpPr/>
            <p:nvPr/>
          </p:nvSpPr>
          <p:spPr>
            <a:xfrm>
              <a:off x="4241875" y="3118225"/>
              <a:ext cx="6625" cy="5550"/>
            </a:xfrm>
            <a:custGeom>
              <a:rect b="b" l="l" r="r" t="t"/>
              <a:pathLst>
                <a:path extrusionOk="0" h="222" w="265">
                  <a:moveTo>
                    <a:pt x="224" y="1"/>
                  </a:moveTo>
                  <a:cubicBezTo>
                    <a:pt x="208" y="1"/>
                    <a:pt x="190" y="10"/>
                    <a:pt x="180" y="30"/>
                  </a:cubicBezTo>
                  <a:cubicBezTo>
                    <a:pt x="168" y="78"/>
                    <a:pt x="156" y="102"/>
                    <a:pt x="120" y="137"/>
                  </a:cubicBezTo>
                  <a:cubicBezTo>
                    <a:pt x="96" y="149"/>
                    <a:pt x="61" y="149"/>
                    <a:pt x="13" y="161"/>
                  </a:cubicBezTo>
                  <a:cubicBezTo>
                    <a:pt x="1" y="173"/>
                    <a:pt x="1" y="197"/>
                    <a:pt x="13" y="209"/>
                  </a:cubicBezTo>
                  <a:cubicBezTo>
                    <a:pt x="32" y="217"/>
                    <a:pt x="52" y="221"/>
                    <a:pt x="71" y="221"/>
                  </a:cubicBezTo>
                  <a:cubicBezTo>
                    <a:pt x="156" y="221"/>
                    <a:pt x="232" y="142"/>
                    <a:pt x="251" y="54"/>
                  </a:cubicBezTo>
                  <a:cubicBezTo>
                    <a:pt x="265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14"/>
            <p:cNvSpPr/>
            <p:nvPr/>
          </p:nvSpPr>
          <p:spPr>
            <a:xfrm>
              <a:off x="4224925" y="3120125"/>
              <a:ext cx="11100" cy="7800"/>
            </a:xfrm>
            <a:custGeom>
              <a:rect b="b" l="l" r="r" t="t"/>
              <a:pathLst>
                <a:path extrusionOk="0" h="312" w="444">
                  <a:moveTo>
                    <a:pt x="225" y="0"/>
                  </a:moveTo>
                  <a:cubicBezTo>
                    <a:pt x="194" y="0"/>
                    <a:pt x="162" y="11"/>
                    <a:pt x="131" y="37"/>
                  </a:cubicBezTo>
                  <a:cubicBezTo>
                    <a:pt x="0" y="73"/>
                    <a:pt x="12" y="311"/>
                    <a:pt x="179" y="311"/>
                  </a:cubicBezTo>
                  <a:cubicBezTo>
                    <a:pt x="227" y="311"/>
                    <a:pt x="262" y="287"/>
                    <a:pt x="310" y="264"/>
                  </a:cubicBezTo>
                  <a:cubicBezTo>
                    <a:pt x="443" y="178"/>
                    <a:pt x="34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14"/>
            <p:cNvSpPr/>
            <p:nvPr/>
          </p:nvSpPr>
          <p:spPr>
            <a:xfrm>
              <a:off x="4185675" y="1997250"/>
              <a:ext cx="5625" cy="11125"/>
            </a:xfrm>
            <a:custGeom>
              <a:rect b="b" l="l" r="r" t="t"/>
              <a:pathLst>
                <a:path extrusionOk="0" h="445" w="225">
                  <a:moveTo>
                    <a:pt x="88" y="1"/>
                  </a:moveTo>
                  <a:cubicBezTo>
                    <a:pt x="45" y="1"/>
                    <a:pt x="1" y="32"/>
                    <a:pt x="23" y="90"/>
                  </a:cubicBezTo>
                  <a:cubicBezTo>
                    <a:pt x="46" y="185"/>
                    <a:pt x="34" y="304"/>
                    <a:pt x="58" y="399"/>
                  </a:cubicBezTo>
                  <a:cubicBezTo>
                    <a:pt x="70" y="429"/>
                    <a:pt x="94" y="444"/>
                    <a:pt x="118" y="444"/>
                  </a:cubicBezTo>
                  <a:cubicBezTo>
                    <a:pt x="142" y="444"/>
                    <a:pt x="165" y="429"/>
                    <a:pt x="177" y="399"/>
                  </a:cubicBezTo>
                  <a:cubicBezTo>
                    <a:pt x="225" y="292"/>
                    <a:pt x="201" y="149"/>
                    <a:pt x="153" y="42"/>
                  </a:cubicBezTo>
                  <a:cubicBezTo>
                    <a:pt x="144" y="14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14"/>
            <p:cNvSpPr/>
            <p:nvPr/>
          </p:nvSpPr>
          <p:spPr>
            <a:xfrm>
              <a:off x="4191575" y="2002850"/>
              <a:ext cx="4200" cy="13000"/>
            </a:xfrm>
            <a:custGeom>
              <a:rect b="b" l="l" r="r" t="t"/>
              <a:pathLst>
                <a:path extrusionOk="0" h="520" w="168">
                  <a:moveTo>
                    <a:pt x="30" y="1"/>
                  </a:moveTo>
                  <a:cubicBezTo>
                    <a:pt x="13" y="1"/>
                    <a:pt x="1" y="7"/>
                    <a:pt x="1" y="21"/>
                  </a:cubicBezTo>
                  <a:cubicBezTo>
                    <a:pt x="25" y="116"/>
                    <a:pt x="37" y="199"/>
                    <a:pt x="48" y="271"/>
                  </a:cubicBezTo>
                  <a:cubicBezTo>
                    <a:pt x="48" y="354"/>
                    <a:pt x="37" y="425"/>
                    <a:pt x="84" y="497"/>
                  </a:cubicBezTo>
                  <a:cubicBezTo>
                    <a:pt x="91" y="510"/>
                    <a:pt x="101" y="519"/>
                    <a:pt x="113" y="519"/>
                  </a:cubicBezTo>
                  <a:cubicBezTo>
                    <a:pt x="122" y="519"/>
                    <a:pt x="133" y="513"/>
                    <a:pt x="144" y="497"/>
                  </a:cubicBezTo>
                  <a:cubicBezTo>
                    <a:pt x="168" y="425"/>
                    <a:pt x="156" y="354"/>
                    <a:pt x="144" y="271"/>
                  </a:cubicBezTo>
                  <a:cubicBezTo>
                    <a:pt x="132" y="187"/>
                    <a:pt x="96" y="92"/>
                    <a:pt x="72" y="9"/>
                  </a:cubicBezTo>
                  <a:cubicBezTo>
                    <a:pt x="57" y="4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14"/>
            <p:cNvSpPr/>
            <p:nvPr/>
          </p:nvSpPr>
          <p:spPr>
            <a:xfrm>
              <a:off x="4198425" y="1997150"/>
              <a:ext cx="7175" cy="17675"/>
            </a:xfrm>
            <a:custGeom>
              <a:rect b="b" l="l" r="r" t="t"/>
              <a:pathLst>
                <a:path extrusionOk="0" h="707" w="287">
                  <a:moveTo>
                    <a:pt x="44" y="1"/>
                  </a:moveTo>
                  <a:cubicBezTo>
                    <a:pt x="25" y="1"/>
                    <a:pt x="1" y="20"/>
                    <a:pt x="1" y="46"/>
                  </a:cubicBezTo>
                  <a:cubicBezTo>
                    <a:pt x="48" y="272"/>
                    <a:pt x="72" y="475"/>
                    <a:pt x="132" y="689"/>
                  </a:cubicBezTo>
                  <a:cubicBezTo>
                    <a:pt x="144" y="701"/>
                    <a:pt x="158" y="707"/>
                    <a:pt x="173" y="707"/>
                  </a:cubicBezTo>
                  <a:cubicBezTo>
                    <a:pt x="188" y="707"/>
                    <a:pt x="203" y="701"/>
                    <a:pt x="215" y="689"/>
                  </a:cubicBezTo>
                  <a:cubicBezTo>
                    <a:pt x="286" y="451"/>
                    <a:pt x="167" y="225"/>
                    <a:pt x="60" y="10"/>
                  </a:cubicBezTo>
                  <a:cubicBezTo>
                    <a:pt x="57" y="4"/>
                    <a:pt x="5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14"/>
            <p:cNvSpPr/>
            <p:nvPr/>
          </p:nvSpPr>
          <p:spPr>
            <a:xfrm>
              <a:off x="4206650" y="1993150"/>
              <a:ext cx="8175" cy="21400"/>
            </a:xfrm>
            <a:custGeom>
              <a:rect b="b" l="l" r="r" t="t"/>
              <a:pathLst>
                <a:path extrusionOk="0" h="856" w="327">
                  <a:moveTo>
                    <a:pt x="70" y="1"/>
                  </a:moveTo>
                  <a:cubicBezTo>
                    <a:pt x="40" y="1"/>
                    <a:pt x="1" y="38"/>
                    <a:pt x="17" y="87"/>
                  </a:cubicBezTo>
                  <a:cubicBezTo>
                    <a:pt x="124" y="325"/>
                    <a:pt x="88" y="611"/>
                    <a:pt x="196" y="825"/>
                  </a:cubicBezTo>
                  <a:cubicBezTo>
                    <a:pt x="201" y="846"/>
                    <a:pt x="217" y="856"/>
                    <a:pt x="234" y="856"/>
                  </a:cubicBezTo>
                  <a:cubicBezTo>
                    <a:pt x="256" y="856"/>
                    <a:pt x="279" y="840"/>
                    <a:pt x="279" y="813"/>
                  </a:cubicBezTo>
                  <a:cubicBezTo>
                    <a:pt x="327" y="563"/>
                    <a:pt x="219" y="242"/>
                    <a:pt x="100" y="28"/>
                  </a:cubicBezTo>
                  <a:cubicBezTo>
                    <a:pt x="97" y="9"/>
                    <a:pt x="8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14"/>
            <p:cNvSpPr/>
            <p:nvPr/>
          </p:nvSpPr>
          <p:spPr>
            <a:xfrm>
              <a:off x="4219625" y="1979200"/>
              <a:ext cx="9200" cy="36500"/>
            </a:xfrm>
            <a:custGeom>
              <a:rect b="b" l="l" r="r" t="t"/>
              <a:pathLst>
                <a:path extrusionOk="0" h="1460" w="368">
                  <a:moveTo>
                    <a:pt x="93" y="1"/>
                  </a:moveTo>
                  <a:cubicBezTo>
                    <a:pt x="47" y="1"/>
                    <a:pt x="0" y="40"/>
                    <a:pt x="22" y="97"/>
                  </a:cubicBezTo>
                  <a:cubicBezTo>
                    <a:pt x="81" y="336"/>
                    <a:pt x="93" y="586"/>
                    <a:pt x="105" y="836"/>
                  </a:cubicBezTo>
                  <a:cubicBezTo>
                    <a:pt x="117" y="1026"/>
                    <a:pt x="105" y="1229"/>
                    <a:pt x="177" y="1419"/>
                  </a:cubicBezTo>
                  <a:cubicBezTo>
                    <a:pt x="183" y="1444"/>
                    <a:pt x="212" y="1459"/>
                    <a:pt x="241" y="1459"/>
                  </a:cubicBezTo>
                  <a:cubicBezTo>
                    <a:pt x="266" y="1459"/>
                    <a:pt x="290" y="1447"/>
                    <a:pt x="296" y="1419"/>
                  </a:cubicBezTo>
                  <a:cubicBezTo>
                    <a:pt x="367" y="1002"/>
                    <a:pt x="272" y="478"/>
                    <a:pt x="165" y="62"/>
                  </a:cubicBezTo>
                  <a:cubicBezTo>
                    <a:pt x="155" y="19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14"/>
            <p:cNvSpPr/>
            <p:nvPr/>
          </p:nvSpPr>
          <p:spPr>
            <a:xfrm>
              <a:off x="4228500" y="1975900"/>
              <a:ext cx="10125" cy="42150"/>
            </a:xfrm>
            <a:custGeom>
              <a:rect b="b" l="l" r="r" t="t"/>
              <a:pathLst>
                <a:path extrusionOk="0" h="1686" w="405">
                  <a:moveTo>
                    <a:pt x="234" y="0"/>
                  </a:moveTo>
                  <a:cubicBezTo>
                    <a:pt x="206" y="0"/>
                    <a:pt x="179" y="21"/>
                    <a:pt x="179" y="63"/>
                  </a:cubicBezTo>
                  <a:cubicBezTo>
                    <a:pt x="155" y="539"/>
                    <a:pt x="0" y="1230"/>
                    <a:pt x="262" y="1670"/>
                  </a:cubicBezTo>
                  <a:cubicBezTo>
                    <a:pt x="272" y="1680"/>
                    <a:pt x="288" y="1686"/>
                    <a:pt x="304" y="1686"/>
                  </a:cubicBezTo>
                  <a:cubicBezTo>
                    <a:pt x="327" y="1686"/>
                    <a:pt x="350" y="1674"/>
                    <a:pt x="357" y="1646"/>
                  </a:cubicBezTo>
                  <a:cubicBezTo>
                    <a:pt x="405" y="1408"/>
                    <a:pt x="345" y="1146"/>
                    <a:pt x="334" y="908"/>
                  </a:cubicBezTo>
                  <a:cubicBezTo>
                    <a:pt x="322" y="622"/>
                    <a:pt x="298" y="337"/>
                    <a:pt x="298" y="63"/>
                  </a:cubicBezTo>
                  <a:cubicBezTo>
                    <a:pt x="292" y="21"/>
                    <a:pt x="26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14"/>
            <p:cNvSpPr/>
            <p:nvPr/>
          </p:nvSpPr>
          <p:spPr>
            <a:xfrm>
              <a:off x="4240175" y="1979200"/>
              <a:ext cx="12675" cy="37050"/>
            </a:xfrm>
            <a:custGeom>
              <a:rect b="b" l="l" r="r" t="t"/>
              <a:pathLst>
                <a:path extrusionOk="0" h="1482" w="507">
                  <a:moveTo>
                    <a:pt x="92" y="1"/>
                  </a:moveTo>
                  <a:cubicBezTo>
                    <a:pt x="36" y="1"/>
                    <a:pt x="1" y="68"/>
                    <a:pt x="45" y="121"/>
                  </a:cubicBezTo>
                  <a:cubicBezTo>
                    <a:pt x="176" y="288"/>
                    <a:pt x="152" y="574"/>
                    <a:pt x="164" y="776"/>
                  </a:cubicBezTo>
                  <a:cubicBezTo>
                    <a:pt x="176" y="967"/>
                    <a:pt x="176" y="1193"/>
                    <a:pt x="236" y="1383"/>
                  </a:cubicBezTo>
                  <a:cubicBezTo>
                    <a:pt x="260" y="1451"/>
                    <a:pt x="312" y="1482"/>
                    <a:pt x="363" y="1482"/>
                  </a:cubicBezTo>
                  <a:cubicBezTo>
                    <a:pt x="436" y="1482"/>
                    <a:pt x="507" y="1418"/>
                    <a:pt x="486" y="1312"/>
                  </a:cubicBezTo>
                  <a:cubicBezTo>
                    <a:pt x="426" y="919"/>
                    <a:pt x="474" y="300"/>
                    <a:pt x="152" y="26"/>
                  </a:cubicBezTo>
                  <a:cubicBezTo>
                    <a:pt x="131" y="8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14"/>
            <p:cNvSpPr/>
            <p:nvPr/>
          </p:nvSpPr>
          <p:spPr>
            <a:xfrm>
              <a:off x="4251325" y="1987550"/>
              <a:ext cx="15300" cy="28775"/>
            </a:xfrm>
            <a:custGeom>
              <a:rect b="b" l="l" r="r" t="t"/>
              <a:pathLst>
                <a:path extrusionOk="0" h="1151" w="612">
                  <a:moveTo>
                    <a:pt x="77" y="0"/>
                  </a:moveTo>
                  <a:cubicBezTo>
                    <a:pt x="38" y="0"/>
                    <a:pt x="1" y="23"/>
                    <a:pt x="16" y="61"/>
                  </a:cubicBezTo>
                  <a:cubicBezTo>
                    <a:pt x="40" y="311"/>
                    <a:pt x="40" y="549"/>
                    <a:pt x="123" y="799"/>
                  </a:cubicBezTo>
                  <a:cubicBezTo>
                    <a:pt x="144" y="903"/>
                    <a:pt x="246" y="1151"/>
                    <a:pt x="389" y="1151"/>
                  </a:cubicBezTo>
                  <a:cubicBezTo>
                    <a:pt x="411" y="1151"/>
                    <a:pt x="433" y="1145"/>
                    <a:pt x="456" y="1133"/>
                  </a:cubicBezTo>
                  <a:cubicBezTo>
                    <a:pt x="611" y="1037"/>
                    <a:pt x="445" y="835"/>
                    <a:pt x="397" y="740"/>
                  </a:cubicBezTo>
                  <a:cubicBezTo>
                    <a:pt x="290" y="502"/>
                    <a:pt x="266" y="263"/>
                    <a:pt x="135" y="25"/>
                  </a:cubicBezTo>
                  <a:cubicBezTo>
                    <a:pt x="122" y="8"/>
                    <a:pt x="9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14"/>
            <p:cNvSpPr/>
            <p:nvPr/>
          </p:nvSpPr>
          <p:spPr>
            <a:xfrm>
              <a:off x="4266600" y="2002650"/>
              <a:ext cx="8575" cy="7900"/>
            </a:xfrm>
            <a:custGeom>
              <a:rect b="b" l="l" r="r" t="t"/>
              <a:pathLst>
                <a:path extrusionOk="0" h="316" w="343">
                  <a:moveTo>
                    <a:pt x="34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0" y="88"/>
                    <a:pt x="12" y="136"/>
                    <a:pt x="48" y="183"/>
                  </a:cubicBezTo>
                  <a:cubicBezTo>
                    <a:pt x="84" y="231"/>
                    <a:pt x="131" y="267"/>
                    <a:pt x="179" y="302"/>
                  </a:cubicBezTo>
                  <a:cubicBezTo>
                    <a:pt x="192" y="312"/>
                    <a:pt x="205" y="316"/>
                    <a:pt x="218" y="316"/>
                  </a:cubicBezTo>
                  <a:cubicBezTo>
                    <a:pt x="287" y="316"/>
                    <a:pt x="342" y="198"/>
                    <a:pt x="262" y="148"/>
                  </a:cubicBezTo>
                  <a:cubicBezTo>
                    <a:pt x="226" y="124"/>
                    <a:pt x="191" y="88"/>
                    <a:pt x="167" y="64"/>
                  </a:cubicBezTo>
                  <a:cubicBezTo>
                    <a:pt x="131" y="29"/>
                    <a:pt x="84" y="17"/>
                    <a:pt x="60" y="5"/>
                  </a:cubicBezTo>
                  <a:cubicBezTo>
                    <a:pt x="50" y="2"/>
                    <a:pt x="4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14"/>
            <p:cNvSpPr/>
            <p:nvPr/>
          </p:nvSpPr>
          <p:spPr>
            <a:xfrm>
              <a:off x="4273750" y="2008850"/>
              <a:ext cx="8650" cy="4350"/>
            </a:xfrm>
            <a:custGeom>
              <a:rect b="b" l="l" r="r" t="t"/>
              <a:pathLst>
                <a:path extrusionOk="0" h="174" w="346">
                  <a:moveTo>
                    <a:pt x="158" y="1"/>
                  </a:moveTo>
                  <a:cubicBezTo>
                    <a:pt x="131" y="1"/>
                    <a:pt x="101" y="7"/>
                    <a:pt x="71" y="19"/>
                  </a:cubicBezTo>
                  <a:cubicBezTo>
                    <a:pt x="1" y="39"/>
                    <a:pt x="41" y="136"/>
                    <a:pt x="106" y="136"/>
                  </a:cubicBezTo>
                  <a:cubicBezTo>
                    <a:pt x="118" y="136"/>
                    <a:pt x="130" y="133"/>
                    <a:pt x="143" y="126"/>
                  </a:cubicBezTo>
                  <a:cubicBezTo>
                    <a:pt x="157" y="122"/>
                    <a:pt x="168" y="121"/>
                    <a:pt x="177" y="121"/>
                  </a:cubicBezTo>
                  <a:cubicBezTo>
                    <a:pt x="198" y="121"/>
                    <a:pt x="209" y="129"/>
                    <a:pt x="226" y="138"/>
                  </a:cubicBezTo>
                  <a:cubicBezTo>
                    <a:pt x="262" y="162"/>
                    <a:pt x="286" y="162"/>
                    <a:pt x="310" y="173"/>
                  </a:cubicBezTo>
                  <a:cubicBezTo>
                    <a:pt x="321" y="173"/>
                    <a:pt x="345" y="150"/>
                    <a:pt x="333" y="138"/>
                  </a:cubicBezTo>
                  <a:cubicBezTo>
                    <a:pt x="321" y="78"/>
                    <a:pt x="286" y="54"/>
                    <a:pt x="226" y="19"/>
                  </a:cubicBezTo>
                  <a:cubicBezTo>
                    <a:pt x="208" y="7"/>
                    <a:pt x="18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14"/>
            <p:cNvSpPr/>
            <p:nvPr/>
          </p:nvSpPr>
          <p:spPr>
            <a:xfrm>
              <a:off x="4132950" y="2174275"/>
              <a:ext cx="5375" cy="8800"/>
            </a:xfrm>
            <a:custGeom>
              <a:rect b="b" l="l" r="r" t="t"/>
              <a:pathLst>
                <a:path extrusionOk="0" h="352" w="215">
                  <a:moveTo>
                    <a:pt x="101" y="1"/>
                  </a:moveTo>
                  <a:cubicBezTo>
                    <a:pt x="72" y="1"/>
                    <a:pt x="42" y="16"/>
                    <a:pt x="36" y="45"/>
                  </a:cubicBezTo>
                  <a:cubicBezTo>
                    <a:pt x="12" y="105"/>
                    <a:pt x="0" y="153"/>
                    <a:pt x="0" y="212"/>
                  </a:cubicBezTo>
                  <a:cubicBezTo>
                    <a:pt x="0" y="272"/>
                    <a:pt x="36" y="295"/>
                    <a:pt x="60" y="343"/>
                  </a:cubicBezTo>
                  <a:cubicBezTo>
                    <a:pt x="66" y="349"/>
                    <a:pt x="81" y="352"/>
                    <a:pt x="96" y="352"/>
                  </a:cubicBezTo>
                  <a:cubicBezTo>
                    <a:pt x="110" y="352"/>
                    <a:pt x="125" y="349"/>
                    <a:pt x="131" y="343"/>
                  </a:cubicBezTo>
                  <a:cubicBezTo>
                    <a:pt x="167" y="295"/>
                    <a:pt x="215" y="272"/>
                    <a:pt x="191" y="212"/>
                  </a:cubicBezTo>
                  <a:cubicBezTo>
                    <a:pt x="191" y="153"/>
                    <a:pt x="167" y="93"/>
                    <a:pt x="167" y="45"/>
                  </a:cubicBezTo>
                  <a:cubicBezTo>
                    <a:pt x="161" y="16"/>
                    <a:pt x="1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14"/>
            <p:cNvSpPr/>
            <p:nvPr/>
          </p:nvSpPr>
          <p:spPr>
            <a:xfrm>
              <a:off x="4142400" y="2163150"/>
              <a:ext cx="5450" cy="14800"/>
            </a:xfrm>
            <a:custGeom>
              <a:rect b="b" l="l" r="r" t="t"/>
              <a:pathLst>
                <a:path extrusionOk="0" h="592" w="218">
                  <a:moveTo>
                    <a:pt x="106" y="1"/>
                  </a:moveTo>
                  <a:cubicBezTo>
                    <a:pt x="55" y="1"/>
                    <a:pt x="1" y="41"/>
                    <a:pt x="15" y="97"/>
                  </a:cubicBezTo>
                  <a:cubicBezTo>
                    <a:pt x="27" y="240"/>
                    <a:pt x="27" y="371"/>
                    <a:pt x="27" y="502"/>
                  </a:cubicBezTo>
                  <a:cubicBezTo>
                    <a:pt x="27" y="562"/>
                    <a:pt x="75" y="592"/>
                    <a:pt x="122" y="592"/>
                  </a:cubicBezTo>
                  <a:cubicBezTo>
                    <a:pt x="170" y="592"/>
                    <a:pt x="218" y="562"/>
                    <a:pt x="218" y="502"/>
                  </a:cubicBezTo>
                  <a:cubicBezTo>
                    <a:pt x="218" y="359"/>
                    <a:pt x="218" y="205"/>
                    <a:pt x="182" y="62"/>
                  </a:cubicBezTo>
                  <a:cubicBezTo>
                    <a:pt x="172" y="19"/>
                    <a:pt x="14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14"/>
            <p:cNvSpPr/>
            <p:nvPr/>
          </p:nvSpPr>
          <p:spPr>
            <a:xfrm>
              <a:off x="4149025" y="2157675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72" y="1"/>
                  </a:moveTo>
                  <a:cubicBezTo>
                    <a:pt x="42" y="1"/>
                    <a:pt x="12" y="19"/>
                    <a:pt x="12" y="55"/>
                  </a:cubicBezTo>
                  <a:cubicBezTo>
                    <a:pt x="12" y="186"/>
                    <a:pt x="0" y="340"/>
                    <a:pt x="60" y="459"/>
                  </a:cubicBezTo>
                  <a:cubicBezTo>
                    <a:pt x="66" y="471"/>
                    <a:pt x="81" y="477"/>
                    <a:pt x="95" y="477"/>
                  </a:cubicBezTo>
                  <a:cubicBezTo>
                    <a:pt x="110" y="477"/>
                    <a:pt x="125" y="471"/>
                    <a:pt x="131" y="459"/>
                  </a:cubicBezTo>
                  <a:cubicBezTo>
                    <a:pt x="191" y="340"/>
                    <a:pt x="131" y="186"/>
                    <a:pt x="131" y="55"/>
                  </a:cubicBezTo>
                  <a:cubicBezTo>
                    <a:pt x="131" y="19"/>
                    <a:pt x="101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14"/>
            <p:cNvSpPr/>
            <p:nvPr/>
          </p:nvSpPr>
          <p:spPr>
            <a:xfrm>
              <a:off x="4155275" y="2151450"/>
              <a:ext cx="5975" cy="16225"/>
            </a:xfrm>
            <a:custGeom>
              <a:rect b="b" l="l" r="r" t="t"/>
              <a:pathLst>
                <a:path extrusionOk="0" h="649" w="239">
                  <a:moveTo>
                    <a:pt x="88" y="1"/>
                  </a:moveTo>
                  <a:cubicBezTo>
                    <a:pt x="54" y="1"/>
                    <a:pt x="23" y="26"/>
                    <a:pt x="36" y="65"/>
                  </a:cubicBezTo>
                  <a:cubicBezTo>
                    <a:pt x="48" y="244"/>
                    <a:pt x="0" y="446"/>
                    <a:pt x="60" y="613"/>
                  </a:cubicBezTo>
                  <a:cubicBezTo>
                    <a:pt x="66" y="637"/>
                    <a:pt x="90" y="649"/>
                    <a:pt x="113" y="649"/>
                  </a:cubicBezTo>
                  <a:cubicBezTo>
                    <a:pt x="137" y="649"/>
                    <a:pt x="161" y="637"/>
                    <a:pt x="167" y="613"/>
                  </a:cubicBezTo>
                  <a:cubicBezTo>
                    <a:pt x="238" y="435"/>
                    <a:pt x="179" y="232"/>
                    <a:pt x="155" y="54"/>
                  </a:cubicBezTo>
                  <a:cubicBezTo>
                    <a:pt x="144" y="17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14"/>
            <p:cNvSpPr/>
            <p:nvPr/>
          </p:nvSpPr>
          <p:spPr>
            <a:xfrm>
              <a:off x="4163225" y="2146275"/>
              <a:ext cx="7550" cy="17650"/>
            </a:xfrm>
            <a:custGeom>
              <a:rect b="b" l="l" r="r" t="t"/>
              <a:pathLst>
                <a:path extrusionOk="0" h="706" w="302">
                  <a:moveTo>
                    <a:pt x="104" y="0"/>
                  </a:moveTo>
                  <a:cubicBezTo>
                    <a:pt x="55" y="0"/>
                    <a:pt x="1" y="39"/>
                    <a:pt x="16" y="106"/>
                  </a:cubicBezTo>
                  <a:cubicBezTo>
                    <a:pt x="39" y="225"/>
                    <a:pt x="51" y="344"/>
                    <a:pt x="51" y="463"/>
                  </a:cubicBezTo>
                  <a:cubicBezTo>
                    <a:pt x="51" y="558"/>
                    <a:pt x="63" y="642"/>
                    <a:pt x="147" y="701"/>
                  </a:cubicBezTo>
                  <a:cubicBezTo>
                    <a:pt x="154" y="705"/>
                    <a:pt x="162" y="706"/>
                    <a:pt x="170" y="706"/>
                  </a:cubicBezTo>
                  <a:cubicBezTo>
                    <a:pt x="189" y="706"/>
                    <a:pt x="210" y="698"/>
                    <a:pt x="218" y="689"/>
                  </a:cubicBezTo>
                  <a:cubicBezTo>
                    <a:pt x="301" y="630"/>
                    <a:pt x="278" y="511"/>
                    <a:pt x="266" y="403"/>
                  </a:cubicBezTo>
                  <a:cubicBezTo>
                    <a:pt x="242" y="284"/>
                    <a:pt x="206" y="165"/>
                    <a:pt x="170" y="46"/>
                  </a:cubicBezTo>
                  <a:cubicBezTo>
                    <a:pt x="161" y="15"/>
                    <a:pt x="13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14"/>
            <p:cNvSpPr/>
            <p:nvPr/>
          </p:nvSpPr>
          <p:spPr>
            <a:xfrm>
              <a:off x="4172525" y="2144250"/>
              <a:ext cx="5975" cy="15800"/>
            </a:xfrm>
            <a:custGeom>
              <a:rect b="b" l="l" r="r" t="t"/>
              <a:pathLst>
                <a:path extrusionOk="0" h="632" w="239">
                  <a:moveTo>
                    <a:pt x="46" y="0"/>
                  </a:moveTo>
                  <a:cubicBezTo>
                    <a:pt x="35" y="0"/>
                    <a:pt x="20" y="6"/>
                    <a:pt x="13" y="20"/>
                  </a:cubicBezTo>
                  <a:cubicBezTo>
                    <a:pt x="1" y="139"/>
                    <a:pt x="1" y="234"/>
                    <a:pt x="1" y="353"/>
                  </a:cubicBezTo>
                  <a:cubicBezTo>
                    <a:pt x="1" y="437"/>
                    <a:pt x="1" y="580"/>
                    <a:pt x="84" y="615"/>
                  </a:cubicBezTo>
                  <a:cubicBezTo>
                    <a:pt x="100" y="626"/>
                    <a:pt x="114" y="632"/>
                    <a:pt x="125" y="632"/>
                  </a:cubicBezTo>
                  <a:cubicBezTo>
                    <a:pt x="139" y="632"/>
                    <a:pt x="149" y="623"/>
                    <a:pt x="156" y="603"/>
                  </a:cubicBezTo>
                  <a:cubicBezTo>
                    <a:pt x="239" y="532"/>
                    <a:pt x="168" y="413"/>
                    <a:pt x="156" y="318"/>
                  </a:cubicBezTo>
                  <a:cubicBezTo>
                    <a:pt x="132" y="199"/>
                    <a:pt x="120" y="115"/>
                    <a:pt x="60" y="8"/>
                  </a:cubicBezTo>
                  <a:cubicBezTo>
                    <a:pt x="60" y="3"/>
                    <a:pt x="54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14"/>
            <p:cNvSpPr/>
            <p:nvPr/>
          </p:nvSpPr>
          <p:spPr>
            <a:xfrm>
              <a:off x="4180875" y="2141175"/>
              <a:ext cx="7150" cy="14600"/>
            </a:xfrm>
            <a:custGeom>
              <a:rect b="b" l="l" r="r" t="t"/>
              <a:pathLst>
                <a:path extrusionOk="0" h="584" w="286">
                  <a:moveTo>
                    <a:pt x="123" y="1"/>
                  </a:moveTo>
                  <a:cubicBezTo>
                    <a:pt x="67" y="1"/>
                    <a:pt x="10" y="53"/>
                    <a:pt x="24" y="131"/>
                  </a:cubicBezTo>
                  <a:cubicBezTo>
                    <a:pt x="36" y="262"/>
                    <a:pt x="0" y="429"/>
                    <a:pt x="84" y="548"/>
                  </a:cubicBezTo>
                  <a:cubicBezTo>
                    <a:pt x="95" y="572"/>
                    <a:pt x="116" y="584"/>
                    <a:pt x="139" y="584"/>
                  </a:cubicBezTo>
                  <a:cubicBezTo>
                    <a:pt x="161" y="584"/>
                    <a:pt x="185" y="572"/>
                    <a:pt x="203" y="548"/>
                  </a:cubicBezTo>
                  <a:cubicBezTo>
                    <a:pt x="286" y="417"/>
                    <a:pt x="238" y="226"/>
                    <a:pt x="215" y="84"/>
                  </a:cubicBezTo>
                  <a:cubicBezTo>
                    <a:pt x="200" y="25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14"/>
            <p:cNvSpPr/>
            <p:nvPr/>
          </p:nvSpPr>
          <p:spPr>
            <a:xfrm>
              <a:off x="4193375" y="2137300"/>
              <a:ext cx="4775" cy="14425"/>
            </a:xfrm>
            <a:custGeom>
              <a:rect b="b" l="l" r="r" t="t"/>
              <a:pathLst>
                <a:path extrusionOk="0" h="577" w="191">
                  <a:moveTo>
                    <a:pt x="64" y="0"/>
                  </a:moveTo>
                  <a:cubicBezTo>
                    <a:pt x="32" y="0"/>
                    <a:pt x="0" y="21"/>
                    <a:pt x="0" y="60"/>
                  </a:cubicBezTo>
                  <a:lnTo>
                    <a:pt x="0" y="358"/>
                  </a:lnTo>
                  <a:cubicBezTo>
                    <a:pt x="0" y="453"/>
                    <a:pt x="0" y="524"/>
                    <a:pt x="72" y="572"/>
                  </a:cubicBezTo>
                  <a:cubicBezTo>
                    <a:pt x="79" y="575"/>
                    <a:pt x="87" y="577"/>
                    <a:pt x="95" y="577"/>
                  </a:cubicBezTo>
                  <a:cubicBezTo>
                    <a:pt x="114" y="577"/>
                    <a:pt x="135" y="568"/>
                    <a:pt x="143" y="560"/>
                  </a:cubicBezTo>
                  <a:cubicBezTo>
                    <a:pt x="191" y="500"/>
                    <a:pt x="155" y="405"/>
                    <a:pt x="143" y="334"/>
                  </a:cubicBezTo>
                  <a:cubicBezTo>
                    <a:pt x="131" y="239"/>
                    <a:pt x="131" y="155"/>
                    <a:pt x="131" y="84"/>
                  </a:cubicBezTo>
                  <a:cubicBezTo>
                    <a:pt x="138" y="27"/>
                    <a:pt x="100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14"/>
            <p:cNvSpPr/>
            <p:nvPr/>
          </p:nvSpPr>
          <p:spPr>
            <a:xfrm>
              <a:off x="4203525" y="2135675"/>
              <a:ext cx="5650" cy="13175"/>
            </a:xfrm>
            <a:custGeom>
              <a:rect b="b" l="l" r="r" t="t"/>
              <a:pathLst>
                <a:path extrusionOk="0" h="527" w="226">
                  <a:moveTo>
                    <a:pt x="134" y="0"/>
                  </a:moveTo>
                  <a:cubicBezTo>
                    <a:pt x="74" y="0"/>
                    <a:pt x="1" y="51"/>
                    <a:pt x="23" y="125"/>
                  </a:cubicBezTo>
                  <a:cubicBezTo>
                    <a:pt x="47" y="244"/>
                    <a:pt x="23" y="411"/>
                    <a:pt x="106" y="518"/>
                  </a:cubicBezTo>
                  <a:cubicBezTo>
                    <a:pt x="112" y="524"/>
                    <a:pt x="124" y="527"/>
                    <a:pt x="136" y="527"/>
                  </a:cubicBezTo>
                  <a:cubicBezTo>
                    <a:pt x="148" y="527"/>
                    <a:pt x="160" y="524"/>
                    <a:pt x="166" y="518"/>
                  </a:cubicBezTo>
                  <a:cubicBezTo>
                    <a:pt x="225" y="458"/>
                    <a:pt x="225" y="399"/>
                    <a:pt x="225" y="304"/>
                  </a:cubicBezTo>
                  <a:cubicBezTo>
                    <a:pt x="225" y="232"/>
                    <a:pt x="213" y="149"/>
                    <a:pt x="201" y="65"/>
                  </a:cubicBezTo>
                  <a:cubicBezTo>
                    <a:pt x="201" y="2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14"/>
            <p:cNvSpPr/>
            <p:nvPr/>
          </p:nvSpPr>
          <p:spPr>
            <a:xfrm>
              <a:off x="4213725" y="2135275"/>
              <a:ext cx="5575" cy="10600"/>
            </a:xfrm>
            <a:custGeom>
              <a:rect b="b" l="l" r="r" t="t"/>
              <a:pathLst>
                <a:path extrusionOk="0" h="424" w="223">
                  <a:moveTo>
                    <a:pt x="87" y="0"/>
                  </a:moveTo>
                  <a:cubicBezTo>
                    <a:pt x="41" y="0"/>
                    <a:pt x="0" y="50"/>
                    <a:pt x="32" y="105"/>
                  </a:cubicBezTo>
                  <a:cubicBezTo>
                    <a:pt x="55" y="165"/>
                    <a:pt x="79" y="200"/>
                    <a:pt x="79" y="284"/>
                  </a:cubicBezTo>
                  <a:cubicBezTo>
                    <a:pt x="79" y="343"/>
                    <a:pt x="79" y="379"/>
                    <a:pt x="115" y="415"/>
                  </a:cubicBezTo>
                  <a:cubicBezTo>
                    <a:pt x="121" y="421"/>
                    <a:pt x="130" y="424"/>
                    <a:pt x="139" y="424"/>
                  </a:cubicBezTo>
                  <a:cubicBezTo>
                    <a:pt x="148" y="424"/>
                    <a:pt x="157" y="421"/>
                    <a:pt x="163" y="415"/>
                  </a:cubicBezTo>
                  <a:cubicBezTo>
                    <a:pt x="222" y="367"/>
                    <a:pt x="210" y="296"/>
                    <a:pt x="210" y="236"/>
                  </a:cubicBezTo>
                  <a:cubicBezTo>
                    <a:pt x="210" y="165"/>
                    <a:pt x="174" y="105"/>
                    <a:pt x="151" y="46"/>
                  </a:cubicBezTo>
                  <a:cubicBezTo>
                    <a:pt x="135" y="13"/>
                    <a:pt x="11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14"/>
            <p:cNvSpPr/>
            <p:nvPr/>
          </p:nvSpPr>
          <p:spPr>
            <a:xfrm>
              <a:off x="4222600" y="2132000"/>
              <a:ext cx="8625" cy="11425"/>
            </a:xfrm>
            <a:custGeom>
              <a:rect b="b" l="l" r="r" t="t"/>
              <a:pathLst>
                <a:path extrusionOk="0" h="457" w="345">
                  <a:moveTo>
                    <a:pt x="113" y="1"/>
                  </a:moveTo>
                  <a:cubicBezTo>
                    <a:pt x="55" y="1"/>
                    <a:pt x="1" y="46"/>
                    <a:pt x="22" y="117"/>
                  </a:cubicBezTo>
                  <a:cubicBezTo>
                    <a:pt x="46" y="212"/>
                    <a:pt x="105" y="308"/>
                    <a:pt x="153" y="415"/>
                  </a:cubicBezTo>
                  <a:cubicBezTo>
                    <a:pt x="171" y="444"/>
                    <a:pt x="197" y="457"/>
                    <a:pt x="224" y="457"/>
                  </a:cubicBezTo>
                  <a:cubicBezTo>
                    <a:pt x="283" y="457"/>
                    <a:pt x="344" y="394"/>
                    <a:pt x="320" y="320"/>
                  </a:cubicBezTo>
                  <a:cubicBezTo>
                    <a:pt x="272" y="224"/>
                    <a:pt x="224" y="153"/>
                    <a:pt x="212" y="70"/>
                  </a:cubicBezTo>
                  <a:cubicBezTo>
                    <a:pt x="193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14"/>
            <p:cNvSpPr/>
            <p:nvPr/>
          </p:nvSpPr>
          <p:spPr>
            <a:xfrm>
              <a:off x="4232250" y="2127375"/>
              <a:ext cx="8775" cy="14125"/>
            </a:xfrm>
            <a:custGeom>
              <a:rect b="b" l="l" r="r" t="t"/>
              <a:pathLst>
                <a:path extrusionOk="0" h="565" w="351">
                  <a:moveTo>
                    <a:pt x="115" y="1"/>
                  </a:moveTo>
                  <a:cubicBezTo>
                    <a:pt x="60" y="1"/>
                    <a:pt x="1" y="51"/>
                    <a:pt x="17" y="124"/>
                  </a:cubicBezTo>
                  <a:cubicBezTo>
                    <a:pt x="65" y="243"/>
                    <a:pt x="88" y="374"/>
                    <a:pt x="124" y="493"/>
                  </a:cubicBezTo>
                  <a:cubicBezTo>
                    <a:pt x="136" y="540"/>
                    <a:pt x="160" y="564"/>
                    <a:pt x="231" y="564"/>
                  </a:cubicBezTo>
                  <a:cubicBezTo>
                    <a:pt x="255" y="564"/>
                    <a:pt x="267" y="552"/>
                    <a:pt x="303" y="540"/>
                  </a:cubicBezTo>
                  <a:cubicBezTo>
                    <a:pt x="326" y="516"/>
                    <a:pt x="350" y="457"/>
                    <a:pt x="326" y="433"/>
                  </a:cubicBezTo>
                  <a:cubicBezTo>
                    <a:pt x="291" y="302"/>
                    <a:pt x="243" y="159"/>
                    <a:pt x="184" y="40"/>
                  </a:cubicBezTo>
                  <a:cubicBezTo>
                    <a:pt x="168" y="13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14"/>
            <p:cNvSpPr/>
            <p:nvPr/>
          </p:nvSpPr>
          <p:spPr>
            <a:xfrm>
              <a:off x="4240100" y="2127675"/>
              <a:ext cx="10450" cy="10850"/>
            </a:xfrm>
            <a:custGeom>
              <a:rect b="b" l="l" r="r" t="t"/>
              <a:pathLst>
                <a:path extrusionOk="0" h="434" w="418">
                  <a:moveTo>
                    <a:pt x="109" y="0"/>
                  </a:moveTo>
                  <a:cubicBezTo>
                    <a:pt x="45" y="0"/>
                    <a:pt x="0" y="87"/>
                    <a:pt x="48" y="135"/>
                  </a:cubicBezTo>
                  <a:cubicBezTo>
                    <a:pt x="132" y="207"/>
                    <a:pt x="120" y="373"/>
                    <a:pt x="251" y="433"/>
                  </a:cubicBezTo>
                  <a:cubicBezTo>
                    <a:pt x="274" y="433"/>
                    <a:pt x="298" y="433"/>
                    <a:pt x="310" y="421"/>
                  </a:cubicBezTo>
                  <a:cubicBezTo>
                    <a:pt x="417" y="290"/>
                    <a:pt x="274" y="88"/>
                    <a:pt x="155" y="16"/>
                  </a:cubicBezTo>
                  <a:cubicBezTo>
                    <a:pt x="139" y="5"/>
                    <a:pt x="123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14"/>
            <p:cNvSpPr/>
            <p:nvPr/>
          </p:nvSpPr>
          <p:spPr>
            <a:xfrm>
              <a:off x="4251375" y="2126550"/>
              <a:ext cx="11850" cy="13500"/>
            </a:xfrm>
            <a:custGeom>
              <a:rect b="b" l="l" r="r" t="t"/>
              <a:pathLst>
                <a:path extrusionOk="0" h="540" w="474">
                  <a:moveTo>
                    <a:pt x="139" y="1"/>
                  </a:moveTo>
                  <a:cubicBezTo>
                    <a:pt x="73" y="1"/>
                    <a:pt x="1" y="79"/>
                    <a:pt x="62" y="157"/>
                  </a:cubicBezTo>
                  <a:cubicBezTo>
                    <a:pt x="97" y="216"/>
                    <a:pt x="145" y="276"/>
                    <a:pt x="181" y="347"/>
                  </a:cubicBezTo>
                  <a:cubicBezTo>
                    <a:pt x="216" y="407"/>
                    <a:pt x="252" y="478"/>
                    <a:pt x="312" y="526"/>
                  </a:cubicBezTo>
                  <a:cubicBezTo>
                    <a:pt x="328" y="535"/>
                    <a:pt x="345" y="540"/>
                    <a:pt x="361" y="540"/>
                  </a:cubicBezTo>
                  <a:cubicBezTo>
                    <a:pt x="424" y="540"/>
                    <a:pt x="473" y="473"/>
                    <a:pt x="454" y="407"/>
                  </a:cubicBezTo>
                  <a:cubicBezTo>
                    <a:pt x="443" y="335"/>
                    <a:pt x="383" y="276"/>
                    <a:pt x="335" y="216"/>
                  </a:cubicBezTo>
                  <a:lnTo>
                    <a:pt x="204" y="37"/>
                  </a:lnTo>
                  <a:cubicBezTo>
                    <a:pt x="188" y="12"/>
                    <a:pt x="16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14"/>
            <p:cNvSpPr/>
            <p:nvPr/>
          </p:nvSpPr>
          <p:spPr>
            <a:xfrm>
              <a:off x="4265775" y="2127450"/>
              <a:ext cx="7700" cy="15100"/>
            </a:xfrm>
            <a:custGeom>
              <a:rect b="b" l="l" r="r" t="t"/>
              <a:pathLst>
                <a:path extrusionOk="0" h="604" w="308">
                  <a:moveTo>
                    <a:pt x="74" y="1"/>
                  </a:moveTo>
                  <a:cubicBezTo>
                    <a:pt x="46" y="1"/>
                    <a:pt x="0" y="37"/>
                    <a:pt x="9" y="73"/>
                  </a:cubicBezTo>
                  <a:cubicBezTo>
                    <a:pt x="45" y="156"/>
                    <a:pt x="57" y="252"/>
                    <a:pt x="81" y="359"/>
                  </a:cubicBezTo>
                  <a:cubicBezTo>
                    <a:pt x="93" y="442"/>
                    <a:pt x="93" y="561"/>
                    <a:pt x="164" y="597"/>
                  </a:cubicBezTo>
                  <a:cubicBezTo>
                    <a:pt x="177" y="601"/>
                    <a:pt x="189" y="604"/>
                    <a:pt x="199" y="604"/>
                  </a:cubicBezTo>
                  <a:cubicBezTo>
                    <a:pt x="216" y="604"/>
                    <a:pt x="228" y="596"/>
                    <a:pt x="236" y="573"/>
                  </a:cubicBezTo>
                  <a:cubicBezTo>
                    <a:pt x="307" y="502"/>
                    <a:pt x="271" y="371"/>
                    <a:pt x="236" y="275"/>
                  </a:cubicBezTo>
                  <a:cubicBezTo>
                    <a:pt x="212" y="180"/>
                    <a:pt x="152" y="85"/>
                    <a:pt x="93" y="13"/>
                  </a:cubicBezTo>
                  <a:cubicBezTo>
                    <a:pt x="90" y="5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14"/>
            <p:cNvSpPr/>
            <p:nvPr/>
          </p:nvSpPr>
          <p:spPr>
            <a:xfrm>
              <a:off x="4276325" y="2132525"/>
              <a:ext cx="6950" cy="11450"/>
            </a:xfrm>
            <a:custGeom>
              <a:rect b="b" l="l" r="r" t="t"/>
              <a:pathLst>
                <a:path extrusionOk="0" h="458" w="278">
                  <a:moveTo>
                    <a:pt x="30" y="0"/>
                  </a:moveTo>
                  <a:cubicBezTo>
                    <a:pt x="15" y="0"/>
                    <a:pt x="1" y="14"/>
                    <a:pt x="16" y="37"/>
                  </a:cubicBezTo>
                  <a:cubicBezTo>
                    <a:pt x="40" y="168"/>
                    <a:pt x="52" y="358"/>
                    <a:pt x="171" y="453"/>
                  </a:cubicBezTo>
                  <a:cubicBezTo>
                    <a:pt x="180" y="456"/>
                    <a:pt x="189" y="458"/>
                    <a:pt x="199" y="458"/>
                  </a:cubicBezTo>
                  <a:cubicBezTo>
                    <a:pt x="227" y="458"/>
                    <a:pt x="254" y="444"/>
                    <a:pt x="254" y="418"/>
                  </a:cubicBezTo>
                  <a:cubicBezTo>
                    <a:pt x="278" y="275"/>
                    <a:pt x="135" y="132"/>
                    <a:pt x="52" y="13"/>
                  </a:cubicBezTo>
                  <a:cubicBezTo>
                    <a:pt x="48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14"/>
            <p:cNvSpPr/>
            <p:nvPr/>
          </p:nvSpPr>
          <p:spPr>
            <a:xfrm>
              <a:off x="4285100" y="2135000"/>
              <a:ext cx="11875" cy="13525"/>
            </a:xfrm>
            <a:custGeom>
              <a:rect b="b" l="l" r="r" t="t"/>
              <a:pathLst>
                <a:path extrusionOk="0" h="541" w="475">
                  <a:moveTo>
                    <a:pt x="142" y="0"/>
                  </a:moveTo>
                  <a:cubicBezTo>
                    <a:pt x="66" y="0"/>
                    <a:pt x="1" y="100"/>
                    <a:pt x="58" y="176"/>
                  </a:cubicBezTo>
                  <a:cubicBezTo>
                    <a:pt x="106" y="211"/>
                    <a:pt x="129" y="259"/>
                    <a:pt x="153" y="319"/>
                  </a:cubicBezTo>
                  <a:cubicBezTo>
                    <a:pt x="177" y="390"/>
                    <a:pt x="165" y="473"/>
                    <a:pt x="225" y="509"/>
                  </a:cubicBezTo>
                  <a:cubicBezTo>
                    <a:pt x="250" y="528"/>
                    <a:pt x="279" y="541"/>
                    <a:pt x="304" y="541"/>
                  </a:cubicBezTo>
                  <a:cubicBezTo>
                    <a:pt x="326" y="541"/>
                    <a:pt x="345" y="531"/>
                    <a:pt x="356" y="509"/>
                  </a:cubicBezTo>
                  <a:cubicBezTo>
                    <a:pt x="475" y="378"/>
                    <a:pt x="320" y="128"/>
                    <a:pt x="201" y="21"/>
                  </a:cubicBezTo>
                  <a:cubicBezTo>
                    <a:pt x="182" y="7"/>
                    <a:pt x="16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14"/>
            <p:cNvSpPr/>
            <p:nvPr/>
          </p:nvSpPr>
          <p:spPr>
            <a:xfrm>
              <a:off x="4297350" y="2144650"/>
              <a:ext cx="5575" cy="6075"/>
            </a:xfrm>
            <a:custGeom>
              <a:rect b="b" l="l" r="r" t="t"/>
              <a:pathLst>
                <a:path extrusionOk="0" h="243" w="223">
                  <a:moveTo>
                    <a:pt x="98" y="1"/>
                  </a:moveTo>
                  <a:cubicBezTo>
                    <a:pt x="53" y="1"/>
                    <a:pt x="1" y="56"/>
                    <a:pt x="32" y="111"/>
                  </a:cubicBezTo>
                  <a:cubicBezTo>
                    <a:pt x="68" y="159"/>
                    <a:pt x="104" y="230"/>
                    <a:pt x="163" y="242"/>
                  </a:cubicBezTo>
                  <a:cubicBezTo>
                    <a:pt x="187" y="242"/>
                    <a:pt x="211" y="230"/>
                    <a:pt x="211" y="218"/>
                  </a:cubicBezTo>
                  <a:cubicBezTo>
                    <a:pt x="223" y="159"/>
                    <a:pt x="187" y="111"/>
                    <a:pt x="151" y="52"/>
                  </a:cubicBezTo>
                  <a:cubicBezTo>
                    <a:pt x="143" y="1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14"/>
            <p:cNvSpPr/>
            <p:nvPr/>
          </p:nvSpPr>
          <p:spPr>
            <a:xfrm>
              <a:off x="4162425" y="2066400"/>
              <a:ext cx="8650" cy="8675"/>
            </a:xfrm>
            <a:custGeom>
              <a:rect b="b" l="l" r="r" t="t"/>
              <a:pathLst>
                <a:path extrusionOk="0" h="347" w="346">
                  <a:moveTo>
                    <a:pt x="141" y="0"/>
                  </a:moveTo>
                  <a:cubicBezTo>
                    <a:pt x="120" y="0"/>
                    <a:pt x="98" y="5"/>
                    <a:pt x="71" y="15"/>
                  </a:cubicBezTo>
                  <a:cubicBezTo>
                    <a:pt x="24" y="27"/>
                    <a:pt x="0" y="86"/>
                    <a:pt x="24" y="134"/>
                  </a:cubicBezTo>
                  <a:cubicBezTo>
                    <a:pt x="60" y="181"/>
                    <a:pt x="83" y="205"/>
                    <a:pt x="119" y="241"/>
                  </a:cubicBezTo>
                  <a:cubicBezTo>
                    <a:pt x="167" y="277"/>
                    <a:pt x="202" y="277"/>
                    <a:pt x="238" y="324"/>
                  </a:cubicBezTo>
                  <a:cubicBezTo>
                    <a:pt x="250" y="340"/>
                    <a:pt x="265" y="346"/>
                    <a:pt x="280" y="346"/>
                  </a:cubicBezTo>
                  <a:cubicBezTo>
                    <a:pt x="313" y="346"/>
                    <a:pt x="345" y="317"/>
                    <a:pt x="345" y="277"/>
                  </a:cubicBezTo>
                  <a:cubicBezTo>
                    <a:pt x="345" y="205"/>
                    <a:pt x="345" y="134"/>
                    <a:pt x="274" y="74"/>
                  </a:cubicBezTo>
                  <a:cubicBezTo>
                    <a:pt x="231" y="31"/>
                    <a:pt x="19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14"/>
            <p:cNvSpPr/>
            <p:nvPr/>
          </p:nvSpPr>
          <p:spPr>
            <a:xfrm>
              <a:off x="4173750" y="2071200"/>
              <a:ext cx="9525" cy="11650"/>
            </a:xfrm>
            <a:custGeom>
              <a:rect b="b" l="l" r="r" t="t"/>
              <a:pathLst>
                <a:path extrusionOk="0" h="466" w="381">
                  <a:moveTo>
                    <a:pt x="95" y="1"/>
                  </a:moveTo>
                  <a:cubicBezTo>
                    <a:pt x="46" y="1"/>
                    <a:pt x="0" y="47"/>
                    <a:pt x="23" y="108"/>
                  </a:cubicBezTo>
                  <a:cubicBezTo>
                    <a:pt x="47" y="180"/>
                    <a:pt x="83" y="251"/>
                    <a:pt x="95" y="311"/>
                  </a:cubicBezTo>
                  <a:cubicBezTo>
                    <a:pt x="107" y="370"/>
                    <a:pt x="142" y="430"/>
                    <a:pt x="214" y="466"/>
                  </a:cubicBezTo>
                  <a:cubicBezTo>
                    <a:pt x="226" y="466"/>
                    <a:pt x="261" y="466"/>
                    <a:pt x="273" y="442"/>
                  </a:cubicBezTo>
                  <a:cubicBezTo>
                    <a:pt x="380" y="323"/>
                    <a:pt x="226" y="144"/>
                    <a:pt x="166" y="49"/>
                  </a:cubicBezTo>
                  <a:cubicBezTo>
                    <a:pt x="149" y="15"/>
                    <a:pt x="12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14"/>
            <p:cNvSpPr/>
            <p:nvPr/>
          </p:nvSpPr>
          <p:spPr>
            <a:xfrm>
              <a:off x="4184725" y="2078350"/>
              <a:ext cx="4200" cy="10575"/>
            </a:xfrm>
            <a:custGeom>
              <a:rect b="b" l="l" r="r" t="t"/>
              <a:pathLst>
                <a:path extrusionOk="0" h="423" w="168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49" y="144"/>
                    <a:pt x="61" y="299"/>
                    <a:pt x="132" y="418"/>
                  </a:cubicBezTo>
                  <a:cubicBezTo>
                    <a:pt x="135" y="421"/>
                    <a:pt x="139" y="422"/>
                    <a:pt x="143" y="422"/>
                  </a:cubicBezTo>
                  <a:cubicBezTo>
                    <a:pt x="155" y="422"/>
                    <a:pt x="168" y="411"/>
                    <a:pt x="168" y="394"/>
                  </a:cubicBezTo>
                  <a:cubicBezTo>
                    <a:pt x="132" y="263"/>
                    <a:pt x="7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14"/>
            <p:cNvSpPr/>
            <p:nvPr/>
          </p:nvSpPr>
          <p:spPr>
            <a:xfrm>
              <a:off x="4192425" y="2083375"/>
              <a:ext cx="10200" cy="20425"/>
            </a:xfrm>
            <a:custGeom>
              <a:rect b="b" l="l" r="r" t="t"/>
              <a:pathLst>
                <a:path extrusionOk="0" h="817" w="408">
                  <a:moveTo>
                    <a:pt x="99" y="0"/>
                  </a:moveTo>
                  <a:cubicBezTo>
                    <a:pt x="50" y="0"/>
                    <a:pt x="1" y="41"/>
                    <a:pt x="14" y="110"/>
                  </a:cubicBezTo>
                  <a:cubicBezTo>
                    <a:pt x="62" y="240"/>
                    <a:pt x="74" y="371"/>
                    <a:pt x="110" y="526"/>
                  </a:cubicBezTo>
                  <a:cubicBezTo>
                    <a:pt x="134" y="633"/>
                    <a:pt x="181" y="764"/>
                    <a:pt x="288" y="812"/>
                  </a:cubicBezTo>
                  <a:cubicBezTo>
                    <a:pt x="294" y="815"/>
                    <a:pt x="302" y="816"/>
                    <a:pt x="310" y="816"/>
                  </a:cubicBezTo>
                  <a:cubicBezTo>
                    <a:pt x="334" y="816"/>
                    <a:pt x="363" y="803"/>
                    <a:pt x="372" y="776"/>
                  </a:cubicBezTo>
                  <a:cubicBezTo>
                    <a:pt x="407" y="657"/>
                    <a:pt x="348" y="550"/>
                    <a:pt x="312" y="455"/>
                  </a:cubicBezTo>
                  <a:cubicBezTo>
                    <a:pt x="264" y="336"/>
                    <a:pt x="241" y="193"/>
                    <a:pt x="181" y="74"/>
                  </a:cubicBezTo>
                  <a:cubicBezTo>
                    <a:pt x="171" y="23"/>
                    <a:pt x="13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14"/>
            <p:cNvSpPr/>
            <p:nvPr/>
          </p:nvSpPr>
          <p:spPr>
            <a:xfrm>
              <a:off x="4208375" y="2092500"/>
              <a:ext cx="7950" cy="20425"/>
            </a:xfrm>
            <a:custGeom>
              <a:rect b="b" l="l" r="r" t="t"/>
              <a:pathLst>
                <a:path extrusionOk="0" h="817" w="318">
                  <a:moveTo>
                    <a:pt x="67" y="1"/>
                  </a:moveTo>
                  <a:cubicBezTo>
                    <a:pt x="32" y="1"/>
                    <a:pt x="0" y="32"/>
                    <a:pt x="7" y="90"/>
                  </a:cubicBezTo>
                  <a:cubicBezTo>
                    <a:pt x="31" y="221"/>
                    <a:pt x="43" y="364"/>
                    <a:pt x="79" y="507"/>
                  </a:cubicBezTo>
                  <a:cubicBezTo>
                    <a:pt x="91" y="602"/>
                    <a:pt x="115" y="721"/>
                    <a:pt x="198" y="804"/>
                  </a:cubicBezTo>
                  <a:cubicBezTo>
                    <a:pt x="206" y="812"/>
                    <a:pt x="216" y="816"/>
                    <a:pt x="228" y="816"/>
                  </a:cubicBezTo>
                  <a:cubicBezTo>
                    <a:pt x="250" y="816"/>
                    <a:pt x="273" y="800"/>
                    <a:pt x="281" y="768"/>
                  </a:cubicBezTo>
                  <a:cubicBezTo>
                    <a:pt x="317" y="649"/>
                    <a:pt x="281" y="542"/>
                    <a:pt x="246" y="447"/>
                  </a:cubicBezTo>
                  <a:cubicBezTo>
                    <a:pt x="198" y="304"/>
                    <a:pt x="162" y="173"/>
                    <a:pt x="127" y="42"/>
                  </a:cubicBezTo>
                  <a:cubicBezTo>
                    <a:pt x="112" y="14"/>
                    <a:pt x="8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14"/>
            <p:cNvSpPr/>
            <p:nvPr/>
          </p:nvSpPr>
          <p:spPr>
            <a:xfrm>
              <a:off x="4216575" y="2105300"/>
              <a:ext cx="7775" cy="19950"/>
            </a:xfrm>
            <a:custGeom>
              <a:rect b="b" l="l" r="r" t="t"/>
              <a:pathLst>
                <a:path extrusionOk="0" h="798" w="311">
                  <a:moveTo>
                    <a:pt x="84" y="0"/>
                  </a:moveTo>
                  <a:cubicBezTo>
                    <a:pt x="69" y="0"/>
                    <a:pt x="55" y="6"/>
                    <a:pt x="49" y="18"/>
                  </a:cubicBezTo>
                  <a:cubicBezTo>
                    <a:pt x="1" y="137"/>
                    <a:pt x="1" y="256"/>
                    <a:pt x="13" y="376"/>
                  </a:cubicBezTo>
                  <a:cubicBezTo>
                    <a:pt x="13" y="495"/>
                    <a:pt x="13" y="626"/>
                    <a:pt x="84" y="733"/>
                  </a:cubicBezTo>
                  <a:cubicBezTo>
                    <a:pt x="98" y="778"/>
                    <a:pt x="134" y="798"/>
                    <a:pt x="174" y="798"/>
                  </a:cubicBezTo>
                  <a:cubicBezTo>
                    <a:pt x="238" y="798"/>
                    <a:pt x="311" y="747"/>
                    <a:pt x="311" y="673"/>
                  </a:cubicBezTo>
                  <a:cubicBezTo>
                    <a:pt x="311" y="554"/>
                    <a:pt x="251" y="447"/>
                    <a:pt x="227" y="352"/>
                  </a:cubicBezTo>
                  <a:cubicBezTo>
                    <a:pt x="191" y="245"/>
                    <a:pt x="168" y="125"/>
                    <a:pt x="120" y="18"/>
                  </a:cubicBezTo>
                  <a:cubicBezTo>
                    <a:pt x="114" y="6"/>
                    <a:pt x="9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14"/>
            <p:cNvSpPr/>
            <p:nvPr/>
          </p:nvSpPr>
          <p:spPr>
            <a:xfrm>
              <a:off x="4222050" y="2117175"/>
              <a:ext cx="4975" cy="8150"/>
            </a:xfrm>
            <a:custGeom>
              <a:rect b="b" l="l" r="r" t="t"/>
              <a:pathLst>
                <a:path extrusionOk="0" h="326" w="199">
                  <a:moveTo>
                    <a:pt x="49" y="0"/>
                  </a:moveTo>
                  <a:cubicBezTo>
                    <a:pt x="26" y="0"/>
                    <a:pt x="1" y="25"/>
                    <a:pt x="8" y="55"/>
                  </a:cubicBezTo>
                  <a:cubicBezTo>
                    <a:pt x="20" y="127"/>
                    <a:pt x="44" y="258"/>
                    <a:pt x="92" y="317"/>
                  </a:cubicBezTo>
                  <a:cubicBezTo>
                    <a:pt x="106" y="322"/>
                    <a:pt x="121" y="325"/>
                    <a:pt x="134" y="325"/>
                  </a:cubicBezTo>
                  <a:cubicBezTo>
                    <a:pt x="153" y="325"/>
                    <a:pt x="168" y="319"/>
                    <a:pt x="175" y="305"/>
                  </a:cubicBezTo>
                  <a:cubicBezTo>
                    <a:pt x="199" y="210"/>
                    <a:pt x="115" y="115"/>
                    <a:pt x="80" y="31"/>
                  </a:cubicBezTo>
                  <a:cubicBezTo>
                    <a:pt x="75" y="9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14"/>
            <p:cNvSpPr/>
            <p:nvPr/>
          </p:nvSpPr>
          <p:spPr>
            <a:xfrm>
              <a:off x="4232175" y="2095100"/>
              <a:ext cx="8250" cy="11600"/>
            </a:xfrm>
            <a:custGeom>
              <a:rect b="b" l="l" r="r" t="t"/>
              <a:pathLst>
                <a:path extrusionOk="0" h="464" w="330">
                  <a:moveTo>
                    <a:pt x="104" y="0"/>
                  </a:moveTo>
                  <a:cubicBezTo>
                    <a:pt x="53" y="0"/>
                    <a:pt x="1" y="46"/>
                    <a:pt x="8" y="117"/>
                  </a:cubicBezTo>
                  <a:cubicBezTo>
                    <a:pt x="20" y="188"/>
                    <a:pt x="20" y="283"/>
                    <a:pt x="32" y="355"/>
                  </a:cubicBezTo>
                  <a:cubicBezTo>
                    <a:pt x="54" y="409"/>
                    <a:pt x="85" y="464"/>
                    <a:pt x="154" y="464"/>
                  </a:cubicBezTo>
                  <a:cubicBezTo>
                    <a:pt x="161" y="464"/>
                    <a:pt x="167" y="463"/>
                    <a:pt x="175" y="462"/>
                  </a:cubicBezTo>
                  <a:cubicBezTo>
                    <a:pt x="329" y="426"/>
                    <a:pt x="210" y="164"/>
                    <a:pt x="187" y="69"/>
                  </a:cubicBezTo>
                  <a:cubicBezTo>
                    <a:pt x="172" y="21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14"/>
            <p:cNvSpPr/>
            <p:nvPr/>
          </p:nvSpPr>
          <p:spPr>
            <a:xfrm>
              <a:off x="4237200" y="2093000"/>
              <a:ext cx="7600" cy="10175"/>
            </a:xfrm>
            <a:custGeom>
              <a:rect b="b" l="l" r="r" t="t"/>
              <a:pathLst>
                <a:path extrusionOk="0" h="407" w="304">
                  <a:moveTo>
                    <a:pt x="121" y="0"/>
                  </a:moveTo>
                  <a:cubicBezTo>
                    <a:pt x="55" y="0"/>
                    <a:pt x="1" y="88"/>
                    <a:pt x="57" y="153"/>
                  </a:cubicBezTo>
                  <a:cubicBezTo>
                    <a:pt x="93" y="201"/>
                    <a:pt x="93" y="260"/>
                    <a:pt x="93" y="308"/>
                  </a:cubicBezTo>
                  <a:cubicBezTo>
                    <a:pt x="93" y="374"/>
                    <a:pt x="143" y="407"/>
                    <a:pt x="195" y="407"/>
                  </a:cubicBezTo>
                  <a:cubicBezTo>
                    <a:pt x="204" y="407"/>
                    <a:pt x="214" y="406"/>
                    <a:pt x="224" y="403"/>
                  </a:cubicBezTo>
                  <a:lnTo>
                    <a:pt x="224" y="403"/>
                  </a:lnTo>
                  <a:cubicBezTo>
                    <a:pt x="248" y="398"/>
                    <a:pt x="267" y="385"/>
                    <a:pt x="279" y="368"/>
                  </a:cubicBezTo>
                  <a:lnTo>
                    <a:pt x="279" y="368"/>
                  </a:lnTo>
                  <a:cubicBezTo>
                    <a:pt x="296" y="345"/>
                    <a:pt x="304" y="313"/>
                    <a:pt x="295" y="272"/>
                  </a:cubicBezTo>
                  <a:cubicBezTo>
                    <a:pt x="283" y="189"/>
                    <a:pt x="248" y="82"/>
                    <a:pt x="176" y="22"/>
                  </a:cubicBezTo>
                  <a:cubicBezTo>
                    <a:pt x="158" y="7"/>
                    <a:pt x="139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14"/>
            <p:cNvSpPr/>
            <p:nvPr/>
          </p:nvSpPr>
          <p:spPr>
            <a:xfrm>
              <a:off x="4245750" y="2087000"/>
              <a:ext cx="5100" cy="12350"/>
            </a:xfrm>
            <a:custGeom>
              <a:rect b="b" l="l" r="r" t="t"/>
              <a:pathLst>
                <a:path extrusionOk="0" h="494" w="204">
                  <a:moveTo>
                    <a:pt x="38" y="0"/>
                  </a:moveTo>
                  <a:cubicBezTo>
                    <a:pt x="19" y="0"/>
                    <a:pt x="1" y="12"/>
                    <a:pt x="1" y="36"/>
                  </a:cubicBezTo>
                  <a:cubicBezTo>
                    <a:pt x="1" y="131"/>
                    <a:pt x="13" y="215"/>
                    <a:pt x="13" y="310"/>
                  </a:cubicBezTo>
                  <a:cubicBezTo>
                    <a:pt x="13" y="381"/>
                    <a:pt x="25" y="453"/>
                    <a:pt x="84" y="488"/>
                  </a:cubicBezTo>
                  <a:cubicBezTo>
                    <a:pt x="94" y="492"/>
                    <a:pt x="102" y="493"/>
                    <a:pt x="110" y="493"/>
                  </a:cubicBezTo>
                  <a:cubicBezTo>
                    <a:pt x="132" y="493"/>
                    <a:pt x="147" y="482"/>
                    <a:pt x="156" y="465"/>
                  </a:cubicBezTo>
                  <a:cubicBezTo>
                    <a:pt x="203" y="405"/>
                    <a:pt x="179" y="334"/>
                    <a:pt x="156" y="274"/>
                  </a:cubicBezTo>
                  <a:cubicBezTo>
                    <a:pt x="132" y="203"/>
                    <a:pt x="96" y="107"/>
                    <a:pt x="84" y="36"/>
                  </a:cubicBezTo>
                  <a:cubicBezTo>
                    <a:pt x="78" y="12"/>
                    <a:pt x="5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14"/>
            <p:cNvSpPr/>
            <p:nvPr/>
          </p:nvSpPr>
          <p:spPr>
            <a:xfrm>
              <a:off x="4252100" y="2081825"/>
              <a:ext cx="8750" cy="16550"/>
            </a:xfrm>
            <a:custGeom>
              <a:rect b="b" l="l" r="r" t="t"/>
              <a:pathLst>
                <a:path extrusionOk="0" h="662" w="350">
                  <a:moveTo>
                    <a:pt x="121" y="1"/>
                  </a:moveTo>
                  <a:cubicBezTo>
                    <a:pt x="64" y="1"/>
                    <a:pt x="1" y="48"/>
                    <a:pt x="33" y="112"/>
                  </a:cubicBezTo>
                  <a:cubicBezTo>
                    <a:pt x="92" y="255"/>
                    <a:pt x="68" y="433"/>
                    <a:pt x="128" y="588"/>
                  </a:cubicBezTo>
                  <a:cubicBezTo>
                    <a:pt x="146" y="640"/>
                    <a:pt x="185" y="662"/>
                    <a:pt x="225" y="662"/>
                  </a:cubicBezTo>
                  <a:cubicBezTo>
                    <a:pt x="286" y="662"/>
                    <a:pt x="349" y="608"/>
                    <a:pt x="342" y="529"/>
                  </a:cubicBezTo>
                  <a:cubicBezTo>
                    <a:pt x="306" y="362"/>
                    <a:pt x="271" y="183"/>
                    <a:pt x="187" y="41"/>
                  </a:cubicBezTo>
                  <a:cubicBezTo>
                    <a:pt x="175" y="13"/>
                    <a:pt x="14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14"/>
            <p:cNvSpPr/>
            <p:nvPr/>
          </p:nvSpPr>
          <p:spPr>
            <a:xfrm>
              <a:off x="4261050" y="2080425"/>
              <a:ext cx="8675" cy="11625"/>
            </a:xfrm>
            <a:custGeom>
              <a:rect b="b" l="l" r="r" t="t"/>
              <a:pathLst>
                <a:path extrusionOk="0" h="465" w="347">
                  <a:moveTo>
                    <a:pt x="106" y="0"/>
                  </a:moveTo>
                  <a:cubicBezTo>
                    <a:pt x="55" y="0"/>
                    <a:pt x="1" y="44"/>
                    <a:pt x="8" y="108"/>
                  </a:cubicBezTo>
                  <a:cubicBezTo>
                    <a:pt x="20" y="216"/>
                    <a:pt x="67" y="347"/>
                    <a:pt x="151" y="430"/>
                  </a:cubicBezTo>
                  <a:cubicBezTo>
                    <a:pt x="168" y="454"/>
                    <a:pt x="192" y="464"/>
                    <a:pt x="217" y="464"/>
                  </a:cubicBezTo>
                  <a:cubicBezTo>
                    <a:pt x="279" y="464"/>
                    <a:pt x="346" y="402"/>
                    <a:pt x="329" y="335"/>
                  </a:cubicBezTo>
                  <a:cubicBezTo>
                    <a:pt x="282" y="239"/>
                    <a:pt x="222" y="156"/>
                    <a:pt x="186" y="61"/>
                  </a:cubicBezTo>
                  <a:cubicBezTo>
                    <a:pt x="172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14"/>
            <p:cNvSpPr/>
            <p:nvPr/>
          </p:nvSpPr>
          <p:spPr>
            <a:xfrm>
              <a:off x="4270000" y="2080225"/>
              <a:ext cx="9825" cy="8150"/>
            </a:xfrm>
            <a:custGeom>
              <a:rect b="b" l="l" r="r" t="t"/>
              <a:pathLst>
                <a:path extrusionOk="0" h="326" w="393">
                  <a:moveTo>
                    <a:pt x="136" y="0"/>
                  </a:moveTo>
                  <a:cubicBezTo>
                    <a:pt x="65" y="0"/>
                    <a:pt x="1" y="73"/>
                    <a:pt x="43" y="140"/>
                  </a:cubicBezTo>
                  <a:cubicBezTo>
                    <a:pt x="90" y="224"/>
                    <a:pt x="162" y="295"/>
                    <a:pt x="245" y="319"/>
                  </a:cubicBezTo>
                  <a:cubicBezTo>
                    <a:pt x="257" y="323"/>
                    <a:pt x="269" y="325"/>
                    <a:pt x="279" y="325"/>
                  </a:cubicBezTo>
                  <a:cubicBezTo>
                    <a:pt x="354" y="325"/>
                    <a:pt x="392" y="228"/>
                    <a:pt x="340" y="176"/>
                  </a:cubicBezTo>
                  <a:cubicBezTo>
                    <a:pt x="293" y="128"/>
                    <a:pt x="245" y="105"/>
                    <a:pt x="221" y="45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14"/>
            <p:cNvSpPr/>
            <p:nvPr/>
          </p:nvSpPr>
          <p:spPr>
            <a:xfrm>
              <a:off x="4281975" y="2083025"/>
              <a:ext cx="6375" cy="4625"/>
            </a:xfrm>
            <a:custGeom>
              <a:rect b="b" l="l" r="r" t="t"/>
              <a:pathLst>
                <a:path extrusionOk="0" h="185" w="255">
                  <a:moveTo>
                    <a:pt x="127" y="1"/>
                  </a:moveTo>
                  <a:cubicBezTo>
                    <a:pt x="0" y="1"/>
                    <a:pt x="3" y="185"/>
                    <a:pt x="136" y="185"/>
                  </a:cubicBezTo>
                  <a:cubicBezTo>
                    <a:pt x="144" y="185"/>
                    <a:pt x="151" y="184"/>
                    <a:pt x="159" y="183"/>
                  </a:cubicBezTo>
                  <a:lnTo>
                    <a:pt x="171" y="183"/>
                  </a:lnTo>
                  <a:cubicBezTo>
                    <a:pt x="254" y="171"/>
                    <a:pt x="254" y="16"/>
                    <a:pt x="171" y="4"/>
                  </a:cubicBezTo>
                  <a:lnTo>
                    <a:pt x="159" y="4"/>
                  </a:lnTo>
                  <a:cubicBezTo>
                    <a:pt x="147" y="2"/>
                    <a:pt x="137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14"/>
            <p:cNvSpPr/>
            <p:nvPr/>
          </p:nvSpPr>
          <p:spPr>
            <a:xfrm>
              <a:off x="4224625" y="2142275"/>
              <a:ext cx="7475" cy="19425"/>
            </a:xfrm>
            <a:custGeom>
              <a:rect b="b" l="l" r="r" t="t"/>
              <a:pathLst>
                <a:path extrusionOk="0" h="777" w="299">
                  <a:moveTo>
                    <a:pt x="29" y="1"/>
                  </a:moveTo>
                  <a:cubicBezTo>
                    <a:pt x="13" y="1"/>
                    <a:pt x="0" y="18"/>
                    <a:pt x="0" y="40"/>
                  </a:cubicBezTo>
                  <a:cubicBezTo>
                    <a:pt x="36" y="159"/>
                    <a:pt x="72" y="301"/>
                    <a:pt x="96" y="421"/>
                  </a:cubicBezTo>
                  <a:cubicBezTo>
                    <a:pt x="131" y="516"/>
                    <a:pt x="119" y="671"/>
                    <a:pt x="179" y="754"/>
                  </a:cubicBezTo>
                  <a:cubicBezTo>
                    <a:pt x="186" y="767"/>
                    <a:pt x="203" y="776"/>
                    <a:pt x="219" y="776"/>
                  </a:cubicBezTo>
                  <a:cubicBezTo>
                    <a:pt x="232" y="776"/>
                    <a:pt x="245" y="770"/>
                    <a:pt x="250" y="754"/>
                  </a:cubicBezTo>
                  <a:cubicBezTo>
                    <a:pt x="298" y="659"/>
                    <a:pt x="250" y="516"/>
                    <a:pt x="215" y="421"/>
                  </a:cubicBezTo>
                  <a:cubicBezTo>
                    <a:pt x="191" y="266"/>
                    <a:pt x="131" y="147"/>
                    <a:pt x="60" y="28"/>
                  </a:cubicBezTo>
                  <a:cubicBezTo>
                    <a:pt x="50" y="9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14"/>
            <p:cNvSpPr/>
            <p:nvPr/>
          </p:nvSpPr>
          <p:spPr>
            <a:xfrm>
              <a:off x="4228125" y="2138575"/>
              <a:ext cx="10500" cy="28800"/>
            </a:xfrm>
            <a:custGeom>
              <a:rect b="b" l="l" r="r" t="t"/>
              <a:pathLst>
                <a:path extrusionOk="0" h="1152" w="420">
                  <a:moveTo>
                    <a:pt x="122" y="0"/>
                  </a:moveTo>
                  <a:cubicBezTo>
                    <a:pt x="65" y="0"/>
                    <a:pt x="0" y="49"/>
                    <a:pt x="15" y="116"/>
                  </a:cubicBezTo>
                  <a:cubicBezTo>
                    <a:pt x="63" y="330"/>
                    <a:pt x="75" y="533"/>
                    <a:pt x="110" y="723"/>
                  </a:cubicBezTo>
                  <a:cubicBezTo>
                    <a:pt x="122" y="878"/>
                    <a:pt x="122" y="1021"/>
                    <a:pt x="241" y="1128"/>
                  </a:cubicBezTo>
                  <a:cubicBezTo>
                    <a:pt x="258" y="1145"/>
                    <a:pt x="276" y="1151"/>
                    <a:pt x="293" y="1151"/>
                  </a:cubicBezTo>
                  <a:cubicBezTo>
                    <a:pt x="324" y="1151"/>
                    <a:pt x="353" y="1128"/>
                    <a:pt x="360" y="1104"/>
                  </a:cubicBezTo>
                  <a:cubicBezTo>
                    <a:pt x="420" y="950"/>
                    <a:pt x="349" y="771"/>
                    <a:pt x="313" y="628"/>
                  </a:cubicBezTo>
                  <a:cubicBezTo>
                    <a:pt x="277" y="426"/>
                    <a:pt x="241" y="247"/>
                    <a:pt x="194" y="57"/>
                  </a:cubicBezTo>
                  <a:cubicBezTo>
                    <a:pt x="185" y="17"/>
                    <a:pt x="155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14"/>
            <p:cNvSpPr/>
            <p:nvPr/>
          </p:nvSpPr>
          <p:spPr>
            <a:xfrm>
              <a:off x="4233550" y="2145925"/>
              <a:ext cx="11050" cy="24975"/>
            </a:xfrm>
            <a:custGeom>
              <a:rect b="b" l="l" r="r" t="t"/>
              <a:pathLst>
                <a:path extrusionOk="0" h="999" w="442">
                  <a:moveTo>
                    <a:pt x="132" y="1"/>
                  </a:moveTo>
                  <a:cubicBezTo>
                    <a:pt x="96" y="1"/>
                    <a:pt x="72" y="13"/>
                    <a:pt x="72" y="36"/>
                  </a:cubicBezTo>
                  <a:cubicBezTo>
                    <a:pt x="13" y="286"/>
                    <a:pt x="1" y="644"/>
                    <a:pt x="84" y="882"/>
                  </a:cubicBezTo>
                  <a:cubicBezTo>
                    <a:pt x="110" y="961"/>
                    <a:pt x="177" y="998"/>
                    <a:pt x="244" y="998"/>
                  </a:cubicBezTo>
                  <a:cubicBezTo>
                    <a:pt x="329" y="998"/>
                    <a:pt x="416" y="940"/>
                    <a:pt x="429" y="834"/>
                  </a:cubicBezTo>
                  <a:cubicBezTo>
                    <a:pt x="441" y="548"/>
                    <a:pt x="346" y="179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14"/>
            <p:cNvSpPr/>
            <p:nvPr/>
          </p:nvSpPr>
          <p:spPr>
            <a:xfrm>
              <a:off x="4241300" y="2157750"/>
              <a:ext cx="7450" cy="15200"/>
            </a:xfrm>
            <a:custGeom>
              <a:rect b="b" l="l" r="r" t="t"/>
              <a:pathLst>
                <a:path extrusionOk="0" h="608" w="298">
                  <a:moveTo>
                    <a:pt x="50" y="1"/>
                  </a:moveTo>
                  <a:cubicBezTo>
                    <a:pt x="25" y="1"/>
                    <a:pt x="0" y="19"/>
                    <a:pt x="0" y="52"/>
                  </a:cubicBezTo>
                  <a:cubicBezTo>
                    <a:pt x="0" y="159"/>
                    <a:pt x="0" y="254"/>
                    <a:pt x="12" y="361"/>
                  </a:cubicBezTo>
                  <a:cubicBezTo>
                    <a:pt x="24" y="433"/>
                    <a:pt x="48" y="575"/>
                    <a:pt x="131" y="599"/>
                  </a:cubicBezTo>
                  <a:cubicBezTo>
                    <a:pt x="146" y="604"/>
                    <a:pt x="161" y="607"/>
                    <a:pt x="174" y="607"/>
                  </a:cubicBezTo>
                  <a:cubicBezTo>
                    <a:pt x="192" y="607"/>
                    <a:pt x="208" y="601"/>
                    <a:pt x="214" y="587"/>
                  </a:cubicBezTo>
                  <a:cubicBezTo>
                    <a:pt x="298" y="528"/>
                    <a:pt x="262" y="409"/>
                    <a:pt x="238" y="337"/>
                  </a:cubicBezTo>
                  <a:cubicBezTo>
                    <a:pt x="203" y="230"/>
                    <a:pt x="143" y="135"/>
                    <a:pt x="95" y="40"/>
                  </a:cubicBezTo>
                  <a:cubicBezTo>
                    <a:pt x="90" y="13"/>
                    <a:pt x="70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14"/>
            <p:cNvSpPr/>
            <p:nvPr/>
          </p:nvSpPr>
          <p:spPr>
            <a:xfrm>
              <a:off x="4248125" y="2172025"/>
              <a:ext cx="7175" cy="14500"/>
            </a:xfrm>
            <a:custGeom>
              <a:rect b="b" l="l" r="r" t="t"/>
              <a:pathLst>
                <a:path extrusionOk="0" h="580" w="287">
                  <a:moveTo>
                    <a:pt x="64" y="1"/>
                  </a:moveTo>
                  <a:cubicBezTo>
                    <a:pt x="31" y="1"/>
                    <a:pt x="1" y="36"/>
                    <a:pt x="25" y="76"/>
                  </a:cubicBezTo>
                  <a:cubicBezTo>
                    <a:pt x="96" y="243"/>
                    <a:pt x="108" y="421"/>
                    <a:pt x="227" y="564"/>
                  </a:cubicBezTo>
                  <a:cubicBezTo>
                    <a:pt x="234" y="575"/>
                    <a:pt x="243" y="579"/>
                    <a:pt x="251" y="579"/>
                  </a:cubicBezTo>
                  <a:cubicBezTo>
                    <a:pt x="269" y="579"/>
                    <a:pt x="287" y="557"/>
                    <a:pt x="287" y="540"/>
                  </a:cubicBezTo>
                  <a:cubicBezTo>
                    <a:pt x="287" y="362"/>
                    <a:pt x="203" y="183"/>
                    <a:pt x="108" y="28"/>
                  </a:cubicBezTo>
                  <a:cubicBezTo>
                    <a:pt x="97" y="9"/>
                    <a:pt x="8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14"/>
            <p:cNvSpPr/>
            <p:nvPr/>
          </p:nvSpPr>
          <p:spPr>
            <a:xfrm>
              <a:off x="4253875" y="2185675"/>
              <a:ext cx="8575" cy="11025"/>
            </a:xfrm>
            <a:custGeom>
              <a:rect b="b" l="l" r="r" t="t"/>
              <a:pathLst>
                <a:path extrusionOk="0" h="441" w="343">
                  <a:moveTo>
                    <a:pt x="111" y="1"/>
                  </a:moveTo>
                  <a:cubicBezTo>
                    <a:pt x="55" y="1"/>
                    <a:pt x="0" y="45"/>
                    <a:pt x="45" y="89"/>
                  </a:cubicBezTo>
                  <a:cubicBezTo>
                    <a:pt x="92" y="149"/>
                    <a:pt x="116" y="197"/>
                    <a:pt x="152" y="256"/>
                  </a:cubicBezTo>
                  <a:cubicBezTo>
                    <a:pt x="164" y="316"/>
                    <a:pt x="176" y="375"/>
                    <a:pt x="212" y="423"/>
                  </a:cubicBezTo>
                  <a:cubicBezTo>
                    <a:pt x="217" y="435"/>
                    <a:pt x="232" y="441"/>
                    <a:pt x="247" y="441"/>
                  </a:cubicBezTo>
                  <a:cubicBezTo>
                    <a:pt x="262" y="441"/>
                    <a:pt x="277" y="435"/>
                    <a:pt x="283" y="423"/>
                  </a:cubicBezTo>
                  <a:cubicBezTo>
                    <a:pt x="343" y="292"/>
                    <a:pt x="235" y="125"/>
                    <a:pt x="164" y="18"/>
                  </a:cubicBezTo>
                  <a:cubicBezTo>
                    <a:pt x="149" y="6"/>
                    <a:pt x="130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14"/>
            <p:cNvSpPr/>
            <p:nvPr/>
          </p:nvSpPr>
          <p:spPr>
            <a:xfrm>
              <a:off x="4300000" y="2152825"/>
              <a:ext cx="5600" cy="13600"/>
            </a:xfrm>
            <a:custGeom>
              <a:rect b="b" l="l" r="r" t="t"/>
              <a:pathLst>
                <a:path extrusionOk="0" h="544" w="224">
                  <a:moveTo>
                    <a:pt x="116" y="1"/>
                  </a:moveTo>
                  <a:cubicBezTo>
                    <a:pt x="59" y="1"/>
                    <a:pt x="0" y="47"/>
                    <a:pt x="22" y="118"/>
                  </a:cubicBezTo>
                  <a:cubicBezTo>
                    <a:pt x="33" y="189"/>
                    <a:pt x="33" y="272"/>
                    <a:pt x="33" y="356"/>
                  </a:cubicBezTo>
                  <a:cubicBezTo>
                    <a:pt x="33" y="427"/>
                    <a:pt x="45" y="475"/>
                    <a:pt x="93" y="534"/>
                  </a:cubicBezTo>
                  <a:cubicBezTo>
                    <a:pt x="99" y="540"/>
                    <a:pt x="114" y="543"/>
                    <a:pt x="129" y="543"/>
                  </a:cubicBezTo>
                  <a:cubicBezTo>
                    <a:pt x="144" y="543"/>
                    <a:pt x="158" y="540"/>
                    <a:pt x="164" y="534"/>
                  </a:cubicBezTo>
                  <a:cubicBezTo>
                    <a:pt x="224" y="475"/>
                    <a:pt x="224" y="415"/>
                    <a:pt x="224" y="320"/>
                  </a:cubicBezTo>
                  <a:cubicBezTo>
                    <a:pt x="224" y="237"/>
                    <a:pt x="212" y="141"/>
                    <a:pt x="200" y="70"/>
                  </a:cubicBezTo>
                  <a:cubicBezTo>
                    <a:pt x="190" y="22"/>
                    <a:pt x="154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14"/>
            <p:cNvSpPr/>
            <p:nvPr/>
          </p:nvSpPr>
          <p:spPr>
            <a:xfrm>
              <a:off x="4298150" y="2103125"/>
              <a:ext cx="5075" cy="16675"/>
            </a:xfrm>
            <a:custGeom>
              <a:rect b="b" l="l" r="r" t="t"/>
              <a:pathLst>
                <a:path extrusionOk="0" h="667" w="203">
                  <a:moveTo>
                    <a:pt x="84" y="1"/>
                  </a:moveTo>
                  <a:cubicBezTo>
                    <a:pt x="46" y="1"/>
                    <a:pt x="0" y="30"/>
                    <a:pt x="0" y="82"/>
                  </a:cubicBezTo>
                  <a:cubicBezTo>
                    <a:pt x="12" y="177"/>
                    <a:pt x="36" y="284"/>
                    <a:pt x="48" y="379"/>
                  </a:cubicBezTo>
                  <a:cubicBezTo>
                    <a:pt x="60" y="463"/>
                    <a:pt x="60" y="558"/>
                    <a:pt x="107" y="641"/>
                  </a:cubicBezTo>
                  <a:cubicBezTo>
                    <a:pt x="113" y="658"/>
                    <a:pt x="129" y="667"/>
                    <a:pt x="145" y="667"/>
                  </a:cubicBezTo>
                  <a:cubicBezTo>
                    <a:pt x="164" y="667"/>
                    <a:pt x="184" y="655"/>
                    <a:pt x="191" y="629"/>
                  </a:cubicBezTo>
                  <a:cubicBezTo>
                    <a:pt x="203" y="534"/>
                    <a:pt x="191" y="451"/>
                    <a:pt x="179" y="355"/>
                  </a:cubicBezTo>
                  <a:cubicBezTo>
                    <a:pt x="167" y="260"/>
                    <a:pt x="155" y="141"/>
                    <a:pt x="131" y="34"/>
                  </a:cubicBezTo>
                  <a:cubicBezTo>
                    <a:pt x="127" y="11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14"/>
            <p:cNvSpPr/>
            <p:nvPr/>
          </p:nvSpPr>
          <p:spPr>
            <a:xfrm>
              <a:off x="4301425" y="2122400"/>
              <a:ext cx="9550" cy="10025"/>
            </a:xfrm>
            <a:custGeom>
              <a:rect b="b" l="l" r="r" t="t"/>
              <a:pathLst>
                <a:path extrusionOk="0" h="401" w="382">
                  <a:moveTo>
                    <a:pt x="181" y="1"/>
                  </a:moveTo>
                  <a:cubicBezTo>
                    <a:pt x="150" y="1"/>
                    <a:pt x="120" y="9"/>
                    <a:pt x="95" y="25"/>
                  </a:cubicBezTo>
                  <a:cubicBezTo>
                    <a:pt x="24" y="61"/>
                    <a:pt x="0" y="156"/>
                    <a:pt x="48" y="227"/>
                  </a:cubicBezTo>
                  <a:cubicBezTo>
                    <a:pt x="79" y="290"/>
                    <a:pt x="139" y="400"/>
                    <a:pt x="226" y="400"/>
                  </a:cubicBezTo>
                  <a:cubicBezTo>
                    <a:pt x="238" y="400"/>
                    <a:pt x="250" y="398"/>
                    <a:pt x="262" y="394"/>
                  </a:cubicBezTo>
                  <a:cubicBezTo>
                    <a:pt x="298" y="382"/>
                    <a:pt x="322" y="334"/>
                    <a:pt x="334" y="299"/>
                  </a:cubicBezTo>
                  <a:cubicBezTo>
                    <a:pt x="381" y="227"/>
                    <a:pt x="346" y="156"/>
                    <a:pt x="322" y="84"/>
                  </a:cubicBezTo>
                  <a:cubicBezTo>
                    <a:pt x="298" y="30"/>
                    <a:pt x="239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14"/>
            <p:cNvSpPr/>
            <p:nvPr/>
          </p:nvSpPr>
          <p:spPr>
            <a:xfrm>
              <a:off x="4323775" y="2149275"/>
              <a:ext cx="3850" cy="6150"/>
            </a:xfrm>
            <a:custGeom>
              <a:rect b="b" l="l" r="r" t="t"/>
              <a:pathLst>
                <a:path extrusionOk="0" h="246" w="154">
                  <a:moveTo>
                    <a:pt x="65" y="0"/>
                  </a:moveTo>
                  <a:cubicBezTo>
                    <a:pt x="34" y="0"/>
                    <a:pt x="1" y="29"/>
                    <a:pt x="23" y="81"/>
                  </a:cubicBezTo>
                  <a:cubicBezTo>
                    <a:pt x="47" y="141"/>
                    <a:pt x="47" y="200"/>
                    <a:pt x="94" y="236"/>
                  </a:cubicBezTo>
                  <a:cubicBezTo>
                    <a:pt x="98" y="243"/>
                    <a:pt x="104" y="246"/>
                    <a:pt x="112" y="246"/>
                  </a:cubicBezTo>
                  <a:cubicBezTo>
                    <a:pt x="130" y="246"/>
                    <a:pt x="154" y="229"/>
                    <a:pt x="154" y="212"/>
                  </a:cubicBezTo>
                  <a:cubicBezTo>
                    <a:pt x="154" y="152"/>
                    <a:pt x="142" y="93"/>
                    <a:pt x="106" y="33"/>
                  </a:cubicBezTo>
                  <a:cubicBezTo>
                    <a:pt x="102" y="11"/>
                    <a:pt x="84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14"/>
            <p:cNvSpPr/>
            <p:nvPr/>
          </p:nvSpPr>
          <p:spPr>
            <a:xfrm>
              <a:off x="4329600" y="2146725"/>
              <a:ext cx="6675" cy="9350"/>
            </a:xfrm>
            <a:custGeom>
              <a:rect b="b" l="l" r="r" t="t"/>
              <a:pathLst>
                <a:path extrusionOk="0" h="374" w="267">
                  <a:moveTo>
                    <a:pt x="82" y="1"/>
                  </a:moveTo>
                  <a:cubicBezTo>
                    <a:pt x="37" y="1"/>
                    <a:pt x="1" y="54"/>
                    <a:pt x="28" y="100"/>
                  </a:cubicBezTo>
                  <a:cubicBezTo>
                    <a:pt x="52" y="183"/>
                    <a:pt x="64" y="243"/>
                    <a:pt x="88" y="314"/>
                  </a:cubicBezTo>
                  <a:cubicBezTo>
                    <a:pt x="88" y="338"/>
                    <a:pt x="111" y="373"/>
                    <a:pt x="147" y="373"/>
                  </a:cubicBezTo>
                  <a:lnTo>
                    <a:pt x="171" y="373"/>
                  </a:lnTo>
                  <a:cubicBezTo>
                    <a:pt x="183" y="373"/>
                    <a:pt x="207" y="373"/>
                    <a:pt x="219" y="350"/>
                  </a:cubicBezTo>
                  <a:lnTo>
                    <a:pt x="231" y="338"/>
                  </a:lnTo>
                  <a:cubicBezTo>
                    <a:pt x="242" y="326"/>
                    <a:pt x="266" y="278"/>
                    <a:pt x="266" y="254"/>
                  </a:cubicBezTo>
                  <a:cubicBezTo>
                    <a:pt x="231" y="159"/>
                    <a:pt x="183" y="88"/>
                    <a:pt x="123" y="16"/>
                  </a:cubicBezTo>
                  <a:cubicBezTo>
                    <a:pt x="110" y="5"/>
                    <a:pt x="9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14"/>
            <p:cNvSpPr/>
            <p:nvPr/>
          </p:nvSpPr>
          <p:spPr>
            <a:xfrm>
              <a:off x="4340125" y="2149725"/>
              <a:ext cx="7750" cy="12000"/>
            </a:xfrm>
            <a:custGeom>
              <a:rect b="b" l="l" r="r" t="t"/>
              <a:pathLst>
                <a:path extrusionOk="0" h="480" w="310">
                  <a:moveTo>
                    <a:pt x="109" y="0"/>
                  </a:moveTo>
                  <a:cubicBezTo>
                    <a:pt x="54" y="0"/>
                    <a:pt x="0" y="33"/>
                    <a:pt x="0" y="99"/>
                  </a:cubicBezTo>
                  <a:cubicBezTo>
                    <a:pt x="0" y="182"/>
                    <a:pt x="12" y="265"/>
                    <a:pt x="12" y="337"/>
                  </a:cubicBezTo>
                  <a:cubicBezTo>
                    <a:pt x="12" y="396"/>
                    <a:pt x="60" y="480"/>
                    <a:pt x="131" y="480"/>
                  </a:cubicBezTo>
                  <a:cubicBezTo>
                    <a:pt x="310" y="480"/>
                    <a:pt x="226" y="194"/>
                    <a:pt x="226" y="99"/>
                  </a:cubicBezTo>
                  <a:cubicBezTo>
                    <a:pt x="220" y="33"/>
                    <a:pt x="16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14"/>
            <p:cNvSpPr/>
            <p:nvPr/>
          </p:nvSpPr>
          <p:spPr>
            <a:xfrm>
              <a:off x="4348225" y="2153925"/>
              <a:ext cx="5900" cy="9075"/>
            </a:xfrm>
            <a:custGeom>
              <a:rect b="b" l="l" r="r" t="t"/>
              <a:pathLst>
                <a:path extrusionOk="0" h="363" w="236">
                  <a:moveTo>
                    <a:pt x="104" y="1"/>
                  </a:moveTo>
                  <a:cubicBezTo>
                    <a:pt x="57" y="1"/>
                    <a:pt x="1" y="52"/>
                    <a:pt x="33" y="109"/>
                  </a:cubicBezTo>
                  <a:cubicBezTo>
                    <a:pt x="69" y="157"/>
                    <a:pt x="69" y="193"/>
                    <a:pt x="81" y="252"/>
                  </a:cubicBezTo>
                  <a:cubicBezTo>
                    <a:pt x="81" y="276"/>
                    <a:pt x="117" y="312"/>
                    <a:pt x="128" y="336"/>
                  </a:cubicBezTo>
                  <a:cubicBezTo>
                    <a:pt x="134" y="353"/>
                    <a:pt x="146" y="362"/>
                    <a:pt x="158" y="362"/>
                  </a:cubicBezTo>
                  <a:cubicBezTo>
                    <a:pt x="170" y="362"/>
                    <a:pt x="182" y="353"/>
                    <a:pt x="188" y="336"/>
                  </a:cubicBezTo>
                  <a:cubicBezTo>
                    <a:pt x="212" y="288"/>
                    <a:pt x="236" y="264"/>
                    <a:pt x="212" y="205"/>
                  </a:cubicBezTo>
                  <a:cubicBezTo>
                    <a:pt x="200" y="145"/>
                    <a:pt x="188" y="85"/>
                    <a:pt x="152" y="38"/>
                  </a:cubicBezTo>
                  <a:cubicBezTo>
                    <a:pt x="145" y="12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14"/>
            <p:cNvSpPr/>
            <p:nvPr/>
          </p:nvSpPr>
          <p:spPr>
            <a:xfrm>
              <a:off x="4357675" y="2156725"/>
              <a:ext cx="4775" cy="10700"/>
            </a:xfrm>
            <a:custGeom>
              <a:rect b="b" l="l" r="r" t="t"/>
              <a:pathLst>
                <a:path extrusionOk="0" h="428" w="191">
                  <a:moveTo>
                    <a:pt x="39" y="0"/>
                  </a:moveTo>
                  <a:cubicBezTo>
                    <a:pt x="18" y="0"/>
                    <a:pt x="1" y="15"/>
                    <a:pt x="1" y="45"/>
                  </a:cubicBezTo>
                  <a:cubicBezTo>
                    <a:pt x="12" y="164"/>
                    <a:pt x="12" y="295"/>
                    <a:pt x="72" y="402"/>
                  </a:cubicBezTo>
                  <a:cubicBezTo>
                    <a:pt x="91" y="415"/>
                    <a:pt x="117" y="428"/>
                    <a:pt x="139" y="428"/>
                  </a:cubicBezTo>
                  <a:cubicBezTo>
                    <a:pt x="158" y="428"/>
                    <a:pt x="174" y="418"/>
                    <a:pt x="179" y="390"/>
                  </a:cubicBezTo>
                  <a:cubicBezTo>
                    <a:pt x="191" y="331"/>
                    <a:pt x="179" y="283"/>
                    <a:pt x="167" y="224"/>
                  </a:cubicBezTo>
                  <a:cubicBezTo>
                    <a:pt x="131" y="164"/>
                    <a:pt x="120" y="104"/>
                    <a:pt x="96" y="45"/>
                  </a:cubicBezTo>
                  <a:cubicBezTo>
                    <a:pt x="84" y="15"/>
                    <a:pt x="60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14"/>
            <p:cNvSpPr/>
            <p:nvPr/>
          </p:nvSpPr>
          <p:spPr>
            <a:xfrm>
              <a:off x="4365650" y="2159225"/>
              <a:ext cx="6625" cy="12250"/>
            </a:xfrm>
            <a:custGeom>
              <a:rect b="b" l="l" r="r" t="t"/>
              <a:pathLst>
                <a:path extrusionOk="0" h="490" w="265">
                  <a:moveTo>
                    <a:pt x="94" y="0"/>
                  </a:moveTo>
                  <a:cubicBezTo>
                    <a:pt x="49" y="0"/>
                    <a:pt x="0" y="41"/>
                    <a:pt x="15" y="100"/>
                  </a:cubicBezTo>
                  <a:cubicBezTo>
                    <a:pt x="27" y="195"/>
                    <a:pt x="27" y="338"/>
                    <a:pt x="74" y="421"/>
                  </a:cubicBezTo>
                  <a:cubicBezTo>
                    <a:pt x="86" y="466"/>
                    <a:pt x="129" y="490"/>
                    <a:pt x="171" y="490"/>
                  </a:cubicBezTo>
                  <a:cubicBezTo>
                    <a:pt x="218" y="490"/>
                    <a:pt x="265" y="460"/>
                    <a:pt x="265" y="397"/>
                  </a:cubicBezTo>
                  <a:cubicBezTo>
                    <a:pt x="253" y="278"/>
                    <a:pt x="205" y="147"/>
                    <a:pt x="158" y="52"/>
                  </a:cubicBezTo>
                  <a:cubicBezTo>
                    <a:pt x="149" y="16"/>
                    <a:pt x="12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14"/>
            <p:cNvSpPr/>
            <p:nvPr/>
          </p:nvSpPr>
          <p:spPr>
            <a:xfrm>
              <a:off x="4373550" y="2164425"/>
              <a:ext cx="6475" cy="10100"/>
            </a:xfrm>
            <a:custGeom>
              <a:rect b="b" l="l" r="r" t="t"/>
              <a:pathLst>
                <a:path extrusionOk="0" h="404" w="259">
                  <a:moveTo>
                    <a:pt x="38" y="1"/>
                  </a:moveTo>
                  <a:cubicBezTo>
                    <a:pt x="15" y="1"/>
                    <a:pt x="0" y="18"/>
                    <a:pt x="8" y="35"/>
                  </a:cubicBezTo>
                  <a:lnTo>
                    <a:pt x="8" y="142"/>
                  </a:lnTo>
                  <a:cubicBezTo>
                    <a:pt x="8" y="189"/>
                    <a:pt x="20" y="225"/>
                    <a:pt x="32" y="273"/>
                  </a:cubicBezTo>
                  <a:cubicBezTo>
                    <a:pt x="52" y="322"/>
                    <a:pt x="96" y="404"/>
                    <a:pt x="151" y="404"/>
                  </a:cubicBezTo>
                  <a:cubicBezTo>
                    <a:pt x="163" y="404"/>
                    <a:pt x="175" y="400"/>
                    <a:pt x="187" y="392"/>
                  </a:cubicBezTo>
                  <a:cubicBezTo>
                    <a:pt x="258" y="344"/>
                    <a:pt x="235" y="237"/>
                    <a:pt x="211" y="189"/>
                  </a:cubicBezTo>
                  <a:cubicBezTo>
                    <a:pt x="187" y="94"/>
                    <a:pt x="139" y="46"/>
                    <a:pt x="68" y="11"/>
                  </a:cubicBezTo>
                  <a:cubicBezTo>
                    <a:pt x="58" y="4"/>
                    <a:pt x="47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14"/>
            <p:cNvSpPr/>
            <p:nvPr/>
          </p:nvSpPr>
          <p:spPr>
            <a:xfrm>
              <a:off x="4381200" y="2169250"/>
              <a:ext cx="4475" cy="9475"/>
            </a:xfrm>
            <a:custGeom>
              <a:rect b="b" l="l" r="r" t="t"/>
              <a:pathLst>
                <a:path extrusionOk="0" h="379" w="179">
                  <a:moveTo>
                    <a:pt x="32" y="0"/>
                  </a:moveTo>
                  <a:cubicBezTo>
                    <a:pt x="16" y="0"/>
                    <a:pt x="0" y="6"/>
                    <a:pt x="0" y="20"/>
                  </a:cubicBezTo>
                  <a:cubicBezTo>
                    <a:pt x="0" y="115"/>
                    <a:pt x="12" y="187"/>
                    <a:pt x="12" y="270"/>
                  </a:cubicBezTo>
                  <a:cubicBezTo>
                    <a:pt x="12" y="314"/>
                    <a:pt x="53" y="379"/>
                    <a:pt x="106" y="379"/>
                  </a:cubicBezTo>
                  <a:cubicBezTo>
                    <a:pt x="110" y="379"/>
                    <a:pt x="115" y="378"/>
                    <a:pt x="119" y="377"/>
                  </a:cubicBezTo>
                  <a:cubicBezTo>
                    <a:pt x="179" y="365"/>
                    <a:pt x="179" y="294"/>
                    <a:pt x="155" y="246"/>
                  </a:cubicBezTo>
                  <a:cubicBezTo>
                    <a:pt x="131" y="175"/>
                    <a:pt x="83" y="80"/>
                    <a:pt x="60" y="8"/>
                  </a:cubicBezTo>
                  <a:cubicBezTo>
                    <a:pt x="55" y="3"/>
                    <a:pt x="44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14"/>
            <p:cNvSpPr/>
            <p:nvPr/>
          </p:nvSpPr>
          <p:spPr>
            <a:xfrm>
              <a:off x="4341400" y="2122625"/>
              <a:ext cx="7075" cy="9675"/>
            </a:xfrm>
            <a:custGeom>
              <a:rect b="b" l="l" r="r" t="t"/>
              <a:pathLst>
                <a:path extrusionOk="0" h="387" w="283">
                  <a:moveTo>
                    <a:pt x="128" y="0"/>
                  </a:moveTo>
                  <a:cubicBezTo>
                    <a:pt x="64" y="0"/>
                    <a:pt x="1" y="48"/>
                    <a:pt x="32" y="111"/>
                  </a:cubicBezTo>
                  <a:cubicBezTo>
                    <a:pt x="56" y="171"/>
                    <a:pt x="56" y="230"/>
                    <a:pt x="68" y="314"/>
                  </a:cubicBezTo>
                  <a:cubicBezTo>
                    <a:pt x="83" y="364"/>
                    <a:pt x="125" y="387"/>
                    <a:pt x="167" y="387"/>
                  </a:cubicBezTo>
                  <a:cubicBezTo>
                    <a:pt x="224" y="387"/>
                    <a:pt x="282" y="346"/>
                    <a:pt x="282" y="278"/>
                  </a:cubicBezTo>
                  <a:cubicBezTo>
                    <a:pt x="282" y="194"/>
                    <a:pt x="247" y="111"/>
                    <a:pt x="211" y="40"/>
                  </a:cubicBezTo>
                  <a:cubicBezTo>
                    <a:pt x="191" y="12"/>
                    <a:pt x="159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14"/>
            <p:cNvSpPr/>
            <p:nvPr/>
          </p:nvSpPr>
          <p:spPr>
            <a:xfrm>
              <a:off x="4349650" y="2119200"/>
              <a:ext cx="7450" cy="8150"/>
            </a:xfrm>
            <a:custGeom>
              <a:rect b="b" l="l" r="r" t="t"/>
              <a:pathLst>
                <a:path extrusionOk="0" h="326" w="298">
                  <a:moveTo>
                    <a:pt x="124" y="1"/>
                  </a:moveTo>
                  <a:cubicBezTo>
                    <a:pt x="110" y="1"/>
                    <a:pt x="96" y="4"/>
                    <a:pt x="83" y="10"/>
                  </a:cubicBezTo>
                  <a:cubicBezTo>
                    <a:pt x="24" y="46"/>
                    <a:pt x="0" y="129"/>
                    <a:pt x="36" y="177"/>
                  </a:cubicBezTo>
                  <a:cubicBezTo>
                    <a:pt x="48" y="189"/>
                    <a:pt x="48" y="224"/>
                    <a:pt x="71" y="248"/>
                  </a:cubicBezTo>
                  <a:cubicBezTo>
                    <a:pt x="83" y="284"/>
                    <a:pt x="95" y="296"/>
                    <a:pt x="131" y="308"/>
                  </a:cubicBezTo>
                  <a:cubicBezTo>
                    <a:pt x="137" y="320"/>
                    <a:pt x="149" y="326"/>
                    <a:pt x="161" y="326"/>
                  </a:cubicBezTo>
                  <a:cubicBezTo>
                    <a:pt x="173" y="326"/>
                    <a:pt x="185" y="320"/>
                    <a:pt x="191" y="308"/>
                  </a:cubicBezTo>
                  <a:cubicBezTo>
                    <a:pt x="274" y="248"/>
                    <a:pt x="298" y="141"/>
                    <a:pt x="238" y="58"/>
                  </a:cubicBezTo>
                  <a:cubicBezTo>
                    <a:pt x="203" y="23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14"/>
            <p:cNvSpPr/>
            <p:nvPr/>
          </p:nvSpPr>
          <p:spPr>
            <a:xfrm>
              <a:off x="4309750" y="2132425"/>
              <a:ext cx="9250" cy="13900"/>
            </a:xfrm>
            <a:custGeom>
              <a:rect b="b" l="l" r="r" t="t"/>
              <a:pathLst>
                <a:path extrusionOk="0" h="556" w="370">
                  <a:moveTo>
                    <a:pt x="222" y="0"/>
                  </a:moveTo>
                  <a:cubicBezTo>
                    <a:pt x="162" y="0"/>
                    <a:pt x="108" y="42"/>
                    <a:pt x="108" y="124"/>
                  </a:cubicBezTo>
                  <a:cubicBezTo>
                    <a:pt x="108" y="255"/>
                    <a:pt x="1" y="362"/>
                    <a:pt x="24" y="493"/>
                  </a:cubicBezTo>
                  <a:cubicBezTo>
                    <a:pt x="24" y="529"/>
                    <a:pt x="60" y="541"/>
                    <a:pt x="84" y="553"/>
                  </a:cubicBezTo>
                  <a:cubicBezTo>
                    <a:pt x="97" y="555"/>
                    <a:pt x="110" y="556"/>
                    <a:pt x="122" y="556"/>
                  </a:cubicBezTo>
                  <a:cubicBezTo>
                    <a:pt x="317" y="556"/>
                    <a:pt x="370" y="293"/>
                    <a:pt x="370" y="136"/>
                  </a:cubicBezTo>
                  <a:cubicBezTo>
                    <a:pt x="352" y="45"/>
                    <a:pt x="284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14"/>
            <p:cNvSpPr/>
            <p:nvPr/>
          </p:nvSpPr>
          <p:spPr>
            <a:xfrm>
              <a:off x="4305675" y="2132100"/>
              <a:ext cx="7075" cy="7625"/>
            </a:xfrm>
            <a:custGeom>
              <a:rect b="b" l="l" r="r" t="t"/>
              <a:pathLst>
                <a:path extrusionOk="0" h="305" w="283">
                  <a:moveTo>
                    <a:pt x="173" y="0"/>
                  </a:moveTo>
                  <a:cubicBezTo>
                    <a:pt x="155" y="0"/>
                    <a:pt x="140" y="6"/>
                    <a:pt x="128" y="18"/>
                  </a:cubicBezTo>
                  <a:cubicBezTo>
                    <a:pt x="104" y="54"/>
                    <a:pt x="104" y="66"/>
                    <a:pt x="92" y="113"/>
                  </a:cubicBezTo>
                  <a:cubicBezTo>
                    <a:pt x="92" y="137"/>
                    <a:pt x="92" y="137"/>
                    <a:pt x="56" y="149"/>
                  </a:cubicBezTo>
                  <a:cubicBezTo>
                    <a:pt x="0" y="205"/>
                    <a:pt x="51" y="305"/>
                    <a:pt x="127" y="305"/>
                  </a:cubicBezTo>
                  <a:cubicBezTo>
                    <a:pt x="131" y="305"/>
                    <a:pt x="135" y="304"/>
                    <a:pt x="140" y="304"/>
                  </a:cubicBezTo>
                  <a:cubicBezTo>
                    <a:pt x="199" y="292"/>
                    <a:pt x="247" y="244"/>
                    <a:pt x="259" y="185"/>
                  </a:cubicBezTo>
                  <a:cubicBezTo>
                    <a:pt x="283" y="125"/>
                    <a:pt x="283" y="77"/>
                    <a:pt x="235" y="18"/>
                  </a:cubicBezTo>
                  <a:cubicBezTo>
                    <a:pt x="211" y="6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14"/>
            <p:cNvSpPr/>
            <p:nvPr/>
          </p:nvSpPr>
          <p:spPr>
            <a:xfrm>
              <a:off x="4287875" y="2166175"/>
              <a:ext cx="7625" cy="14675"/>
            </a:xfrm>
            <a:custGeom>
              <a:rect b="b" l="l" r="r" t="t"/>
              <a:pathLst>
                <a:path extrusionOk="0" h="587" w="305">
                  <a:moveTo>
                    <a:pt x="97" y="0"/>
                  </a:moveTo>
                  <a:cubicBezTo>
                    <a:pt x="46" y="0"/>
                    <a:pt x="0" y="33"/>
                    <a:pt x="6" y="96"/>
                  </a:cubicBezTo>
                  <a:cubicBezTo>
                    <a:pt x="18" y="191"/>
                    <a:pt x="18" y="262"/>
                    <a:pt x="18" y="357"/>
                  </a:cubicBezTo>
                  <a:cubicBezTo>
                    <a:pt x="18" y="429"/>
                    <a:pt x="42" y="500"/>
                    <a:pt x="90" y="560"/>
                  </a:cubicBezTo>
                  <a:cubicBezTo>
                    <a:pt x="102" y="578"/>
                    <a:pt x="120" y="587"/>
                    <a:pt x="137" y="587"/>
                  </a:cubicBezTo>
                  <a:cubicBezTo>
                    <a:pt x="155" y="587"/>
                    <a:pt x="173" y="578"/>
                    <a:pt x="185" y="560"/>
                  </a:cubicBezTo>
                  <a:cubicBezTo>
                    <a:pt x="304" y="441"/>
                    <a:pt x="245" y="238"/>
                    <a:pt x="209" y="84"/>
                  </a:cubicBezTo>
                  <a:cubicBezTo>
                    <a:pt x="192" y="27"/>
                    <a:pt x="143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14"/>
            <p:cNvSpPr/>
            <p:nvPr/>
          </p:nvSpPr>
          <p:spPr>
            <a:xfrm>
              <a:off x="4296350" y="2158000"/>
              <a:ext cx="6875" cy="17300"/>
            </a:xfrm>
            <a:custGeom>
              <a:rect b="b" l="l" r="r" t="t"/>
              <a:pathLst>
                <a:path extrusionOk="0" h="692" w="275">
                  <a:moveTo>
                    <a:pt x="145" y="0"/>
                  </a:moveTo>
                  <a:cubicBezTo>
                    <a:pt x="79" y="0"/>
                    <a:pt x="6" y="46"/>
                    <a:pt x="13" y="125"/>
                  </a:cubicBezTo>
                  <a:cubicBezTo>
                    <a:pt x="25" y="232"/>
                    <a:pt x="25" y="327"/>
                    <a:pt x="13" y="423"/>
                  </a:cubicBezTo>
                  <a:cubicBezTo>
                    <a:pt x="1" y="518"/>
                    <a:pt x="1" y="589"/>
                    <a:pt x="60" y="661"/>
                  </a:cubicBezTo>
                  <a:cubicBezTo>
                    <a:pt x="68" y="683"/>
                    <a:pt x="95" y="692"/>
                    <a:pt x="116" y="692"/>
                  </a:cubicBezTo>
                  <a:cubicBezTo>
                    <a:pt x="129" y="692"/>
                    <a:pt x="139" y="689"/>
                    <a:pt x="144" y="684"/>
                  </a:cubicBezTo>
                  <a:cubicBezTo>
                    <a:pt x="239" y="625"/>
                    <a:pt x="251" y="530"/>
                    <a:pt x="263" y="423"/>
                  </a:cubicBezTo>
                  <a:cubicBezTo>
                    <a:pt x="275" y="303"/>
                    <a:pt x="275" y="208"/>
                    <a:pt x="251" y="101"/>
                  </a:cubicBezTo>
                  <a:cubicBezTo>
                    <a:pt x="251" y="31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14"/>
            <p:cNvSpPr/>
            <p:nvPr/>
          </p:nvSpPr>
          <p:spPr>
            <a:xfrm>
              <a:off x="4250225" y="2280050"/>
              <a:ext cx="15800" cy="5650"/>
            </a:xfrm>
            <a:custGeom>
              <a:rect b="b" l="l" r="r" t="t"/>
              <a:pathLst>
                <a:path extrusionOk="0" h="226" w="632">
                  <a:moveTo>
                    <a:pt x="436" y="0"/>
                  </a:moveTo>
                  <a:cubicBezTo>
                    <a:pt x="372" y="0"/>
                    <a:pt x="314" y="5"/>
                    <a:pt x="250" y="5"/>
                  </a:cubicBezTo>
                  <a:cubicBezTo>
                    <a:pt x="167" y="5"/>
                    <a:pt x="108" y="5"/>
                    <a:pt x="24" y="89"/>
                  </a:cubicBezTo>
                  <a:cubicBezTo>
                    <a:pt x="0" y="113"/>
                    <a:pt x="0" y="160"/>
                    <a:pt x="24" y="172"/>
                  </a:cubicBezTo>
                  <a:cubicBezTo>
                    <a:pt x="82" y="213"/>
                    <a:pt x="134" y="226"/>
                    <a:pt x="188" y="226"/>
                  </a:cubicBezTo>
                  <a:cubicBezTo>
                    <a:pt x="212" y="226"/>
                    <a:pt x="237" y="223"/>
                    <a:pt x="262" y="220"/>
                  </a:cubicBezTo>
                  <a:cubicBezTo>
                    <a:pt x="369" y="208"/>
                    <a:pt x="453" y="172"/>
                    <a:pt x="560" y="124"/>
                  </a:cubicBezTo>
                  <a:cubicBezTo>
                    <a:pt x="631" y="113"/>
                    <a:pt x="596" y="5"/>
                    <a:pt x="536" y="5"/>
                  </a:cubicBezTo>
                  <a:cubicBezTo>
                    <a:pt x="500" y="1"/>
                    <a:pt x="46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14"/>
            <p:cNvSpPr/>
            <p:nvPr/>
          </p:nvSpPr>
          <p:spPr>
            <a:xfrm>
              <a:off x="4251050" y="2263325"/>
              <a:ext cx="14350" cy="9275"/>
            </a:xfrm>
            <a:custGeom>
              <a:rect b="b" l="l" r="r" t="t"/>
              <a:pathLst>
                <a:path extrusionOk="0" h="371" w="574">
                  <a:moveTo>
                    <a:pt x="479" y="1"/>
                  </a:moveTo>
                  <a:cubicBezTo>
                    <a:pt x="464" y="1"/>
                    <a:pt x="447" y="6"/>
                    <a:pt x="432" y="20"/>
                  </a:cubicBezTo>
                  <a:cubicBezTo>
                    <a:pt x="325" y="103"/>
                    <a:pt x="194" y="151"/>
                    <a:pt x="86" y="198"/>
                  </a:cubicBezTo>
                  <a:cubicBezTo>
                    <a:pt x="1" y="241"/>
                    <a:pt x="40" y="370"/>
                    <a:pt x="127" y="370"/>
                  </a:cubicBezTo>
                  <a:cubicBezTo>
                    <a:pt x="137" y="370"/>
                    <a:pt x="147" y="368"/>
                    <a:pt x="158" y="365"/>
                  </a:cubicBezTo>
                  <a:cubicBezTo>
                    <a:pt x="229" y="341"/>
                    <a:pt x="313" y="317"/>
                    <a:pt x="372" y="281"/>
                  </a:cubicBezTo>
                  <a:cubicBezTo>
                    <a:pt x="432" y="234"/>
                    <a:pt x="491" y="186"/>
                    <a:pt x="527" y="127"/>
                  </a:cubicBezTo>
                  <a:cubicBezTo>
                    <a:pt x="573" y="71"/>
                    <a:pt x="53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14"/>
            <p:cNvSpPr/>
            <p:nvPr/>
          </p:nvSpPr>
          <p:spPr>
            <a:xfrm>
              <a:off x="4252300" y="2252675"/>
              <a:ext cx="14700" cy="9925"/>
            </a:xfrm>
            <a:custGeom>
              <a:rect b="b" l="l" r="r" t="t"/>
              <a:pathLst>
                <a:path extrusionOk="0" h="397" w="588">
                  <a:moveTo>
                    <a:pt x="447" y="0"/>
                  </a:moveTo>
                  <a:cubicBezTo>
                    <a:pt x="427" y="0"/>
                    <a:pt x="408" y="9"/>
                    <a:pt x="394" y="29"/>
                  </a:cubicBezTo>
                  <a:cubicBezTo>
                    <a:pt x="334" y="88"/>
                    <a:pt x="275" y="148"/>
                    <a:pt x="203" y="184"/>
                  </a:cubicBezTo>
                  <a:cubicBezTo>
                    <a:pt x="144" y="196"/>
                    <a:pt x="1" y="255"/>
                    <a:pt x="84" y="350"/>
                  </a:cubicBezTo>
                  <a:cubicBezTo>
                    <a:pt x="113" y="384"/>
                    <a:pt x="151" y="397"/>
                    <a:pt x="189" y="397"/>
                  </a:cubicBezTo>
                  <a:cubicBezTo>
                    <a:pt x="245" y="397"/>
                    <a:pt x="304" y="371"/>
                    <a:pt x="346" y="350"/>
                  </a:cubicBezTo>
                  <a:cubicBezTo>
                    <a:pt x="441" y="303"/>
                    <a:pt x="501" y="231"/>
                    <a:pt x="560" y="148"/>
                  </a:cubicBezTo>
                  <a:cubicBezTo>
                    <a:pt x="587" y="85"/>
                    <a:pt x="511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14"/>
            <p:cNvSpPr/>
            <p:nvPr/>
          </p:nvSpPr>
          <p:spPr>
            <a:xfrm>
              <a:off x="4253800" y="2243200"/>
              <a:ext cx="12450" cy="7700"/>
            </a:xfrm>
            <a:custGeom>
              <a:rect b="b" l="l" r="r" t="t"/>
              <a:pathLst>
                <a:path extrusionOk="0" h="308" w="498">
                  <a:moveTo>
                    <a:pt x="307" y="1"/>
                  </a:moveTo>
                  <a:cubicBezTo>
                    <a:pt x="279" y="1"/>
                    <a:pt x="250" y="12"/>
                    <a:pt x="226" y="39"/>
                  </a:cubicBezTo>
                  <a:cubicBezTo>
                    <a:pt x="191" y="74"/>
                    <a:pt x="167" y="86"/>
                    <a:pt x="143" y="86"/>
                  </a:cubicBezTo>
                  <a:cubicBezTo>
                    <a:pt x="84" y="98"/>
                    <a:pt x="60" y="134"/>
                    <a:pt x="24" y="170"/>
                  </a:cubicBezTo>
                  <a:cubicBezTo>
                    <a:pt x="0" y="194"/>
                    <a:pt x="0" y="217"/>
                    <a:pt x="24" y="229"/>
                  </a:cubicBezTo>
                  <a:cubicBezTo>
                    <a:pt x="57" y="286"/>
                    <a:pt x="106" y="307"/>
                    <a:pt x="160" y="307"/>
                  </a:cubicBezTo>
                  <a:cubicBezTo>
                    <a:pt x="241" y="307"/>
                    <a:pt x="334" y="260"/>
                    <a:pt x="405" y="217"/>
                  </a:cubicBezTo>
                  <a:cubicBezTo>
                    <a:pt x="497" y="134"/>
                    <a:pt x="403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14"/>
            <p:cNvSpPr/>
            <p:nvPr/>
          </p:nvSpPr>
          <p:spPr>
            <a:xfrm>
              <a:off x="4253500" y="2233075"/>
              <a:ext cx="10575" cy="4975"/>
            </a:xfrm>
            <a:custGeom>
              <a:rect b="b" l="l" r="r" t="t"/>
              <a:pathLst>
                <a:path extrusionOk="0" h="199" w="423">
                  <a:moveTo>
                    <a:pt x="321" y="1"/>
                  </a:moveTo>
                  <a:cubicBezTo>
                    <a:pt x="314" y="1"/>
                    <a:pt x="306" y="1"/>
                    <a:pt x="298" y="3"/>
                  </a:cubicBezTo>
                  <a:cubicBezTo>
                    <a:pt x="250" y="15"/>
                    <a:pt x="191" y="27"/>
                    <a:pt x="155" y="27"/>
                  </a:cubicBezTo>
                  <a:cubicBezTo>
                    <a:pt x="96" y="39"/>
                    <a:pt x="72" y="39"/>
                    <a:pt x="36" y="87"/>
                  </a:cubicBezTo>
                  <a:cubicBezTo>
                    <a:pt x="0" y="98"/>
                    <a:pt x="0" y="146"/>
                    <a:pt x="36" y="158"/>
                  </a:cubicBezTo>
                  <a:cubicBezTo>
                    <a:pt x="63" y="185"/>
                    <a:pt x="96" y="198"/>
                    <a:pt x="136" y="198"/>
                  </a:cubicBezTo>
                  <a:cubicBezTo>
                    <a:pt x="150" y="198"/>
                    <a:pt x="164" y="197"/>
                    <a:pt x="179" y="194"/>
                  </a:cubicBezTo>
                  <a:cubicBezTo>
                    <a:pt x="238" y="170"/>
                    <a:pt x="298" y="158"/>
                    <a:pt x="346" y="146"/>
                  </a:cubicBezTo>
                  <a:cubicBezTo>
                    <a:pt x="423" y="124"/>
                    <a:pt x="40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14"/>
            <p:cNvSpPr/>
            <p:nvPr/>
          </p:nvSpPr>
          <p:spPr>
            <a:xfrm>
              <a:off x="4252900" y="2222825"/>
              <a:ext cx="11000" cy="5275"/>
            </a:xfrm>
            <a:custGeom>
              <a:rect b="b" l="l" r="r" t="t"/>
              <a:pathLst>
                <a:path extrusionOk="0" h="211" w="440">
                  <a:moveTo>
                    <a:pt x="336" y="0"/>
                  </a:moveTo>
                  <a:cubicBezTo>
                    <a:pt x="325" y="0"/>
                    <a:pt x="312" y="3"/>
                    <a:pt x="298" y="8"/>
                  </a:cubicBezTo>
                  <a:cubicBezTo>
                    <a:pt x="227" y="20"/>
                    <a:pt x="179" y="20"/>
                    <a:pt x="131" y="32"/>
                  </a:cubicBezTo>
                  <a:cubicBezTo>
                    <a:pt x="72" y="56"/>
                    <a:pt x="36" y="80"/>
                    <a:pt x="12" y="127"/>
                  </a:cubicBezTo>
                  <a:cubicBezTo>
                    <a:pt x="1" y="139"/>
                    <a:pt x="12" y="175"/>
                    <a:pt x="24" y="187"/>
                  </a:cubicBezTo>
                  <a:cubicBezTo>
                    <a:pt x="84" y="211"/>
                    <a:pt x="120" y="211"/>
                    <a:pt x="179" y="211"/>
                  </a:cubicBezTo>
                  <a:cubicBezTo>
                    <a:pt x="239" y="199"/>
                    <a:pt x="298" y="199"/>
                    <a:pt x="334" y="187"/>
                  </a:cubicBezTo>
                  <a:cubicBezTo>
                    <a:pt x="439" y="145"/>
                    <a:pt x="423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14"/>
            <p:cNvSpPr/>
            <p:nvPr/>
          </p:nvSpPr>
          <p:spPr>
            <a:xfrm>
              <a:off x="4250825" y="2214325"/>
              <a:ext cx="10225" cy="5225"/>
            </a:xfrm>
            <a:custGeom>
              <a:rect b="b" l="l" r="r" t="t"/>
              <a:pathLst>
                <a:path extrusionOk="0" h="209" w="409">
                  <a:moveTo>
                    <a:pt x="297" y="0"/>
                  </a:moveTo>
                  <a:cubicBezTo>
                    <a:pt x="290" y="0"/>
                    <a:pt x="282" y="1"/>
                    <a:pt x="274" y="3"/>
                  </a:cubicBezTo>
                  <a:cubicBezTo>
                    <a:pt x="226" y="15"/>
                    <a:pt x="167" y="15"/>
                    <a:pt x="119" y="39"/>
                  </a:cubicBezTo>
                  <a:cubicBezTo>
                    <a:pt x="84" y="39"/>
                    <a:pt x="48" y="39"/>
                    <a:pt x="12" y="75"/>
                  </a:cubicBezTo>
                  <a:cubicBezTo>
                    <a:pt x="0" y="110"/>
                    <a:pt x="0" y="134"/>
                    <a:pt x="12" y="170"/>
                  </a:cubicBezTo>
                  <a:cubicBezTo>
                    <a:pt x="41" y="199"/>
                    <a:pt x="84" y="208"/>
                    <a:pt x="130" y="208"/>
                  </a:cubicBezTo>
                  <a:cubicBezTo>
                    <a:pt x="196" y="208"/>
                    <a:pt x="267" y="189"/>
                    <a:pt x="310" y="182"/>
                  </a:cubicBezTo>
                  <a:cubicBezTo>
                    <a:pt x="409" y="127"/>
                    <a:pt x="38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14"/>
            <p:cNvSpPr/>
            <p:nvPr/>
          </p:nvSpPr>
          <p:spPr>
            <a:xfrm>
              <a:off x="4250825" y="2198675"/>
              <a:ext cx="12700" cy="7400"/>
            </a:xfrm>
            <a:custGeom>
              <a:rect b="b" l="l" r="r" t="t"/>
              <a:pathLst>
                <a:path extrusionOk="0" h="296" w="508">
                  <a:moveTo>
                    <a:pt x="357" y="0"/>
                  </a:moveTo>
                  <a:cubicBezTo>
                    <a:pt x="343" y="0"/>
                    <a:pt x="327" y="3"/>
                    <a:pt x="310" y="10"/>
                  </a:cubicBezTo>
                  <a:cubicBezTo>
                    <a:pt x="238" y="34"/>
                    <a:pt x="155" y="46"/>
                    <a:pt x="84" y="81"/>
                  </a:cubicBezTo>
                  <a:cubicBezTo>
                    <a:pt x="36" y="93"/>
                    <a:pt x="0" y="141"/>
                    <a:pt x="0" y="189"/>
                  </a:cubicBezTo>
                  <a:cubicBezTo>
                    <a:pt x="0" y="200"/>
                    <a:pt x="0" y="224"/>
                    <a:pt x="12" y="236"/>
                  </a:cubicBezTo>
                  <a:cubicBezTo>
                    <a:pt x="36" y="272"/>
                    <a:pt x="84" y="296"/>
                    <a:pt x="107" y="296"/>
                  </a:cubicBezTo>
                  <a:cubicBezTo>
                    <a:pt x="191" y="284"/>
                    <a:pt x="286" y="272"/>
                    <a:pt x="369" y="236"/>
                  </a:cubicBezTo>
                  <a:cubicBezTo>
                    <a:pt x="507" y="194"/>
                    <a:pt x="47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14"/>
            <p:cNvSpPr/>
            <p:nvPr/>
          </p:nvSpPr>
          <p:spPr>
            <a:xfrm>
              <a:off x="4250225" y="2193000"/>
              <a:ext cx="8050" cy="3375"/>
            </a:xfrm>
            <a:custGeom>
              <a:rect b="b" l="l" r="r" t="t"/>
              <a:pathLst>
                <a:path extrusionOk="0" h="135" w="322">
                  <a:moveTo>
                    <a:pt x="109" y="0"/>
                  </a:moveTo>
                  <a:cubicBezTo>
                    <a:pt x="70" y="0"/>
                    <a:pt x="34" y="8"/>
                    <a:pt x="12" y="35"/>
                  </a:cubicBezTo>
                  <a:cubicBezTo>
                    <a:pt x="0" y="58"/>
                    <a:pt x="0" y="82"/>
                    <a:pt x="12" y="94"/>
                  </a:cubicBezTo>
                  <a:cubicBezTo>
                    <a:pt x="39" y="127"/>
                    <a:pt x="84" y="135"/>
                    <a:pt x="130" y="135"/>
                  </a:cubicBezTo>
                  <a:cubicBezTo>
                    <a:pt x="168" y="135"/>
                    <a:pt x="207" y="130"/>
                    <a:pt x="238" y="130"/>
                  </a:cubicBezTo>
                  <a:cubicBezTo>
                    <a:pt x="242" y="130"/>
                    <a:pt x="246" y="131"/>
                    <a:pt x="249" y="131"/>
                  </a:cubicBezTo>
                  <a:cubicBezTo>
                    <a:pt x="322" y="131"/>
                    <a:pt x="318" y="11"/>
                    <a:pt x="238" y="11"/>
                  </a:cubicBezTo>
                  <a:cubicBezTo>
                    <a:pt x="206" y="11"/>
                    <a:pt x="156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14"/>
            <p:cNvSpPr/>
            <p:nvPr/>
          </p:nvSpPr>
          <p:spPr>
            <a:xfrm>
              <a:off x="4244275" y="2177250"/>
              <a:ext cx="12225" cy="8600"/>
            </a:xfrm>
            <a:custGeom>
              <a:rect b="b" l="l" r="r" t="t"/>
              <a:pathLst>
                <a:path extrusionOk="0" h="344" w="489">
                  <a:moveTo>
                    <a:pt x="238" y="1"/>
                  </a:moveTo>
                  <a:cubicBezTo>
                    <a:pt x="191" y="1"/>
                    <a:pt x="143" y="16"/>
                    <a:pt x="107" y="45"/>
                  </a:cubicBezTo>
                  <a:cubicBezTo>
                    <a:pt x="48" y="93"/>
                    <a:pt x="0" y="188"/>
                    <a:pt x="72" y="248"/>
                  </a:cubicBezTo>
                  <a:cubicBezTo>
                    <a:pt x="84" y="272"/>
                    <a:pt x="107" y="284"/>
                    <a:pt x="131" y="295"/>
                  </a:cubicBezTo>
                  <a:cubicBezTo>
                    <a:pt x="139" y="303"/>
                    <a:pt x="175" y="325"/>
                    <a:pt x="185" y="325"/>
                  </a:cubicBezTo>
                  <a:cubicBezTo>
                    <a:pt x="191" y="325"/>
                    <a:pt x="189" y="317"/>
                    <a:pt x="167" y="295"/>
                  </a:cubicBezTo>
                  <a:lnTo>
                    <a:pt x="167" y="295"/>
                  </a:lnTo>
                  <a:cubicBezTo>
                    <a:pt x="203" y="325"/>
                    <a:pt x="250" y="343"/>
                    <a:pt x="296" y="343"/>
                  </a:cubicBezTo>
                  <a:cubicBezTo>
                    <a:pt x="343" y="343"/>
                    <a:pt x="387" y="325"/>
                    <a:pt x="417" y="284"/>
                  </a:cubicBezTo>
                  <a:cubicBezTo>
                    <a:pt x="488" y="212"/>
                    <a:pt x="465" y="105"/>
                    <a:pt x="369" y="45"/>
                  </a:cubicBezTo>
                  <a:cubicBezTo>
                    <a:pt x="334" y="16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14"/>
            <p:cNvSpPr/>
            <p:nvPr/>
          </p:nvSpPr>
          <p:spPr>
            <a:xfrm>
              <a:off x="4241825" y="2167500"/>
              <a:ext cx="8175" cy="6375"/>
            </a:xfrm>
            <a:custGeom>
              <a:rect b="b" l="l" r="r" t="t"/>
              <a:pathLst>
                <a:path extrusionOk="0" h="255" w="327">
                  <a:moveTo>
                    <a:pt x="182" y="1"/>
                  </a:moveTo>
                  <a:cubicBezTo>
                    <a:pt x="170" y="1"/>
                    <a:pt x="158" y="3"/>
                    <a:pt x="146" y="7"/>
                  </a:cubicBezTo>
                  <a:cubicBezTo>
                    <a:pt x="48" y="18"/>
                    <a:pt x="0" y="157"/>
                    <a:pt x="82" y="191"/>
                  </a:cubicBezTo>
                  <a:lnTo>
                    <a:pt x="82" y="191"/>
                  </a:lnTo>
                  <a:cubicBezTo>
                    <a:pt x="100" y="234"/>
                    <a:pt x="145" y="255"/>
                    <a:pt x="191" y="255"/>
                  </a:cubicBezTo>
                  <a:cubicBezTo>
                    <a:pt x="259" y="255"/>
                    <a:pt x="326" y="209"/>
                    <a:pt x="301" y="126"/>
                  </a:cubicBezTo>
                  <a:cubicBezTo>
                    <a:pt x="291" y="47"/>
                    <a:pt x="24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14"/>
            <p:cNvSpPr/>
            <p:nvPr/>
          </p:nvSpPr>
          <p:spPr>
            <a:xfrm>
              <a:off x="4281175" y="2273300"/>
              <a:ext cx="13575" cy="13050"/>
            </a:xfrm>
            <a:custGeom>
              <a:rect b="b" l="l" r="r" t="t"/>
              <a:pathLst>
                <a:path extrusionOk="0" h="522" w="543">
                  <a:moveTo>
                    <a:pt x="427" y="1"/>
                  </a:moveTo>
                  <a:cubicBezTo>
                    <a:pt x="402" y="1"/>
                    <a:pt x="376" y="12"/>
                    <a:pt x="358" y="37"/>
                  </a:cubicBezTo>
                  <a:cubicBezTo>
                    <a:pt x="286" y="121"/>
                    <a:pt x="251" y="192"/>
                    <a:pt x="179" y="263"/>
                  </a:cubicBezTo>
                  <a:lnTo>
                    <a:pt x="84" y="359"/>
                  </a:lnTo>
                  <a:cubicBezTo>
                    <a:pt x="60" y="383"/>
                    <a:pt x="36" y="418"/>
                    <a:pt x="13" y="442"/>
                  </a:cubicBezTo>
                  <a:cubicBezTo>
                    <a:pt x="1" y="454"/>
                    <a:pt x="1" y="478"/>
                    <a:pt x="13" y="490"/>
                  </a:cubicBezTo>
                  <a:cubicBezTo>
                    <a:pt x="52" y="512"/>
                    <a:pt x="89" y="521"/>
                    <a:pt x="124" y="521"/>
                  </a:cubicBezTo>
                  <a:cubicBezTo>
                    <a:pt x="297" y="521"/>
                    <a:pt x="411" y="281"/>
                    <a:pt x="501" y="133"/>
                  </a:cubicBezTo>
                  <a:cubicBezTo>
                    <a:pt x="542" y="58"/>
                    <a:pt x="486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14"/>
            <p:cNvSpPr/>
            <p:nvPr/>
          </p:nvSpPr>
          <p:spPr>
            <a:xfrm>
              <a:off x="4281175" y="2260750"/>
              <a:ext cx="13025" cy="10225"/>
            </a:xfrm>
            <a:custGeom>
              <a:rect b="b" l="l" r="r" t="t"/>
              <a:pathLst>
                <a:path extrusionOk="0" h="409" w="521">
                  <a:moveTo>
                    <a:pt x="395" y="0"/>
                  </a:moveTo>
                  <a:cubicBezTo>
                    <a:pt x="363" y="0"/>
                    <a:pt x="330" y="15"/>
                    <a:pt x="310" y="51"/>
                  </a:cubicBezTo>
                  <a:cubicBezTo>
                    <a:pt x="274" y="111"/>
                    <a:pt x="251" y="158"/>
                    <a:pt x="191" y="170"/>
                  </a:cubicBezTo>
                  <a:cubicBezTo>
                    <a:pt x="155" y="182"/>
                    <a:pt x="132" y="182"/>
                    <a:pt x="96" y="206"/>
                  </a:cubicBezTo>
                  <a:cubicBezTo>
                    <a:pt x="72" y="218"/>
                    <a:pt x="60" y="242"/>
                    <a:pt x="24" y="254"/>
                  </a:cubicBezTo>
                  <a:cubicBezTo>
                    <a:pt x="1" y="277"/>
                    <a:pt x="1" y="337"/>
                    <a:pt x="24" y="349"/>
                  </a:cubicBezTo>
                  <a:cubicBezTo>
                    <a:pt x="60" y="384"/>
                    <a:pt x="96" y="408"/>
                    <a:pt x="143" y="408"/>
                  </a:cubicBezTo>
                  <a:cubicBezTo>
                    <a:pt x="191" y="408"/>
                    <a:pt x="251" y="384"/>
                    <a:pt x="298" y="349"/>
                  </a:cubicBezTo>
                  <a:cubicBezTo>
                    <a:pt x="382" y="289"/>
                    <a:pt x="441" y="218"/>
                    <a:pt x="489" y="111"/>
                  </a:cubicBezTo>
                  <a:cubicBezTo>
                    <a:pt x="520" y="56"/>
                    <a:pt x="458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14"/>
            <p:cNvSpPr/>
            <p:nvPr/>
          </p:nvSpPr>
          <p:spPr>
            <a:xfrm>
              <a:off x="4278500" y="2255875"/>
              <a:ext cx="10500" cy="7550"/>
            </a:xfrm>
            <a:custGeom>
              <a:rect b="b" l="l" r="r" t="t"/>
              <a:pathLst>
                <a:path extrusionOk="0" h="302" w="420">
                  <a:moveTo>
                    <a:pt x="199" y="0"/>
                  </a:moveTo>
                  <a:cubicBezTo>
                    <a:pt x="130" y="0"/>
                    <a:pt x="72" y="16"/>
                    <a:pt x="24" y="79"/>
                  </a:cubicBezTo>
                  <a:cubicBezTo>
                    <a:pt x="0" y="115"/>
                    <a:pt x="0" y="187"/>
                    <a:pt x="24" y="222"/>
                  </a:cubicBezTo>
                  <a:cubicBezTo>
                    <a:pt x="72" y="286"/>
                    <a:pt x="135" y="302"/>
                    <a:pt x="204" y="302"/>
                  </a:cubicBezTo>
                  <a:cubicBezTo>
                    <a:pt x="239" y="302"/>
                    <a:pt x="274" y="298"/>
                    <a:pt x="310" y="294"/>
                  </a:cubicBezTo>
                  <a:cubicBezTo>
                    <a:pt x="335" y="290"/>
                    <a:pt x="357" y="275"/>
                    <a:pt x="374" y="256"/>
                  </a:cubicBezTo>
                  <a:lnTo>
                    <a:pt x="374" y="256"/>
                  </a:lnTo>
                  <a:cubicBezTo>
                    <a:pt x="392" y="239"/>
                    <a:pt x="406" y="216"/>
                    <a:pt x="417" y="187"/>
                  </a:cubicBezTo>
                  <a:cubicBezTo>
                    <a:pt x="419" y="175"/>
                    <a:pt x="419" y="163"/>
                    <a:pt x="418" y="151"/>
                  </a:cubicBezTo>
                  <a:lnTo>
                    <a:pt x="418" y="151"/>
                  </a:lnTo>
                  <a:cubicBezTo>
                    <a:pt x="419" y="139"/>
                    <a:pt x="419" y="127"/>
                    <a:pt x="417" y="115"/>
                  </a:cubicBezTo>
                  <a:cubicBezTo>
                    <a:pt x="405" y="84"/>
                    <a:pt x="390" y="60"/>
                    <a:pt x="372" y="43"/>
                  </a:cubicBezTo>
                  <a:lnTo>
                    <a:pt x="372" y="43"/>
                  </a:lnTo>
                  <a:cubicBezTo>
                    <a:pt x="354" y="25"/>
                    <a:pt x="334" y="12"/>
                    <a:pt x="310" y="8"/>
                  </a:cubicBezTo>
                  <a:cubicBezTo>
                    <a:pt x="270" y="4"/>
                    <a:pt x="233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14"/>
            <p:cNvSpPr/>
            <p:nvPr/>
          </p:nvSpPr>
          <p:spPr>
            <a:xfrm>
              <a:off x="4277000" y="2245775"/>
              <a:ext cx="11125" cy="5800"/>
            </a:xfrm>
            <a:custGeom>
              <a:rect b="b" l="l" r="r" t="t"/>
              <a:pathLst>
                <a:path extrusionOk="0" h="232" w="445">
                  <a:moveTo>
                    <a:pt x="345" y="1"/>
                  </a:moveTo>
                  <a:cubicBezTo>
                    <a:pt x="334" y="1"/>
                    <a:pt x="323" y="3"/>
                    <a:pt x="310" y="7"/>
                  </a:cubicBezTo>
                  <a:cubicBezTo>
                    <a:pt x="263" y="43"/>
                    <a:pt x="203" y="55"/>
                    <a:pt x="144" y="67"/>
                  </a:cubicBezTo>
                  <a:cubicBezTo>
                    <a:pt x="84" y="67"/>
                    <a:pt x="60" y="91"/>
                    <a:pt x="13" y="126"/>
                  </a:cubicBezTo>
                  <a:cubicBezTo>
                    <a:pt x="1" y="150"/>
                    <a:pt x="1" y="174"/>
                    <a:pt x="13" y="186"/>
                  </a:cubicBezTo>
                  <a:cubicBezTo>
                    <a:pt x="48" y="221"/>
                    <a:pt x="79" y="231"/>
                    <a:pt x="113" y="231"/>
                  </a:cubicBezTo>
                  <a:cubicBezTo>
                    <a:pt x="137" y="231"/>
                    <a:pt x="162" y="226"/>
                    <a:pt x="191" y="221"/>
                  </a:cubicBezTo>
                  <a:cubicBezTo>
                    <a:pt x="251" y="198"/>
                    <a:pt x="322" y="174"/>
                    <a:pt x="382" y="126"/>
                  </a:cubicBezTo>
                  <a:cubicBezTo>
                    <a:pt x="444" y="95"/>
                    <a:pt x="416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14"/>
            <p:cNvSpPr/>
            <p:nvPr/>
          </p:nvSpPr>
          <p:spPr>
            <a:xfrm>
              <a:off x="4275525" y="2232275"/>
              <a:ext cx="15650" cy="8900"/>
            </a:xfrm>
            <a:custGeom>
              <a:rect b="b" l="l" r="r" t="t"/>
              <a:pathLst>
                <a:path extrusionOk="0" h="356" w="626">
                  <a:moveTo>
                    <a:pt x="284" y="1"/>
                  </a:moveTo>
                  <a:cubicBezTo>
                    <a:pt x="211" y="1"/>
                    <a:pt x="139" y="21"/>
                    <a:pt x="84" y="71"/>
                  </a:cubicBezTo>
                  <a:cubicBezTo>
                    <a:pt x="0" y="166"/>
                    <a:pt x="48" y="297"/>
                    <a:pt x="167" y="333"/>
                  </a:cubicBezTo>
                  <a:cubicBezTo>
                    <a:pt x="189" y="342"/>
                    <a:pt x="211" y="344"/>
                    <a:pt x="233" y="344"/>
                  </a:cubicBezTo>
                  <a:cubicBezTo>
                    <a:pt x="257" y="344"/>
                    <a:pt x="281" y="341"/>
                    <a:pt x="305" y="341"/>
                  </a:cubicBezTo>
                  <a:cubicBezTo>
                    <a:pt x="319" y="341"/>
                    <a:pt x="332" y="342"/>
                    <a:pt x="346" y="345"/>
                  </a:cubicBezTo>
                  <a:cubicBezTo>
                    <a:pt x="363" y="352"/>
                    <a:pt x="381" y="356"/>
                    <a:pt x="397" y="356"/>
                  </a:cubicBezTo>
                  <a:cubicBezTo>
                    <a:pt x="537" y="356"/>
                    <a:pt x="626" y="111"/>
                    <a:pt x="477" y="47"/>
                  </a:cubicBezTo>
                  <a:cubicBezTo>
                    <a:pt x="419" y="18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14"/>
            <p:cNvSpPr/>
            <p:nvPr/>
          </p:nvSpPr>
          <p:spPr>
            <a:xfrm>
              <a:off x="4279250" y="2222300"/>
              <a:ext cx="9575" cy="7575"/>
            </a:xfrm>
            <a:custGeom>
              <a:rect b="b" l="l" r="r" t="t"/>
              <a:pathLst>
                <a:path extrusionOk="0" h="303" w="383">
                  <a:moveTo>
                    <a:pt x="110" y="0"/>
                  </a:moveTo>
                  <a:cubicBezTo>
                    <a:pt x="56" y="0"/>
                    <a:pt x="0" y="47"/>
                    <a:pt x="18" y="101"/>
                  </a:cubicBezTo>
                  <a:cubicBezTo>
                    <a:pt x="30" y="196"/>
                    <a:pt x="78" y="256"/>
                    <a:pt x="149" y="291"/>
                  </a:cubicBezTo>
                  <a:cubicBezTo>
                    <a:pt x="166" y="299"/>
                    <a:pt x="182" y="302"/>
                    <a:pt x="197" y="302"/>
                  </a:cubicBezTo>
                  <a:cubicBezTo>
                    <a:pt x="306" y="302"/>
                    <a:pt x="383" y="141"/>
                    <a:pt x="268" y="89"/>
                  </a:cubicBezTo>
                  <a:cubicBezTo>
                    <a:pt x="220" y="77"/>
                    <a:pt x="209" y="29"/>
                    <a:pt x="161" y="17"/>
                  </a:cubicBezTo>
                  <a:cubicBezTo>
                    <a:pt x="146" y="6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14"/>
            <p:cNvSpPr/>
            <p:nvPr/>
          </p:nvSpPr>
          <p:spPr>
            <a:xfrm>
              <a:off x="4278200" y="22111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79" y="0"/>
                  </a:moveTo>
                  <a:cubicBezTo>
                    <a:pt x="1" y="0"/>
                    <a:pt x="1" y="250"/>
                    <a:pt x="179" y="250"/>
                  </a:cubicBezTo>
                  <a:cubicBezTo>
                    <a:pt x="334" y="250"/>
                    <a:pt x="33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14"/>
            <p:cNvSpPr/>
            <p:nvPr/>
          </p:nvSpPr>
          <p:spPr>
            <a:xfrm>
              <a:off x="4287300" y="2192075"/>
              <a:ext cx="9375" cy="7850"/>
            </a:xfrm>
            <a:custGeom>
              <a:rect b="b" l="l" r="r" t="t"/>
              <a:pathLst>
                <a:path extrusionOk="0" h="314" w="375">
                  <a:moveTo>
                    <a:pt x="172" y="0"/>
                  </a:moveTo>
                  <a:cubicBezTo>
                    <a:pt x="30" y="10"/>
                    <a:pt x="0" y="151"/>
                    <a:pt x="84" y="236"/>
                  </a:cubicBezTo>
                  <a:lnTo>
                    <a:pt x="84" y="236"/>
                  </a:lnTo>
                  <a:cubicBezTo>
                    <a:pt x="109" y="281"/>
                    <a:pt x="156" y="314"/>
                    <a:pt x="211" y="314"/>
                  </a:cubicBezTo>
                  <a:cubicBezTo>
                    <a:pt x="221" y="314"/>
                    <a:pt x="233" y="313"/>
                    <a:pt x="244" y="310"/>
                  </a:cubicBezTo>
                  <a:cubicBezTo>
                    <a:pt x="327" y="286"/>
                    <a:pt x="375" y="167"/>
                    <a:pt x="327" y="95"/>
                  </a:cubicBezTo>
                  <a:cubicBezTo>
                    <a:pt x="303" y="36"/>
                    <a:pt x="24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14"/>
            <p:cNvSpPr/>
            <p:nvPr/>
          </p:nvSpPr>
          <p:spPr>
            <a:xfrm>
              <a:off x="4631325" y="2978125"/>
              <a:ext cx="4975" cy="8275"/>
            </a:xfrm>
            <a:custGeom>
              <a:rect b="b" l="l" r="r" t="t"/>
              <a:pathLst>
                <a:path extrusionOk="0" h="331" w="199">
                  <a:moveTo>
                    <a:pt x="48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44" y="145"/>
                    <a:pt x="56" y="264"/>
                    <a:pt x="127" y="324"/>
                  </a:cubicBezTo>
                  <a:cubicBezTo>
                    <a:pt x="139" y="328"/>
                    <a:pt x="151" y="331"/>
                    <a:pt x="162" y="331"/>
                  </a:cubicBezTo>
                  <a:cubicBezTo>
                    <a:pt x="183" y="331"/>
                    <a:pt x="199" y="320"/>
                    <a:pt x="199" y="288"/>
                  </a:cubicBezTo>
                  <a:cubicBezTo>
                    <a:pt x="199" y="193"/>
                    <a:pt x="127" y="98"/>
                    <a:pt x="80" y="26"/>
                  </a:cubicBezTo>
                  <a:cubicBezTo>
                    <a:pt x="75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14"/>
            <p:cNvSpPr/>
            <p:nvPr/>
          </p:nvSpPr>
          <p:spPr>
            <a:xfrm>
              <a:off x="4631600" y="2978450"/>
              <a:ext cx="8875" cy="4825"/>
            </a:xfrm>
            <a:custGeom>
              <a:rect b="b" l="l" r="r" t="t"/>
              <a:pathLst>
                <a:path extrusionOk="0" h="193" w="355">
                  <a:moveTo>
                    <a:pt x="37" y="0"/>
                  </a:moveTo>
                  <a:cubicBezTo>
                    <a:pt x="17" y="0"/>
                    <a:pt x="0" y="28"/>
                    <a:pt x="9" y="37"/>
                  </a:cubicBezTo>
                  <a:cubicBezTo>
                    <a:pt x="88" y="104"/>
                    <a:pt x="198" y="193"/>
                    <a:pt x="310" y="193"/>
                  </a:cubicBezTo>
                  <a:cubicBezTo>
                    <a:pt x="317" y="193"/>
                    <a:pt x="324" y="193"/>
                    <a:pt x="331" y="192"/>
                  </a:cubicBezTo>
                  <a:cubicBezTo>
                    <a:pt x="354" y="192"/>
                    <a:pt x="354" y="144"/>
                    <a:pt x="331" y="144"/>
                  </a:cubicBezTo>
                  <a:cubicBezTo>
                    <a:pt x="223" y="109"/>
                    <a:pt x="128" y="85"/>
                    <a:pt x="57" y="13"/>
                  </a:cubicBezTo>
                  <a:cubicBezTo>
                    <a:pt x="50" y="4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14"/>
            <p:cNvSpPr/>
            <p:nvPr/>
          </p:nvSpPr>
          <p:spPr>
            <a:xfrm>
              <a:off x="3586275" y="2361425"/>
              <a:ext cx="15675" cy="4225"/>
            </a:xfrm>
            <a:custGeom>
              <a:rect b="b" l="l" r="r" t="t"/>
              <a:pathLst>
                <a:path extrusionOk="0" h="169" w="627">
                  <a:moveTo>
                    <a:pt x="591" y="1"/>
                  </a:moveTo>
                  <a:cubicBezTo>
                    <a:pt x="400" y="25"/>
                    <a:pt x="210" y="48"/>
                    <a:pt x="55" y="84"/>
                  </a:cubicBezTo>
                  <a:cubicBezTo>
                    <a:pt x="0" y="106"/>
                    <a:pt x="16" y="169"/>
                    <a:pt x="57" y="169"/>
                  </a:cubicBezTo>
                  <a:cubicBezTo>
                    <a:pt x="60" y="169"/>
                    <a:pt x="63" y="168"/>
                    <a:pt x="67" y="167"/>
                  </a:cubicBezTo>
                  <a:cubicBezTo>
                    <a:pt x="246" y="108"/>
                    <a:pt x="436" y="120"/>
                    <a:pt x="603" y="48"/>
                  </a:cubicBezTo>
                  <a:cubicBezTo>
                    <a:pt x="627" y="25"/>
                    <a:pt x="603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14"/>
            <p:cNvSpPr/>
            <p:nvPr/>
          </p:nvSpPr>
          <p:spPr>
            <a:xfrm>
              <a:off x="3619775" y="2355125"/>
              <a:ext cx="45875" cy="6825"/>
            </a:xfrm>
            <a:custGeom>
              <a:rect b="b" l="l" r="r" t="t"/>
              <a:pathLst>
                <a:path extrusionOk="0" h="273" w="1835">
                  <a:moveTo>
                    <a:pt x="1469" y="0"/>
                  </a:moveTo>
                  <a:cubicBezTo>
                    <a:pt x="990" y="0"/>
                    <a:pt x="524" y="104"/>
                    <a:pt x="49" y="134"/>
                  </a:cubicBezTo>
                  <a:cubicBezTo>
                    <a:pt x="1" y="134"/>
                    <a:pt x="1" y="193"/>
                    <a:pt x="49" y="205"/>
                  </a:cubicBezTo>
                  <a:cubicBezTo>
                    <a:pt x="362" y="224"/>
                    <a:pt x="676" y="272"/>
                    <a:pt x="982" y="272"/>
                  </a:cubicBezTo>
                  <a:cubicBezTo>
                    <a:pt x="1258" y="272"/>
                    <a:pt x="1528" y="233"/>
                    <a:pt x="1787" y="98"/>
                  </a:cubicBezTo>
                  <a:cubicBezTo>
                    <a:pt x="1834" y="74"/>
                    <a:pt x="1811" y="15"/>
                    <a:pt x="1763" y="15"/>
                  </a:cubicBezTo>
                  <a:cubicBezTo>
                    <a:pt x="1665" y="5"/>
                    <a:pt x="1567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14"/>
            <p:cNvSpPr/>
            <p:nvPr/>
          </p:nvSpPr>
          <p:spPr>
            <a:xfrm>
              <a:off x="3586150" y="2348250"/>
              <a:ext cx="3300" cy="400"/>
            </a:xfrm>
            <a:custGeom>
              <a:rect b="b" l="l" r="r" t="t"/>
              <a:pathLst>
                <a:path extrusionOk="0" h="16" w="132">
                  <a:moveTo>
                    <a:pt x="7" y="1"/>
                  </a:moveTo>
                  <a:cubicBezTo>
                    <a:pt x="1" y="1"/>
                    <a:pt x="3" y="16"/>
                    <a:pt x="12" y="16"/>
                  </a:cubicBezTo>
                  <a:lnTo>
                    <a:pt x="120" y="16"/>
                  </a:lnTo>
                  <a:cubicBezTo>
                    <a:pt x="131" y="16"/>
                    <a:pt x="131" y="4"/>
                    <a:pt x="120" y="4"/>
                  </a:cubicBezTo>
                  <a:lnTo>
                    <a:pt x="12" y="4"/>
                  </a:lnTo>
                  <a:cubicBezTo>
                    <a:pt x="10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14"/>
            <p:cNvSpPr/>
            <p:nvPr/>
          </p:nvSpPr>
          <p:spPr>
            <a:xfrm>
              <a:off x="3592100" y="2334175"/>
              <a:ext cx="18025" cy="6750"/>
            </a:xfrm>
            <a:custGeom>
              <a:rect b="b" l="l" r="r" t="t"/>
              <a:pathLst>
                <a:path extrusionOk="0" h="270" w="721">
                  <a:moveTo>
                    <a:pt x="681" y="1"/>
                  </a:moveTo>
                  <a:cubicBezTo>
                    <a:pt x="677" y="1"/>
                    <a:pt x="672" y="3"/>
                    <a:pt x="667" y="7"/>
                  </a:cubicBezTo>
                  <a:cubicBezTo>
                    <a:pt x="477" y="43"/>
                    <a:pt x="298" y="126"/>
                    <a:pt x="84" y="126"/>
                  </a:cubicBezTo>
                  <a:cubicBezTo>
                    <a:pt x="1" y="126"/>
                    <a:pt x="1" y="269"/>
                    <a:pt x="84" y="269"/>
                  </a:cubicBezTo>
                  <a:cubicBezTo>
                    <a:pt x="310" y="269"/>
                    <a:pt x="536" y="210"/>
                    <a:pt x="691" y="67"/>
                  </a:cubicBezTo>
                  <a:cubicBezTo>
                    <a:pt x="720" y="38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14"/>
            <p:cNvSpPr/>
            <p:nvPr/>
          </p:nvSpPr>
          <p:spPr>
            <a:xfrm>
              <a:off x="3581100" y="2307475"/>
              <a:ext cx="7775" cy="3075"/>
            </a:xfrm>
            <a:custGeom>
              <a:rect b="b" l="l" r="r" t="t"/>
              <a:pathLst>
                <a:path extrusionOk="0" h="123" w="311">
                  <a:moveTo>
                    <a:pt x="279" y="1"/>
                  </a:moveTo>
                  <a:cubicBezTo>
                    <a:pt x="273" y="1"/>
                    <a:pt x="266" y="5"/>
                    <a:pt x="262" y="16"/>
                  </a:cubicBezTo>
                  <a:cubicBezTo>
                    <a:pt x="203" y="63"/>
                    <a:pt x="119" y="63"/>
                    <a:pt x="60" y="63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1" y="59"/>
                    <a:pt x="6" y="123"/>
                    <a:pt x="48" y="123"/>
                  </a:cubicBezTo>
                  <a:cubicBezTo>
                    <a:pt x="143" y="123"/>
                    <a:pt x="214" y="99"/>
                    <a:pt x="286" y="39"/>
                  </a:cubicBezTo>
                  <a:cubicBezTo>
                    <a:pt x="311" y="23"/>
                    <a:pt x="295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14"/>
            <p:cNvSpPr/>
            <p:nvPr/>
          </p:nvSpPr>
          <p:spPr>
            <a:xfrm>
              <a:off x="3573225" y="2284125"/>
              <a:ext cx="11450" cy="4200"/>
            </a:xfrm>
            <a:custGeom>
              <a:rect b="b" l="l" r="r" t="t"/>
              <a:pathLst>
                <a:path extrusionOk="0" h="168" w="458">
                  <a:moveTo>
                    <a:pt x="288" y="1"/>
                  </a:moveTo>
                  <a:cubicBezTo>
                    <a:pt x="214" y="1"/>
                    <a:pt x="139" y="19"/>
                    <a:pt x="65" y="57"/>
                  </a:cubicBezTo>
                  <a:cubicBezTo>
                    <a:pt x="1" y="78"/>
                    <a:pt x="43" y="167"/>
                    <a:pt x="104" y="167"/>
                  </a:cubicBezTo>
                  <a:cubicBezTo>
                    <a:pt x="111" y="167"/>
                    <a:pt x="118" y="166"/>
                    <a:pt x="125" y="164"/>
                  </a:cubicBezTo>
                  <a:cubicBezTo>
                    <a:pt x="220" y="116"/>
                    <a:pt x="339" y="116"/>
                    <a:pt x="422" y="81"/>
                  </a:cubicBezTo>
                  <a:cubicBezTo>
                    <a:pt x="458" y="69"/>
                    <a:pt x="458" y="21"/>
                    <a:pt x="422" y="21"/>
                  </a:cubicBezTo>
                  <a:cubicBezTo>
                    <a:pt x="378" y="8"/>
                    <a:pt x="333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14"/>
            <p:cNvSpPr/>
            <p:nvPr/>
          </p:nvSpPr>
          <p:spPr>
            <a:xfrm>
              <a:off x="3570450" y="2208500"/>
              <a:ext cx="10375" cy="5550"/>
            </a:xfrm>
            <a:custGeom>
              <a:rect b="b" l="l" r="r" t="t"/>
              <a:pathLst>
                <a:path extrusionOk="0" h="222" w="415">
                  <a:moveTo>
                    <a:pt x="213" y="0"/>
                  </a:moveTo>
                  <a:cubicBezTo>
                    <a:pt x="190" y="0"/>
                    <a:pt x="169" y="3"/>
                    <a:pt x="152" y="10"/>
                  </a:cubicBezTo>
                  <a:lnTo>
                    <a:pt x="57" y="58"/>
                  </a:lnTo>
                  <a:cubicBezTo>
                    <a:pt x="45" y="69"/>
                    <a:pt x="33" y="69"/>
                    <a:pt x="33" y="93"/>
                  </a:cubicBezTo>
                  <a:cubicBezTo>
                    <a:pt x="9" y="117"/>
                    <a:pt x="9" y="129"/>
                    <a:pt x="9" y="165"/>
                  </a:cubicBezTo>
                  <a:cubicBezTo>
                    <a:pt x="1" y="200"/>
                    <a:pt x="24" y="222"/>
                    <a:pt x="46" y="222"/>
                  </a:cubicBezTo>
                  <a:cubicBezTo>
                    <a:pt x="54" y="222"/>
                    <a:pt x="63" y="219"/>
                    <a:pt x="69" y="212"/>
                  </a:cubicBezTo>
                  <a:cubicBezTo>
                    <a:pt x="93" y="188"/>
                    <a:pt x="117" y="177"/>
                    <a:pt x="128" y="177"/>
                  </a:cubicBezTo>
                  <a:cubicBezTo>
                    <a:pt x="164" y="165"/>
                    <a:pt x="176" y="165"/>
                    <a:pt x="212" y="165"/>
                  </a:cubicBezTo>
                  <a:cubicBezTo>
                    <a:pt x="271" y="141"/>
                    <a:pt x="331" y="129"/>
                    <a:pt x="390" y="105"/>
                  </a:cubicBezTo>
                  <a:cubicBezTo>
                    <a:pt x="414" y="93"/>
                    <a:pt x="414" y="58"/>
                    <a:pt x="390" y="46"/>
                  </a:cubicBezTo>
                  <a:cubicBezTo>
                    <a:pt x="347" y="20"/>
                    <a:pt x="274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14"/>
            <p:cNvSpPr/>
            <p:nvPr/>
          </p:nvSpPr>
          <p:spPr>
            <a:xfrm>
              <a:off x="3588275" y="2199075"/>
              <a:ext cx="11600" cy="6625"/>
            </a:xfrm>
            <a:custGeom>
              <a:rect b="b" l="l" r="r" t="t"/>
              <a:pathLst>
                <a:path extrusionOk="0" h="265" w="464">
                  <a:moveTo>
                    <a:pt x="374" y="1"/>
                  </a:moveTo>
                  <a:cubicBezTo>
                    <a:pt x="366" y="1"/>
                    <a:pt x="360" y="2"/>
                    <a:pt x="356" y="6"/>
                  </a:cubicBezTo>
                  <a:cubicBezTo>
                    <a:pt x="273" y="30"/>
                    <a:pt x="177" y="65"/>
                    <a:pt x="94" y="113"/>
                  </a:cubicBezTo>
                  <a:cubicBezTo>
                    <a:pt x="0" y="134"/>
                    <a:pt x="53" y="264"/>
                    <a:pt x="139" y="264"/>
                  </a:cubicBezTo>
                  <a:cubicBezTo>
                    <a:pt x="151" y="264"/>
                    <a:pt x="164" y="262"/>
                    <a:pt x="177" y="256"/>
                  </a:cubicBezTo>
                  <a:cubicBezTo>
                    <a:pt x="249" y="208"/>
                    <a:pt x="344" y="196"/>
                    <a:pt x="416" y="149"/>
                  </a:cubicBezTo>
                  <a:cubicBezTo>
                    <a:pt x="451" y="137"/>
                    <a:pt x="463" y="113"/>
                    <a:pt x="463" y="77"/>
                  </a:cubicBezTo>
                  <a:cubicBezTo>
                    <a:pt x="463" y="54"/>
                    <a:pt x="463" y="30"/>
                    <a:pt x="427" y="18"/>
                  </a:cubicBezTo>
                  <a:cubicBezTo>
                    <a:pt x="419" y="9"/>
                    <a:pt x="393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14"/>
            <p:cNvSpPr/>
            <p:nvPr/>
          </p:nvSpPr>
          <p:spPr>
            <a:xfrm>
              <a:off x="3578875" y="2170500"/>
              <a:ext cx="12550" cy="5025"/>
            </a:xfrm>
            <a:custGeom>
              <a:rect b="b" l="l" r="r" t="t"/>
              <a:pathLst>
                <a:path extrusionOk="0" h="201" w="502">
                  <a:moveTo>
                    <a:pt x="463" y="0"/>
                  </a:moveTo>
                  <a:cubicBezTo>
                    <a:pt x="458" y="0"/>
                    <a:pt x="452" y="2"/>
                    <a:pt x="446" y="6"/>
                  </a:cubicBezTo>
                  <a:cubicBezTo>
                    <a:pt x="315" y="18"/>
                    <a:pt x="172" y="42"/>
                    <a:pt x="53" y="89"/>
                  </a:cubicBezTo>
                  <a:cubicBezTo>
                    <a:pt x="0" y="121"/>
                    <a:pt x="42" y="200"/>
                    <a:pt x="94" y="200"/>
                  </a:cubicBezTo>
                  <a:cubicBezTo>
                    <a:pt x="100" y="200"/>
                    <a:pt x="106" y="199"/>
                    <a:pt x="113" y="196"/>
                  </a:cubicBezTo>
                  <a:cubicBezTo>
                    <a:pt x="232" y="137"/>
                    <a:pt x="375" y="149"/>
                    <a:pt x="482" y="65"/>
                  </a:cubicBezTo>
                  <a:cubicBezTo>
                    <a:pt x="502" y="45"/>
                    <a:pt x="488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14"/>
            <p:cNvSpPr/>
            <p:nvPr/>
          </p:nvSpPr>
          <p:spPr>
            <a:xfrm>
              <a:off x="3591225" y="2136200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3" y="21"/>
                    <a:pt x="12" y="21"/>
                  </a:cubicBezTo>
                  <a:lnTo>
                    <a:pt x="179" y="21"/>
                  </a:lnTo>
                  <a:cubicBezTo>
                    <a:pt x="190" y="21"/>
                    <a:pt x="190" y="9"/>
                    <a:pt x="179" y="9"/>
                  </a:cubicBezTo>
                  <a:lnTo>
                    <a:pt x="12" y="9"/>
                  </a:lnTo>
                  <a:cubicBezTo>
                    <a:pt x="9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14"/>
            <p:cNvSpPr/>
            <p:nvPr/>
          </p:nvSpPr>
          <p:spPr>
            <a:xfrm>
              <a:off x="3610750" y="2091150"/>
              <a:ext cx="18575" cy="5175"/>
            </a:xfrm>
            <a:custGeom>
              <a:rect b="b" l="l" r="r" t="t"/>
              <a:pathLst>
                <a:path extrusionOk="0" h="207" w="743">
                  <a:moveTo>
                    <a:pt x="695" y="1"/>
                  </a:moveTo>
                  <a:cubicBezTo>
                    <a:pt x="481" y="25"/>
                    <a:pt x="290" y="37"/>
                    <a:pt x="88" y="84"/>
                  </a:cubicBezTo>
                  <a:cubicBezTo>
                    <a:pt x="1" y="95"/>
                    <a:pt x="34" y="206"/>
                    <a:pt x="95" y="206"/>
                  </a:cubicBezTo>
                  <a:cubicBezTo>
                    <a:pt x="100" y="206"/>
                    <a:pt x="106" y="205"/>
                    <a:pt x="112" y="203"/>
                  </a:cubicBezTo>
                  <a:cubicBezTo>
                    <a:pt x="302" y="156"/>
                    <a:pt x="529" y="156"/>
                    <a:pt x="707" y="60"/>
                  </a:cubicBezTo>
                  <a:cubicBezTo>
                    <a:pt x="743" y="49"/>
                    <a:pt x="719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14"/>
            <p:cNvSpPr/>
            <p:nvPr/>
          </p:nvSpPr>
          <p:spPr>
            <a:xfrm>
              <a:off x="3652525" y="2080425"/>
              <a:ext cx="22350" cy="6300"/>
            </a:xfrm>
            <a:custGeom>
              <a:rect b="b" l="l" r="r" t="t"/>
              <a:pathLst>
                <a:path extrusionOk="0" h="252" w="894">
                  <a:moveTo>
                    <a:pt x="817" y="0"/>
                  </a:moveTo>
                  <a:cubicBezTo>
                    <a:pt x="569" y="0"/>
                    <a:pt x="322" y="100"/>
                    <a:pt x="96" y="156"/>
                  </a:cubicBezTo>
                  <a:cubicBezTo>
                    <a:pt x="1" y="156"/>
                    <a:pt x="36" y="251"/>
                    <a:pt x="108" y="251"/>
                  </a:cubicBezTo>
                  <a:cubicBezTo>
                    <a:pt x="346" y="216"/>
                    <a:pt x="644" y="180"/>
                    <a:pt x="870" y="73"/>
                  </a:cubicBezTo>
                  <a:cubicBezTo>
                    <a:pt x="894" y="61"/>
                    <a:pt x="882" y="1"/>
                    <a:pt x="858" y="1"/>
                  </a:cubicBezTo>
                  <a:cubicBezTo>
                    <a:pt x="844" y="1"/>
                    <a:pt x="831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14"/>
            <p:cNvSpPr/>
            <p:nvPr/>
          </p:nvSpPr>
          <p:spPr>
            <a:xfrm>
              <a:off x="3679200" y="2055150"/>
              <a:ext cx="34375" cy="7825"/>
            </a:xfrm>
            <a:custGeom>
              <a:rect b="b" l="l" r="r" t="t"/>
              <a:pathLst>
                <a:path extrusionOk="0" h="313" w="1375">
                  <a:moveTo>
                    <a:pt x="1339" y="0"/>
                  </a:moveTo>
                  <a:cubicBezTo>
                    <a:pt x="922" y="36"/>
                    <a:pt x="481" y="96"/>
                    <a:pt x="89" y="179"/>
                  </a:cubicBezTo>
                  <a:cubicBezTo>
                    <a:pt x="1" y="190"/>
                    <a:pt x="24" y="313"/>
                    <a:pt x="94" y="313"/>
                  </a:cubicBezTo>
                  <a:cubicBezTo>
                    <a:pt x="100" y="313"/>
                    <a:pt x="106" y="312"/>
                    <a:pt x="112" y="310"/>
                  </a:cubicBezTo>
                  <a:cubicBezTo>
                    <a:pt x="517" y="226"/>
                    <a:pt x="981" y="238"/>
                    <a:pt x="1351" y="60"/>
                  </a:cubicBezTo>
                  <a:cubicBezTo>
                    <a:pt x="1374" y="48"/>
                    <a:pt x="1362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14"/>
            <p:cNvSpPr/>
            <p:nvPr/>
          </p:nvSpPr>
          <p:spPr>
            <a:xfrm>
              <a:off x="3702925" y="2036500"/>
              <a:ext cx="19425" cy="4500"/>
            </a:xfrm>
            <a:custGeom>
              <a:rect b="b" l="l" r="r" t="t"/>
              <a:pathLst>
                <a:path extrusionOk="0" h="180" w="777">
                  <a:moveTo>
                    <a:pt x="757" y="0"/>
                  </a:moveTo>
                  <a:cubicBezTo>
                    <a:pt x="753" y="0"/>
                    <a:pt x="750" y="2"/>
                    <a:pt x="747" y="8"/>
                  </a:cubicBezTo>
                  <a:cubicBezTo>
                    <a:pt x="593" y="68"/>
                    <a:pt x="427" y="116"/>
                    <a:pt x="261" y="116"/>
                  </a:cubicBezTo>
                  <a:cubicBezTo>
                    <a:pt x="197" y="116"/>
                    <a:pt x="132" y="108"/>
                    <a:pt x="68" y="91"/>
                  </a:cubicBezTo>
                  <a:cubicBezTo>
                    <a:pt x="64" y="91"/>
                    <a:pt x="59" y="90"/>
                    <a:pt x="55" y="90"/>
                  </a:cubicBezTo>
                  <a:cubicBezTo>
                    <a:pt x="7" y="90"/>
                    <a:pt x="0" y="152"/>
                    <a:pt x="44" y="163"/>
                  </a:cubicBezTo>
                  <a:cubicBezTo>
                    <a:pt x="103" y="174"/>
                    <a:pt x="161" y="179"/>
                    <a:pt x="218" y="179"/>
                  </a:cubicBezTo>
                  <a:cubicBezTo>
                    <a:pt x="405" y="179"/>
                    <a:pt x="586" y="123"/>
                    <a:pt x="759" y="32"/>
                  </a:cubicBezTo>
                  <a:cubicBezTo>
                    <a:pt x="777" y="23"/>
                    <a:pt x="767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14"/>
            <p:cNvSpPr/>
            <p:nvPr/>
          </p:nvSpPr>
          <p:spPr>
            <a:xfrm>
              <a:off x="3692700" y="2003950"/>
              <a:ext cx="25325" cy="4050"/>
            </a:xfrm>
            <a:custGeom>
              <a:rect b="b" l="l" r="r" t="t"/>
              <a:pathLst>
                <a:path extrusionOk="0" h="162" w="1013">
                  <a:moveTo>
                    <a:pt x="653" y="1"/>
                  </a:moveTo>
                  <a:cubicBezTo>
                    <a:pt x="467" y="1"/>
                    <a:pt x="275" y="24"/>
                    <a:pt x="96" y="24"/>
                  </a:cubicBezTo>
                  <a:cubicBezTo>
                    <a:pt x="1" y="24"/>
                    <a:pt x="1" y="143"/>
                    <a:pt x="96" y="143"/>
                  </a:cubicBezTo>
                  <a:cubicBezTo>
                    <a:pt x="272" y="143"/>
                    <a:pt x="457" y="161"/>
                    <a:pt x="640" y="161"/>
                  </a:cubicBezTo>
                  <a:cubicBezTo>
                    <a:pt x="754" y="161"/>
                    <a:pt x="867" y="154"/>
                    <a:pt x="977" y="131"/>
                  </a:cubicBezTo>
                  <a:cubicBezTo>
                    <a:pt x="1013" y="108"/>
                    <a:pt x="1013" y="48"/>
                    <a:pt x="977" y="36"/>
                  </a:cubicBezTo>
                  <a:cubicBezTo>
                    <a:pt x="875" y="9"/>
                    <a:pt x="765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14"/>
            <p:cNvSpPr/>
            <p:nvPr/>
          </p:nvSpPr>
          <p:spPr>
            <a:xfrm>
              <a:off x="3720550" y="2373050"/>
              <a:ext cx="18625" cy="5450"/>
            </a:xfrm>
            <a:custGeom>
              <a:rect b="b" l="l" r="r" t="t"/>
              <a:pathLst>
                <a:path extrusionOk="0" h="218" w="745">
                  <a:moveTo>
                    <a:pt x="685" y="0"/>
                  </a:moveTo>
                  <a:cubicBezTo>
                    <a:pt x="482" y="24"/>
                    <a:pt x="292" y="24"/>
                    <a:pt x="78" y="72"/>
                  </a:cubicBezTo>
                  <a:cubicBezTo>
                    <a:pt x="1" y="94"/>
                    <a:pt x="35" y="217"/>
                    <a:pt x="107" y="217"/>
                  </a:cubicBezTo>
                  <a:cubicBezTo>
                    <a:pt x="113" y="217"/>
                    <a:pt x="119" y="216"/>
                    <a:pt x="125" y="214"/>
                  </a:cubicBezTo>
                  <a:cubicBezTo>
                    <a:pt x="316" y="179"/>
                    <a:pt x="518" y="143"/>
                    <a:pt x="709" y="83"/>
                  </a:cubicBezTo>
                  <a:cubicBezTo>
                    <a:pt x="744" y="72"/>
                    <a:pt x="74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14"/>
            <p:cNvSpPr/>
            <p:nvPr/>
          </p:nvSpPr>
          <p:spPr>
            <a:xfrm>
              <a:off x="3639125" y="2327200"/>
              <a:ext cx="19975" cy="4200"/>
            </a:xfrm>
            <a:custGeom>
              <a:rect b="b" l="l" r="r" t="t"/>
              <a:pathLst>
                <a:path extrusionOk="0" h="168" w="799">
                  <a:moveTo>
                    <a:pt x="739" y="1"/>
                  </a:moveTo>
                  <a:cubicBezTo>
                    <a:pt x="525" y="12"/>
                    <a:pt x="298" y="48"/>
                    <a:pt x="96" y="48"/>
                  </a:cubicBezTo>
                  <a:cubicBezTo>
                    <a:pt x="1" y="48"/>
                    <a:pt x="1" y="167"/>
                    <a:pt x="96" y="167"/>
                  </a:cubicBezTo>
                  <a:cubicBezTo>
                    <a:pt x="141" y="167"/>
                    <a:pt x="186" y="168"/>
                    <a:pt x="230" y="168"/>
                  </a:cubicBezTo>
                  <a:cubicBezTo>
                    <a:pt x="408" y="168"/>
                    <a:pt x="579" y="160"/>
                    <a:pt x="751" y="84"/>
                  </a:cubicBezTo>
                  <a:cubicBezTo>
                    <a:pt x="799" y="72"/>
                    <a:pt x="799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14"/>
            <p:cNvSpPr/>
            <p:nvPr/>
          </p:nvSpPr>
          <p:spPr>
            <a:xfrm>
              <a:off x="3657600" y="2298625"/>
              <a:ext cx="1500" cy="325"/>
            </a:xfrm>
            <a:custGeom>
              <a:rect b="b" l="l" r="r" t="t"/>
              <a:pathLst>
                <a:path extrusionOk="0" h="13" w="60">
                  <a:moveTo>
                    <a:pt x="60" y="1"/>
                  </a:moveTo>
                  <a:cubicBezTo>
                    <a:pt x="24" y="1"/>
                    <a:pt x="12" y="1"/>
                    <a:pt x="0" y="12"/>
                  </a:cubicBezTo>
                  <a:lnTo>
                    <a:pt x="60" y="12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14"/>
            <p:cNvSpPr/>
            <p:nvPr/>
          </p:nvSpPr>
          <p:spPr>
            <a:xfrm>
              <a:off x="3790350" y="2380475"/>
              <a:ext cx="19950" cy="1825"/>
            </a:xfrm>
            <a:custGeom>
              <a:rect b="b" l="l" r="r" t="t"/>
              <a:pathLst>
                <a:path extrusionOk="0" h="73" w="798">
                  <a:moveTo>
                    <a:pt x="798" y="1"/>
                  </a:moveTo>
                  <a:cubicBezTo>
                    <a:pt x="536" y="13"/>
                    <a:pt x="262" y="13"/>
                    <a:pt x="0" y="72"/>
                  </a:cubicBezTo>
                  <a:cubicBezTo>
                    <a:pt x="262" y="25"/>
                    <a:pt x="536" y="13"/>
                    <a:pt x="798" y="13"/>
                  </a:cubicBezTo>
                  <a:lnTo>
                    <a:pt x="798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14"/>
            <p:cNvSpPr/>
            <p:nvPr/>
          </p:nvSpPr>
          <p:spPr>
            <a:xfrm>
              <a:off x="3806425" y="2378675"/>
              <a:ext cx="25625" cy="4475"/>
            </a:xfrm>
            <a:custGeom>
              <a:rect b="b" l="l" r="r" t="t"/>
              <a:pathLst>
                <a:path extrusionOk="0" h="179" w="1025">
                  <a:moveTo>
                    <a:pt x="400" y="1"/>
                  </a:moveTo>
                  <a:cubicBezTo>
                    <a:pt x="308" y="1"/>
                    <a:pt x="215" y="6"/>
                    <a:pt x="119" y="13"/>
                  </a:cubicBezTo>
                  <a:cubicBezTo>
                    <a:pt x="111" y="12"/>
                    <a:pt x="104" y="11"/>
                    <a:pt x="97" y="11"/>
                  </a:cubicBezTo>
                  <a:cubicBezTo>
                    <a:pt x="1" y="11"/>
                    <a:pt x="8" y="157"/>
                    <a:pt x="119" y="168"/>
                  </a:cubicBezTo>
                  <a:cubicBezTo>
                    <a:pt x="302" y="168"/>
                    <a:pt x="490" y="179"/>
                    <a:pt x="683" y="179"/>
                  </a:cubicBezTo>
                  <a:cubicBezTo>
                    <a:pt x="779" y="179"/>
                    <a:pt x="877" y="176"/>
                    <a:pt x="976" y="168"/>
                  </a:cubicBezTo>
                  <a:cubicBezTo>
                    <a:pt x="1012" y="168"/>
                    <a:pt x="1024" y="132"/>
                    <a:pt x="988" y="108"/>
                  </a:cubicBezTo>
                  <a:cubicBezTo>
                    <a:pt x="799" y="26"/>
                    <a:pt x="604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14"/>
            <p:cNvSpPr/>
            <p:nvPr/>
          </p:nvSpPr>
          <p:spPr>
            <a:xfrm>
              <a:off x="3816825" y="2386350"/>
              <a:ext cx="21175" cy="7550"/>
            </a:xfrm>
            <a:custGeom>
              <a:rect b="b" l="l" r="r" t="t"/>
              <a:pathLst>
                <a:path extrusionOk="0" h="302" w="847">
                  <a:moveTo>
                    <a:pt x="690" y="0"/>
                  </a:moveTo>
                  <a:cubicBezTo>
                    <a:pt x="624" y="0"/>
                    <a:pt x="562" y="20"/>
                    <a:pt x="489" y="28"/>
                  </a:cubicBezTo>
                  <a:cubicBezTo>
                    <a:pt x="370" y="63"/>
                    <a:pt x="251" y="75"/>
                    <a:pt x="120" y="87"/>
                  </a:cubicBezTo>
                  <a:cubicBezTo>
                    <a:pt x="1" y="123"/>
                    <a:pt x="1" y="302"/>
                    <a:pt x="132" y="302"/>
                  </a:cubicBezTo>
                  <a:cubicBezTo>
                    <a:pt x="334" y="302"/>
                    <a:pt x="668" y="302"/>
                    <a:pt x="810" y="135"/>
                  </a:cubicBezTo>
                  <a:cubicBezTo>
                    <a:pt x="846" y="99"/>
                    <a:pt x="834" y="28"/>
                    <a:pt x="787" y="16"/>
                  </a:cubicBezTo>
                  <a:cubicBezTo>
                    <a:pt x="753" y="4"/>
                    <a:pt x="721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14"/>
            <p:cNvSpPr/>
            <p:nvPr/>
          </p:nvSpPr>
          <p:spPr>
            <a:xfrm>
              <a:off x="3839450" y="2397100"/>
              <a:ext cx="22950" cy="7625"/>
            </a:xfrm>
            <a:custGeom>
              <a:rect b="b" l="l" r="r" t="t"/>
              <a:pathLst>
                <a:path extrusionOk="0" h="305" w="918">
                  <a:moveTo>
                    <a:pt x="691" y="1"/>
                  </a:moveTo>
                  <a:cubicBezTo>
                    <a:pt x="505" y="1"/>
                    <a:pt x="308" y="91"/>
                    <a:pt x="132" y="110"/>
                  </a:cubicBezTo>
                  <a:cubicBezTo>
                    <a:pt x="13" y="122"/>
                    <a:pt x="1" y="300"/>
                    <a:pt x="132" y="300"/>
                  </a:cubicBezTo>
                  <a:cubicBezTo>
                    <a:pt x="182" y="303"/>
                    <a:pt x="236" y="305"/>
                    <a:pt x="291" y="305"/>
                  </a:cubicBezTo>
                  <a:cubicBezTo>
                    <a:pt x="500" y="305"/>
                    <a:pt x="731" y="277"/>
                    <a:pt x="882" y="145"/>
                  </a:cubicBezTo>
                  <a:cubicBezTo>
                    <a:pt x="918" y="110"/>
                    <a:pt x="894" y="50"/>
                    <a:pt x="846" y="26"/>
                  </a:cubicBezTo>
                  <a:cubicBezTo>
                    <a:pt x="796" y="8"/>
                    <a:pt x="744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14"/>
            <p:cNvSpPr/>
            <p:nvPr/>
          </p:nvSpPr>
          <p:spPr>
            <a:xfrm>
              <a:off x="3850475" y="2408550"/>
              <a:ext cx="24725" cy="7875"/>
            </a:xfrm>
            <a:custGeom>
              <a:rect b="b" l="l" r="r" t="t"/>
              <a:pathLst>
                <a:path extrusionOk="0" h="315" w="989">
                  <a:moveTo>
                    <a:pt x="634" y="1"/>
                  </a:moveTo>
                  <a:cubicBezTo>
                    <a:pt x="474" y="1"/>
                    <a:pt x="306" y="25"/>
                    <a:pt x="155" y="33"/>
                  </a:cubicBezTo>
                  <a:cubicBezTo>
                    <a:pt x="0" y="45"/>
                    <a:pt x="0" y="307"/>
                    <a:pt x="167" y="307"/>
                  </a:cubicBezTo>
                  <a:cubicBezTo>
                    <a:pt x="256" y="307"/>
                    <a:pt x="358" y="314"/>
                    <a:pt x="460" y="314"/>
                  </a:cubicBezTo>
                  <a:cubicBezTo>
                    <a:pt x="644" y="314"/>
                    <a:pt x="830" y="290"/>
                    <a:pt x="953" y="152"/>
                  </a:cubicBezTo>
                  <a:cubicBezTo>
                    <a:pt x="988" y="128"/>
                    <a:pt x="977" y="68"/>
                    <a:pt x="929" y="45"/>
                  </a:cubicBezTo>
                  <a:cubicBezTo>
                    <a:pt x="839" y="12"/>
                    <a:pt x="738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14"/>
            <p:cNvSpPr/>
            <p:nvPr/>
          </p:nvSpPr>
          <p:spPr>
            <a:xfrm>
              <a:off x="3862375" y="2434600"/>
              <a:ext cx="16375" cy="6325"/>
            </a:xfrm>
            <a:custGeom>
              <a:rect b="b" l="l" r="r" t="t"/>
              <a:pathLst>
                <a:path extrusionOk="0" h="253" w="655">
                  <a:moveTo>
                    <a:pt x="627" y="1"/>
                  </a:moveTo>
                  <a:cubicBezTo>
                    <a:pt x="625" y="1"/>
                    <a:pt x="622" y="1"/>
                    <a:pt x="620" y="3"/>
                  </a:cubicBezTo>
                  <a:cubicBezTo>
                    <a:pt x="429" y="62"/>
                    <a:pt x="274" y="134"/>
                    <a:pt x="96" y="157"/>
                  </a:cubicBezTo>
                  <a:cubicBezTo>
                    <a:pt x="1" y="157"/>
                    <a:pt x="1" y="253"/>
                    <a:pt x="84" y="253"/>
                  </a:cubicBezTo>
                  <a:cubicBezTo>
                    <a:pt x="274" y="253"/>
                    <a:pt x="512" y="217"/>
                    <a:pt x="643" y="62"/>
                  </a:cubicBezTo>
                  <a:cubicBezTo>
                    <a:pt x="654" y="41"/>
                    <a:pt x="646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14"/>
            <p:cNvSpPr/>
            <p:nvPr/>
          </p:nvSpPr>
          <p:spPr>
            <a:xfrm>
              <a:off x="3857925" y="2465900"/>
              <a:ext cx="15775" cy="6350"/>
            </a:xfrm>
            <a:custGeom>
              <a:rect b="b" l="l" r="r" t="t"/>
              <a:pathLst>
                <a:path extrusionOk="0" h="254" w="631">
                  <a:moveTo>
                    <a:pt x="571" y="1"/>
                  </a:moveTo>
                  <a:cubicBezTo>
                    <a:pt x="433" y="65"/>
                    <a:pt x="284" y="110"/>
                    <a:pt x="143" y="110"/>
                  </a:cubicBezTo>
                  <a:cubicBezTo>
                    <a:pt x="127" y="110"/>
                    <a:pt x="111" y="109"/>
                    <a:pt x="95" y="108"/>
                  </a:cubicBezTo>
                  <a:cubicBezTo>
                    <a:pt x="7" y="119"/>
                    <a:pt x="0" y="253"/>
                    <a:pt x="76" y="253"/>
                  </a:cubicBezTo>
                  <a:cubicBezTo>
                    <a:pt x="82" y="253"/>
                    <a:pt x="88" y="253"/>
                    <a:pt x="95" y="251"/>
                  </a:cubicBezTo>
                  <a:cubicBezTo>
                    <a:pt x="286" y="239"/>
                    <a:pt x="452" y="168"/>
                    <a:pt x="595" y="48"/>
                  </a:cubicBezTo>
                  <a:cubicBezTo>
                    <a:pt x="631" y="37"/>
                    <a:pt x="595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14"/>
            <p:cNvSpPr/>
            <p:nvPr/>
          </p:nvSpPr>
          <p:spPr>
            <a:xfrm>
              <a:off x="3856125" y="2498050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870" y="1"/>
                  </a:moveTo>
                  <a:cubicBezTo>
                    <a:pt x="620" y="13"/>
                    <a:pt x="405" y="25"/>
                    <a:pt x="167" y="25"/>
                  </a:cubicBezTo>
                  <a:cubicBezTo>
                    <a:pt x="163" y="24"/>
                    <a:pt x="160" y="24"/>
                    <a:pt x="156" y="24"/>
                  </a:cubicBezTo>
                  <a:cubicBezTo>
                    <a:pt x="1" y="24"/>
                    <a:pt x="4" y="263"/>
                    <a:pt x="167" y="263"/>
                  </a:cubicBezTo>
                  <a:cubicBezTo>
                    <a:pt x="429" y="263"/>
                    <a:pt x="691" y="263"/>
                    <a:pt x="893" y="60"/>
                  </a:cubicBezTo>
                  <a:cubicBezTo>
                    <a:pt x="905" y="36"/>
                    <a:pt x="893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14"/>
            <p:cNvSpPr/>
            <p:nvPr/>
          </p:nvSpPr>
          <p:spPr>
            <a:xfrm>
              <a:off x="3893825" y="2489625"/>
              <a:ext cx="16800" cy="7050"/>
            </a:xfrm>
            <a:custGeom>
              <a:rect b="b" l="l" r="r" t="t"/>
              <a:pathLst>
                <a:path extrusionOk="0" h="282" w="672">
                  <a:moveTo>
                    <a:pt x="493" y="1"/>
                  </a:moveTo>
                  <a:cubicBezTo>
                    <a:pt x="354" y="1"/>
                    <a:pt x="182" y="89"/>
                    <a:pt x="88" y="123"/>
                  </a:cubicBezTo>
                  <a:cubicBezTo>
                    <a:pt x="0" y="167"/>
                    <a:pt x="23" y="281"/>
                    <a:pt x="111" y="281"/>
                  </a:cubicBezTo>
                  <a:cubicBezTo>
                    <a:pt x="118" y="281"/>
                    <a:pt x="127" y="280"/>
                    <a:pt x="136" y="278"/>
                  </a:cubicBezTo>
                  <a:cubicBezTo>
                    <a:pt x="219" y="242"/>
                    <a:pt x="326" y="231"/>
                    <a:pt x="409" y="219"/>
                  </a:cubicBezTo>
                  <a:cubicBezTo>
                    <a:pt x="493" y="195"/>
                    <a:pt x="576" y="195"/>
                    <a:pt x="636" y="135"/>
                  </a:cubicBezTo>
                  <a:cubicBezTo>
                    <a:pt x="671" y="112"/>
                    <a:pt x="671" y="76"/>
                    <a:pt x="636" y="52"/>
                  </a:cubicBezTo>
                  <a:cubicBezTo>
                    <a:pt x="598" y="15"/>
                    <a:pt x="548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14"/>
            <p:cNvSpPr/>
            <p:nvPr/>
          </p:nvSpPr>
          <p:spPr>
            <a:xfrm>
              <a:off x="3892300" y="2453675"/>
              <a:ext cx="21900" cy="8975"/>
            </a:xfrm>
            <a:custGeom>
              <a:rect b="b" l="l" r="r" t="t"/>
              <a:pathLst>
                <a:path extrusionOk="0" h="359" w="876">
                  <a:moveTo>
                    <a:pt x="648" y="1"/>
                  </a:moveTo>
                  <a:cubicBezTo>
                    <a:pt x="466" y="1"/>
                    <a:pt x="293" y="73"/>
                    <a:pt x="113" y="145"/>
                  </a:cubicBezTo>
                  <a:cubicBezTo>
                    <a:pt x="0" y="216"/>
                    <a:pt x="73" y="359"/>
                    <a:pt x="172" y="359"/>
                  </a:cubicBezTo>
                  <a:cubicBezTo>
                    <a:pt x="187" y="359"/>
                    <a:pt x="204" y="355"/>
                    <a:pt x="220" y="347"/>
                  </a:cubicBezTo>
                  <a:cubicBezTo>
                    <a:pt x="411" y="252"/>
                    <a:pt x="625" y="204"/>
                    <a:pt x="828" y="133"/>
                  </a:cubicBezTo>
                  <a:cubicBezTo>
                    <a:pt x="875" y="121"/>
                    <a:pt x="875" y="49"/>
                    <a:pt x="828" y="26"/>
                  </a:cubicBezTo>
                  <a:cubicBezTo>
                    <a:pt x="767" y="8"/>
                    <a:pt x="707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14"/>
            <p:cNvSpPr/>
            <p:nvPr/>
          </p:nvSpPr>
          <p:spPr>
            <a:xfrm>
              <a:off x="3899575" y="2385500"/>
              <a:ext cx="11275" cy="6025"/>
            </a:xfrm>
            <a:custGeom>
              <a:rect b="b" l="l" r="r" t="t"/>
              <a:pathLst>
                <a:path extrusionOk="0" h="241" w="451">
                  <a:moveTo>
                    <a:pt x="359" y="1"/>
                  </a:moveTo>
                  <a:cubicBezTo>
                    <a:pt x="355" y="1"/>
                    <a:pt x="351" y="1"/>
                    <a:pt x="346" y="2"/>
                  </a:cubicBezTo>
                  <a:cubicBezTo>
                    <a:pt x="287" y="14"/>
                    <a:pt x="215" y="14"/>
                    <a:pt x="156" y="14"/>
                  </a:cubicBezTo>
                  <a:cubicBezTo>
                    <a:pt x="1" y="14"/>
                    <a:pt x="1" y="240"/>
                    <a:pt x="144" y="240"/>
                  </a:cubicBezTo>
                  <a:cubicBezTo>
                    <a:pt x="239" y="240"/>
                    <a:pt x="358" y="228"/>
                    <a:pt x="418" y="109"/>
                  </a:cubicBezTo>
                  <a:cubicBezTo>
                    <a:pt x="451" y="65"/>
                    <a:pt x="412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14"/>
            <p:cNvSpPr/>
            <p:nvPr/>
          </p:nvSpPr>
          <p:spPr>
            <a:xfrm>
              <a:off x="3843925" y="2581625"/>
              <a:ext cx="21450" cy="8200"/>
            </a:xfrm>
            <a:custGeom>
              <a:rect b="b" l="l" r="r" t="t"/>
              <a:pathLst>
                <a:path extrusionOk="0" h="328" w="858">
                  <a:moveTo>
                    <a:pt x="580" y="1"/>
                  </a:moveTo>
                  <a:cubicBezTo>
                    <a:pt x="411" y="1"/>
                    <a:pt x="241" y="76"/>
                    <a:pt x="84" y="134"/>
                  </a:cubicBezTo>
                  <a:cubicBezTo>
                    <a:pt x="6" y="179"/>
                    <a:pt x="1" y="327"/>
                    <a:pt x="97" y="327"/>
                  </a:cubicBezTo>
                  <a:cubicBezTo>
                    <a:pt x="104" y="327"/>
                    <a:pt x="112" y="326"/>
                    <a:pt x="119" y="325"/>
                  </a:cubicBezTo>
                  <a:cubicBezTo>
                    <a:pt x="346" y="301"/>
                    <a:pt x="608" y="313"/>
                    <a:pt x="798" y="194"/>
                  </a:cubicBezTo>
                  <a:cubicBezTo>
                    <a:pt x="858" y="170"/>
                    <a:pt x="858" y="75"/>
                    <a:pt x="798" y="51"/>
                  </a:cubicBezTo>
                  <a:cubicBezTo>
                    <a:pt x="726" y="15"/>
                    <a:pt x="653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14"/>
            <p:cNvSpPr/>
            <p:nvPr/>
          </p:nvSpPr>
          <p:spPr>
            <a:xfrm>
              <a:off x="3865025" y="2572775"/>
              <a:ext cx="21775" cy="8950"/>
            </a:xfrm>
            <a:custGeom>
              <a:rect b="b" l="l" r="r" t="t"/>
              <a:pathLst>
                <a:path extrusionOk="0" h="358" w="871">
                  <a:moveTo>
                    <a:pt x="478" y="0"/>
                  </a:moveTo>
                  <a:cubicBezTo>
                    <a:pt x="359" y="0"/>
                    <a:pt x="228" y="48"/>
                    <a:pt x="121" y="107"/>
                  </a:cubicBezTo>
                  <a:cubicBezTo>
                    <a:pt x="1" y="162"/>
                    <a:pt x="80" y="326"/>
                    <a:pt x="186" y="326"/>
                  </a:cubicBezTo>
                  <a:cubicBezTo>
                    <a:pt x="196" y="326"/>
                    <a:pt x="206" y="325"/>
                    <a:pt x="216" y="322"/>
                  </a:cubicBezTo>
                  <a:cubicBezTo>
                    <a:pt x="335" y="310"/>
                    <a:pt x="871" y="357"/>
                    <a:pt x="787" y="119"/>
                  </a:cubicBezTo>
                  <a:cubicBezTo>
                    <a:pt x="752" y="0"/>
                    <a:pt x="573" y="0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14"/>
            <p:cNvSpPr/>
            <p:nvPr/>
          </p:nvSpPr>
          <p:spPr>
            <a:xfrm>
              <a:off x="3848375" y="263440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525" y="1"/>
                  </a:moveTo>
                  <a:cubicBezTo>
                    <a:pt x="362" y="1"/>
                    <a:pt x="187" y="45"/>
                    <a:pt x="49" y="71"/>
                  </a:cubicBezTo>
                  <a:cubicBezTo>
                    <a:pt x="1" y="95"/>
                    <a:pt x="13" y="143"/>
                    <a:pt x="49" y="143"/>
                  </a:cubicBezTo>
                  <a:cubicBezTo>
                    <a:pt x="168" y="119"/>
                    <a:pt x="287" y="107"/>
                    <a:pt x="418" y="107"/>
                  </a:cubicBezTo>
                  <a:cubicBezTo>
                    <a:pt x="459" y="107"/>
                    <a:pt x="507" y="110"/>
                    <a:pt x="556" y="110"/>
                  </a:cubicBezTo>
                  <a:cubicBezTo>
                    <a:pt x="605" y="110"/>
                    <a:pt x="656" y="107"/>
                    <a:pt x="703" y="95"/>
                  </a:cubicBezTo>
                  <a:cubicBezTo>
                    <a:pt x="727" y="71"/>
                    <a:pt x="727" y="36"/>
                    <a:pt x="703" y="24"/>
                  </a:cubicBezTo>
                  <a:cubicBezTo>
                    <a:pt x="648" y="7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14"/>
            <p:cNvSpPr/>
            <p:nvPr/>
          </p:nvSpPr>
          <p:spPr>
            <a:xfrm>
              <a:off x="3906725" y="2605975"/>
              <a:ext cx="21150" cy="5550"/>
            </a:xfrm>
            <a:custGeom>
              <a:rect b="b" l="l" r="r" t="t"/>
              <a:pathLst>
                <a:path extrusionOk="0" h="222" w="846">
                  <a:moveTo>
                    <a:pt x="676" y="0"/>
                  </a:moveTo>
                  <a:cubicBezTo>
                    <a:pt x="467" y="0"/>
                    <a:pt x="240" y="54"/>
                    <a:pt x="48" y="125"/>
                  </a:cubicBezTo>
                  <a:cubicBezTo>
                    <a:pt x="1" y="160"/>
                    <a:pt x="36" y="220"/>
                    <a:pt x="72" y="220"/>
                  </a:cubicBezTo>
                  <a:cubicBezTo>
                    <a:pt x="132" y="220"/>
                    <a:pt x="199" y="222"/>
                    <a:pt x="267" y="222"/>
                  </a:cubicBezTo>
                  <a:cubicBezTo>
                    <a:pt x="456" y="222"/>
                    <a:pt x="662" y="209"/>
                    <a:pt x="810" y="113"/>
                  </a:cubicBezTo>
                  <a:cubicBezTo>
                    <a:pt x="834" y="89"/>
                    <a:pt x="846" y="6"/>
                    <a:pt x="786" y="6"/>
                  </a:cubicBezTo>
                  <a:cubicBezTo>
                    <a:pt x="750" y="2"/>
                    <a:pt x="7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14"/>
            <p:cNvSpPr/>
            <p:nvPr/>
          </p:nvSpPr>
          <p:spPr>
            <a:xfrm>
              <a:off x="3848675" y="2687325"/>
              <a:ext cx="22350" cy="3900"/>
            </a:xfrm>
            <a:custGeom>
              <a:rect b="b" l="l" r="r" t="t"/>
              <a:pathLst>
                <a:path extrusionOk="0" h="156" w="894">
                  <a:moveTo>
                    <a:pt x="396" y="0"/>
                  </a:moveTo>
                  <a:cubicBezTo>
                    <a:pt x="296" y="0"/>
                    <a:pt x="196" y="2"/>
                    <a:pt x="96" y="2"/>
                  </a:cubicBezTo>
                  <a:cubicBezTo>
                    <a:pt x="1" y="14"/>
                    <a:pt x="1" y="145"/>
                    <a:pt x="96" y="145"/>
                  </a:cubicBezTo>
                  <a:cubicBezTo>
                    <a:pt x="232" y="145"/>
                    <a:pt x="369" y="156"/>
                    <a:pt x="505" y="156"/>
                  </a:cubicBezTo>
                  <a:cubicBezTo>
                    <a:pt x="619" y="156"/>
                    <a:pt x="733" y="148"/>
                    <a:pt x="846" y="121"/>
                  </a:cubicBezTo>
                  <a:cubicBezTo>
                    <a:pt x="894" y="109"/>
                    <a:pt x="894" y="50"/>
                    <a:pt x="846" y="26"/>
                  </a:cubicBezTo>
                  <a:cubicBezTo>
                    <a:pt x="696" y="4"/>
                    <a:pt x="546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14"/>
            <p:cNvSpPr/>
            <p:nvPr/>
          </p:nvSpPr>
          <p:spPr>
            <a:xfrm>
              <a:off x="3906425" y="2683200"/>
              <a:ext cx="21150" cy="7025"/>
            </a:xfrm>
            <a:custGeom>
              <a:rect b="b" l="l" r="r" t="t"/>
              <a:pathLst>
                <a:path extrusionOk="0" h="281" w="846">
                  <a:moveTo>
                    <a:pt x="417" y="0"/>
                  </a:moveTo>
                  <a:cubicBezTo>
                    <a:pt x="286" y="12"/>
                    <a:pt x="167" y="60"/>
                    <a:pt x="24" y="108"/>
                  </a:cubicBezTo>
                  <a:cubicBezTo>
                    <a:pt x="1" y="119"/>
                    <a:pt x="1" y="167"/>
                    <a:pt x="24" y="167"/>
                  </a:cubicBezTo>
                  <a:cubicBezTo>
                    <a:pt x="167" y="215"/>
                    <a:pt x="263" y="250"/>
                    <a:pt x="417" y="274"/>
                  </a:cubicBezTo>
                  <a:cubicBezTo>
                    <a:pt x="452" y="278"/>
                    <a:pt x="488" y="280"/>
                    <a:pt x="525" y="280"/>
                  </a:cubicBezTo>
                  <a:cubicBezTo>
                    <a:pt x="616" y="280"/>
                    <a:pt x="710" y="265"/>
                    <a:pt x="786" y="215"/>
                  </a:cubicBezTo>
                  <a:cubicBezTo>
                    <a:pt x="846" y="179"/>
                    <a:pt x="846" y="108"/>
                    <a:pt x="786" y="60"/>
                  </a:cubicBezTo>
                  <a:cubicBezTo>
                    <a:pt x="679" y="0"/>
                    <a:pt x="53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14"/>
            <p:cNvSpPr/>
            <p:nvPr/>
          </p:nvSpPr>
          <p:spPr>
            <a:xfrm>
              <a:off x="3915650" y="2722125"/>
              <a:ext cx="22050" cy="7300"/>
            </a:xfrm>
            <a:custGeom>
              <a:rect b="b" l="l" r="r" t="t"/>
              <a:pathLst>
                <a:path extrusionOk="0" h="292" w="882">
                  <a:moveTo>
                    <a:pt x="513" y="0"/>
                  </a:moveTo>
                  <a:cubicBezTo>
                    <a:pt x="361" y="0"/>
                    <a:pt x="199" y="40"/>
                    <a:pt x="72" y="86"/>
                  </a:cubicBezTo>
                  <a:cubicBezTo>
                    <a:pt x="1" y="98"/>
                    <a:pt x="1" y="206"/>
                    <a:pt x="72" y="217"/>
                  </a:cubicBezTo>
                  <a:cubicBezTo>
                    <a:pt x="205" y="252"/>
                    <a:pt x="374" y="291"/>
                    <a:pt x="532" y="291"/>
                  </a:cubicBezTo>
                  <a:cubicBezTo>
                    <a:pt x="644" y="291"/>
                    <a:pt x="750" y="272"/>
                    <a:pt x="834" y="217"/>
                  </a:cubicBezTo>
                  <a:cubicBezTo>
                    <a:pt x="882" y="182"/>
                    <a:pt x="882" y="110"/>
                    <a:pt x="834" y="86"/>
                  </a:cubicBezTo>
                  <a:cubicBezTo>
                    <a:pt x="746" y="24"/>
                    <a:pt x="632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14"/>
            <p:cNvSpPr/>
            <p:nvPr/>
          </p:nvSpPr>
          <p:spPr>
            <a:xfrm>
              <a:off x="3931450" y="2750175"/>
              <a:ext cx="8925" cy="1900"/>
            </a:xfrm>
            <a:custGeom>
              <a:rect b="b" l="l" r="r" t="t"/>
              <a:pathLst>
                <a:path extrusionOk="0" h="76" w="357">
                  <a:moveTo>
                    <a:pt x="59" y="0"/>
                  </a:moveTo>
                  <a:cubicBezTo>
                    <a:pt x="6" y="0"/>
                    <a:pt x="0" y="76"/>
                    <a:pt x="42" y="76"/>
                  </a:cubicBezTo>
                  <a:cubicBezTo>
                    <a:pt x="47" y="76"/>
                    <a:pt x="53" y="74"/>
                    <a:pt x="59" y="72"/>
                  </a:cubicBezTo>
                  <a:cubicBezTo>
                    <a:pt x="143" y="72"/>
                    <a:pt x="238" y="60"/>
                    <a:pt x="321" y="60"/>
                  </a:cubicBezTo>
                  <a:cubicBezTo>
                    <a:pt x="357" y="60"/>
                    <a:pt x="357" y="12"/>
                    <a:pt x="321" y="12"/>
                  </a:cubicBezTo>
                  <a:cubicBezTo>
                    <a:pt x="238" y="12"/>
                    <a:pt x="143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14"/>
            <p:cNvSpPr/>
            <p:nvPr/>
          </p:nvSpPr>
          <p:spPr>
            <a:xfrm>
              <a:off x="3949450" y="2750650"/>
              <a:ext cx="21600" cy="5350"/>
            </a:xfrm>
            <a:custGeom>
              <a:rect b="b" l="l" r="r" t="t"/>
              <a:pathLst>
                <a:path extrusionOk="0" h="214" w="864">
                  <a:moveTo>
                    <a:pt x="669" y="0"/>
                  </a:moveTo>
                  <a:cubicBezTo>
                    <a:pt x="617" y="0"/>
                    <a:pt x="565" y="9"/>
                    <a:pt x="506" y="29"/>
                  </a:cubicBezTo>
                  <a:cubicBezTo>
                    <a:pt x="456" y="38"/>
                    <a:pt x="406" y="42"/>
                    <a:pt x="355" y="42"/>
                  </a:cubicBezTo>
                  <a:cubicBezTo>
                    <a:pt x="273" y="42"/>
                    <a:pt x="190" y="32"/>
                    <a:pt x="101" y="17"/>
                  </a:cubicBezTo>
                  <a:cubicBezTo>
                    <a:pt x="94" y="15"/>
                    <a:pt x="87" y="14"/>
                    <a:pt x="80" y="14"/>
                  </a:cubicBezTo>
                  <a:cubicBezTo>
                    <a:pt x="14" y="14"/>
                    <a:pt x="1" y="115"/>
                    <a:pt x="66" y="148"/>
                  </a:cubicBezTo>
                  <a:cubicBezTo>
                    <a:pt x="197" y="172"/>
                    <a:pt x="328" y="196"/>
                    <a:pt x="482" y="208"/>
                  </a:cubicBezTo>
                  <a:cubicBezTo>
                    <a:pt x="517" y="211"/>
                    <a:pt x="550" y="213"/>
                    <a:pt x="583" y="213"/>
                  </a:cubicBezTo>
                  <a:cubicBezTo>
                    <a:pt x="663" y="213"/>
                    <a:pt x="740" y="199"/>
                    <a:pt x="816" y="148"/>
                  </a:cubicBezTo>
                  <a:cubicBezTo>
                    <a:pt x="863" y="112"/>
                    <a:pt x="863" y="29"/>
                    <a:pt x="804" y="17"/>
                  </a:cubicBezTo>
                  <a:cubicBezTo>
                    <a:pt x="756" y="6"/>
                    <a:pt x="71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14"/>
            <p:cNvSpPr/>
            <p:nvPr/>
          </p:nvSpPr>
          <p:spPr>
            <a:xfrm>
              <a:off x="3977575" y="2709650"/>
              <a:ext cx="15200" cy="3075"/>
            </a:xfrm>
            <a:custGeom>
              <a:rect b="b" l="l" r="r" t="t"/>
              <a:pathLst>
                <a:path extrusionOk="0" h="123" w="608">
                  <a:moveTo>
                    <a:pt x="286" y="0"/>
                  </a:moveTo>
                  <a:cubicBezTo>
                    <a:pt x="219" y="0"/>
                    <a:pt x="150" y="2"/>
                    <a:pt x="84" y="2"/>
                  </a:cubicBezTo>
                  <a:cubicBezTo>
                    <a:pt x="80" y="2"/>
                    <a:pt x="76" y="1"/>
                    <a:pt x="73" y="1"/>
                  </a:cubicBezTo>
                  <a:cubicBezTo>
                    <a:pt x="0" y="1"/>
                    <a:pt x="4" y="121"/>
                    <a:pt x="84" y="121"/>
                  </a:cubicBezTo>
                  <a:cubicBezTo>
                    <a:pt x="139" y="121"/>
                    <a:pt x="196" y="122"/>
                    <a:pt x="252" y="122"/>
                  </a:cubicBezTo>
                  <a:cubicBezTo>
                    <a:pt x="365" y="122"/>
                    <a:pt x="476" y="117"/>
                    <a:pt x="572" y="85"/>
                  </a:cubicBezTo>
                  <a:cubicBezTo>
                    <a:pt x="607" y="74"/>
                    <a:pt x="607" y="26"/>
                    <a:pt x="572" y="26"/>
                  </a:cubicBezTo>
                  <a:cubicBezTo>
                    <a:pt x="486" y="4"/>
                    <a:pt x="38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14"/>
            <p:cNvSpPr/>
            <p:nvPr/>
          </p:nvSpPr>
          <p:spPr>
            <a:xfrm>
              <a:off x="3972500" y="2791850"/>
              <a:ext cx="11950" cy="4775"/>
            </a:xfrm>
            <a:custGeom>
              <a:rect b="b" l="l" r="r" t="t"/>
              <a:pathLst>
                <a:path extrusionOk="0" h="191" w="478">
                  <a:moveTo>
                    <a:pt x="239" y="0"/>
                  </a:moveTo>
                  <a:cubicBezTo>
                    <a:pt x="179" y="0"/>
                    <a:pt x="120" y="12"/>
                    <a:pt x="60" y="48"/>
                  </a:cubicBezTo>
                  <a:cubicBezTo>
                    <a:pt x="1" y="60"/>
                    <a:pt x="1" y="119"/>
                    <a:pt x="60" y="143"/>
                  </a:cubicBezTo>
                  <a:cubicBezTo>
                    <a:pt x="120" y="167"/>
                    <a:pt x="168" y="191"/>
                    <a:pt x="239" y="191"/>
                  </a:cubicBezTo>
                  <a:cubicBezTo>
                    <a:pt x="298" y="191"/>
                    <a:pt x="358" y="191"/>
                    <a:pt x="418" y="167"/>
                  </a:cubicBezTo>
                  <a:cubicBezTo>
                    <a:pt x="477" y="131"/>
                    <a:pt x="477" y="60"/>
                    <a:pt x="418" y="24"/>
                  </a:cubicBezTo>
                  <a:cubicBezTo>
                    <a:pt x="358" y="0"/>
                    <a:pt x="298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14"/>
            <p:cNvSpPr/>
            <p:nvPr/>
          </p:nvSpPr>
          <p:spPr>
            <a:xfrm>
              <a:off x="4025800" y="2793625"/>
              <a:ext cx="5975" cy="2700"/>
            </a:xfrm>
            <a:custGeom>
              <a:rect b="b" l="l" r="r" t="t"/>
              <a:pathLst>
                <a:path extrusionOk="0" h="108" w="239">
                  <a:moveTo>
                    <a:pt x="214" y="1"/>
                  </a:moveTo>
                  <a:cubicBezTo>
                    <a:pt x="155" y="1"/>
                    <a:pt x="107" y="48"/>
                    <a:pt x="48" y="48"/>
                  </a:cubicBezTo>
                  <a:cubicBezTo>
                    <a:pt x="0" y="48"/>
                    <a:pt x="0" y="108"/>
                    <a:pt x="48" y="108"/>
                  </a:cubicBezTo>
                  <a:cubicBezTo>
                    <a:pt x="107" y="96"/>
                    <a:pt x="155" y="60"/>
                    <a:pt x="214" y="48"/>
                  </a:cubicBezTo>
                  <a:cubicBezTo>
                    <a:pt x="238" y="48"/>
                    <a:pt x="226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14"/>
            <p:cNvSpPr/>
            <p:nvPr/>
          </p:nvSpPr>
          <p:spPr>
            <a:xfrm>
              <a:off x="4055375" y="2790050"/>
              <a:ext cx="6450" cy="1900"/>
            </a:xfrm>
            <a:custGeom>
              <a:rect b="b" l="l" r="r" t="t"/>
              <a:pathLst>
                <a:path extrusionOk="0" h="76" w="258">
                  <a:moveTo>
                    <a:pt x="246" y="1"/>
                  </a:moveTo>
                  <a:cubicBezTo>
                    <a:pt x="174" y="1"/>
                    <a:pt x="79" y="1"/>
                    <a:pt x="20" y="60"/>
                  </a:cubicBezTo>
                  <a:cubicBezTo>
                    <a:pt x="1" y="60"/>
                    <a:pt x="12" y="76"/>
                    <a:pt x="36" y="76"/>
                  </a:cubicBezTo>
                  <a:cubicBezTo>
                    <a:pt x="41" y="76"/>
                    <a:pt x="48" y="75"/>
                    <a:pt x="55" y="72"/>
                  </a:cubicBezTo>
                  <a:cubicBezTo>
                    <a:pt x="115" y="25"/>
                    <a:pt x="186" y="25"/>
                    <a:pt x="246" y="25"/>
                  </a:cubicBezTo>
                  <a:cubicBezTo>
                    <a:pt x="258" y="25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14"/>
            <p:cNvSpPr/>
            <p:nvPr/>
          </p:nvSpPr>
          <p:spPr>
            <a:xfrm>
              <a:off x="4012550" y="2811925"/>
              <a:ext cx="26350" cy="9225"/>
            </a:xfrm>
            <a:custGeom>
              <a:rect b="b" l="l" r="r" t="t"/>
              <a:pathLst>
                <a:path extrusionOk="0" h="369" w="1054">
                  <a:moveTo>
                    <a:pt x="870" y="1"/>
                  </a:moveTo>
                  <a:cubicBezTo>
                    <a:pt x="573" y="1"/>
                    <a:pt x="274" y="121"/>
                    <a:pt x="42" y="269"/>
                  </a:cubicBezTo>
                  <a:cubicBezTo>
                    <a:pt x="0" y="300"/>
                    <a:pt x="41" y="368"/>
                    <a:pt x="84" y="368"/>
                  </a:cubicBezTo>
                  <a:cubicBezTo>
                    <a:pt x="90" y="368"/>
                    <a:pt x="96" y="367"/>
                    <a:pt x="101" y="364"/>
                  </a:cubicBezTo>
                  <a:cubicBezTo>
                    <a:pt x="399" y="209"/>
                    <a:pt x="709" y="209"/>
                    <a:pt x="1006" y="90"/>
                  </a:cubicBezTo>
                  <a:cubicBezTo>
                    <a:pt x="1054" y="78"/>
                    <a:pt x="1018" y="7"/>
                    <a:pt x="982" y="7"/>
                  </a:cubicBezTo>
                  <a:cubicBezTo>
                    <a:pt x="945" y="3"/>
                    <a:pt x="908" y="1"/>
                    <a:pt x="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14"/>
            <p:cNvSpPr/>
            <p:nvPr/>
          </p:nvSpPr>
          <p:spPr>
            <a:xfrm>
              <a:off x="4030275" y="2818600"/>
              <a:ext cx="37400" cy="12350"/>
            </a:xfrm>
            <a:custGeom>
              <a:rect b="b" l="l" r="r" t="t"/>
              <a:pathLst>
                <a:path extrusionOk="0" h="494" w="1496">
                  <a:moveTo>
                    <a:pt x="4" y="425"/>
                  </a:moveTo>
                  <a:cubicBezTo>
                    <a:pt x="1" y="425"/>
                    <a:pt x="4" y="430"/>
                    <a:pt x="12" y="430"/>
                  </a:cubicBezTo>
                  <a:cubicBezTo>
                    <a:pt x="8" y="426"/>
                    <a:pt x="5" y="425"/>
                    <a:pt x="4" y="425"/>
                  </a:cubicBezTo>
                  <a:close/>
                  <a:moveTo>
                    <a:pt x="1420" y="0"/>
                  </a:moveTo>
                  <a:cubicBezTo>
                    <a:pt x="1415" y="0"/>
                    <a:pt x="1410" y="1"/>
                    <a:pt x="1405" y="2"/>
                  </a:cubicBezTo>
                  <a:cubicBezTo>
                    <a:pt x="940" y="97"/>
                    <a:pt x="512" y="395"/>
                    <a:pt x="12" y="430"/>
                  </a:cubicBezTo>
                  <a:cubicBezTo>
                    <a:pt x="170" y="466"/>
                    <a:pt x="290" y="494"/>
                    <a:pt x="420" y="494"/>
                  </a:cubicBezTo>
                  <a:cubicBezTo>
                    <a:pt x="505" y="494"/>
                    <a:pt x="594" y="482"/>
                    <a:pt x="702" y="454"/>
                  </a:cubicBezTo>
                  <a:cubicBezTo>
                    <a:pt x="952" y="371"/>
                    <a:pt x="1238" y="252"/>
                    <a:pt x="1440" y="109"/>
                  </a:cubicBezTo>
                  <a:cubicBezTo>
                    <a:pt x="1495" y="65"/>
                    <a:pt x="1479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14"/>
            <p:cNvSpPr/>
            <p:nvPr/>
          </p:nvSpPr>
          <p:spPr>
            <a:xfrm>
              <a:off x="4080775" y="2839125"/>
              <a:ext cx="24800" cy="7675"/>
            </a:xfrm>
            <a:custGeom>
              <a:rect b="b" l="l" r="r" t="t"/>
              <a:pathLst>
                <a:path extrusionOk="0" h="307" w="992">
                  <a:moveTo>
                    <a:pt x="958" y="0"/>
                  </a:moveTo>
                  <a:cubicBezTo>
                    <a:pt x="954" y="0"/>
                    <a:pt x="949" y="1"/>
                    <a:pt x="944" y="2"/>
                  </a:cubicBezTo>
                  <a:cubicBezTo>
                    <a:pt x="647" y="26"/>
                    <a:pt x="349" y="86"/>
                    <a:pt x="63" y="193"/>
                  </a:cubicBezTo>
                  <a:cubicBezTo>
                    <a:pt x="0" y="203"/>
                    <a:pt x="30" y="306"/>
                    <a:pt x="86" y="306"/>
                  </a:cubicBezTo>
                  <a:cubicBezTo>
                    <a:pt x="94" y="306"/>
                    <a:pt x="102" y="304"/>
                    <a:pt x="111" y="300"/>
                  </a:cubicBezTo>
                  <a:cubicBezTo>
                    <a:pt x="397" y="181"/>
                    <a:pt x="670" y="133"/>
                    <a:pt x="956" y="62"/>
                  </a:cubicBezTo>
                  <a:cubicBezTo>
                    <a:pt x="988" y="41"/>
                    <a:pt x="991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14"/>
            <p:cNvSpPr/>
            <p:nvPr/>
          </p:nvSpPr>
          <p:spPr>
            <a:xfrm>
              <a:off x="4121125" y="2865050"/>
              <a:ext cx="8875" cy="3625"/>
            </a:xfrm>
            <a:custGeom>
              <a:rect b="b" l="l" r="r" t="t"/>
              <a:pathLst>
                <a:path extrusionOk="0" h="145" w="355">
                  <a:moveTo>
                    <a:pt x="83" y="1"/>
                  </a:moveTo>
                  <a:cubicBezTo>
                    <a:pt x="0" y="1"/>
                    <a:pt x="0" y="145"/>
                    <a:pt x="83" y="145"/>
                  </a:cubicBezTo>
                  <a:cubicBezTo>
                    <a:pt x="86" y="145"/>
                    <a:pt x="89" y="144"/>
                    <a:pt x="92" y="144"/>
                  </a:cubicBezTo>
                  <a:cubicBezTo>
                    <a:pt x="164" y="120"/>
                    <a:pt x="247" y="144"/>
                    <a:pt x="307" y="108"/>
                  </a:cubicBezTo>
                  <a:cubicBezTo>
                    <a:pt x="354" y="96"/>
                    <a:pt x="354" y="49"/>
                    <a:pt x="307" y="37"/>
                  </a:cubicBezTo>
                  <a:cubicBezTo>
                    <a:pt x="235" y="1"/>
                    <a:pt x="164" y="1"/>
                    <a:pt x="92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14"/>
            <p:cNvSpPr/>
            <p:nvPr/>
          </p:nvSpPr>
          <p:spPr>
            <a:xfrm>
              <a:off x="4155575" y="2864475"/>
              <a:ext cx="5975" cy="1800"/>
            </a:xfrm>
            <a:custGeom>
              <a:rect b="b" l="l" r="r" t="t"/>
              <a:pathLst>
                <a:path extrusionOk="0" h="72" w="239">
                  <a:moveTo>
                    <a:pt x="48" y="0"/>
                  </a:moveTo>
                  <a:cubicBezTo>
                    <a:pt x="0" y="0"/>
                    <a:pt x="0" y="72"/>
                    <a:pt x="48" y="72"/>
                  </a:cubicBezTo>
                  <a:cubicBezTo>
                    <a:pt x="107" y="72"/>
                    <a:pt x="155" y="72"/>
                    <a:pt x="214" y="60"/>
                  </a:cubicBezTo>
                  <a:cubicBezTo>
                    <a:pt x="238" y="60"/>
                    <a:pt x="238" y="12"/>
                    <a:pt x="214" y="12"/>
                  </a:cubicBezTo>
                  <a:cubicBezTo>
                    <a:pt x="155" y="12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14"/>
            <p:cNvSpPr/>
            <p:nvPr/>
          </p:nvSpPr>
          <p:spPr>
            <a:xfrm>
              <a:off x="4154075" y="2898625"/>
              <a:ext cx="10100" cy="4575"/>
            </a:xfrm>
            <a:custGeom>
              <a:rect b="b" l="l" r="r" t="t"/>
              <a:pathLst>
                <a:path extrusionOk="0" h="183" w="404">
                  <a:moveTo>
                    <a:pt x="388" y="0"/>
                  </a:moveTo>
                  <a:cubicBezTo>
                    <a:pt x="386" y="0"/>
                    <a:pt x="384" y="1"/>
                    <a:pt x="382" y="4"/>
                  </a:cubicBezTo>
                  <a:cubicBezTo>
                    <a:pt x="263" y="63"/>
                    <a:pt x="120" y="111"/>
                    <a:pt x="1" y="182"/>
                  </a:cubicBezTo>
                  <a:cubicBezTo>
                    <a:pt x="120" y="123"/>
                    <a:pt x="263" y="87"/>
                    <a:pt x="394" y="27"/>
                  </a:cubicBezTo>
                  <a:cubicBezTo>
                    <a:pt x="403" y="18"/>
                    <a:pt x="397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14"/>
            <p:cNvSpPr/>
            <p:nvPr/>
          </p:nvSpPr>
          <p:spPr>
            <a:xfrm>
              <a:off x="4163000" y="2910600"/>
              <a:ext cx="14925" cy="3300"/>
            </a:xfrm>
            <a:custGeom>
              <a:rect b="b" l="l" r="r" t="t"/>
              <a:pathLst>
                <a:path extrusionOk="0" h="132" w="597">
                  <a:moveTo>
                    <a:pt x="560" y="1"/>
                  </a:moveTo>
                  <a:cubicBezTo>
                    <a:pt x="443" y="9"/>
                    <a:pt x="331" y="18"/>
                    <a:pt x="220" y="18"/>
                  </a:cubicBezTo>
                  <a:cubicBezTo>
                    <a:pt x="175" y="18"/>
                    <a:pt x="129" y="16"/>
                    <a:pt x="84" y="13"/>
                  </a:cubicBezTo>
                  <a:cubicBezTo>
                    <a:pt x="1" y="13"/>
                    <a:pt x="1" y="132"/>
                    <a:pt x="84" y="132"/>
                  </a:cubicBezTo>
                  <a:cubicBezTo>
                    <a:pt x="239" y="120"/>
                    <a:pt x="418" y="120"/>
                    <a:pt x="572" y="48"/>
                  </a:cubicBezTo>
                  <a:cubicBezTo>
                    <a:pt x="596" y="25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14"/>
            <p:cNvSpPr/>
            <p:nvPr/>
          </p:nvSpPr>
          <p:spPr>
            <a:xfrm>
              <a:off x="4163100" y="2943300"/>
              <a:ext cx="19800" cy="11700"/>
            </a:xfrm>
            <a:custGeom>
              <a:rect b="b" l="l" r="r" t="t"/>
              <a:pathLst>
                <a:path extrusionOk="0" h="468" w="792">
                  <a:moveTo>
                    <a:pt x="712" y="1"/>
                  </a:moveTo>
                  <a:cubicBezTo>
                    <a:pt x="708" y="1"/>
                    <a:pt x="704" y="1"/>
                    <a:pt x="699" y="2"/>
                  </a:cubicBezTo>
                  <a:cubicBezTo>
                    <a:pt x="580" y="26"/>
                    <a:pt x="485" y="74"/>
                    <a:pt x="390" y="133"/>
                  </a:cubicBezTo>
                  <a:cubicBezTo>
                    <a:pt x="294" y="193"/>
                    <a:pt x="211" y="252"/>
                    <a:pt x="104" y="300"/>
                  </a:cubicBezTo>
                  <a:cubicBezTo>
                    <a:pt x="1" y="323"/>
                    <a:pt x="41" y="467"/>
                    <a:pt x="140" y="467"/>
                  </a:cubicBezTo>
                  <a:cubicBezTo>
                    <a:pt x="144" y="467"/>
                    <a:pt x="148" y="467"/>
                    <a:pt x="152" y="467"/>
                  </a:cubicBezTo>
                  <a:cubicBezTo>
                    <a:pt x="271" y="443"/>
                    <a:pt x="390" y="407"/>
                    <a:pt x="497" y="360"/>
                  </a:cubicBezTo>
                  <a:cubicBezTo>
                    <a:pt x="616" y="300"/>
                    <a:pt x="699" y="205"/>
                    <a:pt x="759" y="86"/>
                  </a:cubicBezTo>
                  <a:cubicBezTo>
                    <a:pt x="791" y="53"/>
                    <a:pt x="755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14"/>
            <p:cNvSpPr/>
            <p:nvPr/>
          </p:nvSpPr>
          <p:spPr>
            <a:xfrm>
              <a:off x="4179375" y="2978775"/>
              <a:ext cx="14900" cy="3975"/>
            </a:xfrm>
            <a:custGeom>
              <a:rect b="b" l="l" r="r" t="t"/>
              <a:pathLst>
                <a:path extrusionOk="0" h="159" w="596">
                  <a:moveTo>
                    <a:pt x="310" y="0"/>
                  </a:moveTo>
                  <a:cubicBezTo>
                    <a:pt x="227" y="0"/>
                    <a:pt x="132" y="12"/>
                    <a:pt x="48" y="24"/>
                  </a:cubicBezTo>
                  <a:cubicBezTo>
                    <a:pt x="1" y="36"/>
                    <a:pt x="1" y="131"/>
                    <a:pt x="48" y="131"/>
                  </a:cubicBezTo>
                  <a:cubicBezTo>
                    <a:pt x="116" y="141"/>
                    <a:pt x="191" y="158"/>
                    <a:pt x="261" y="158"/>
                  </a:cubicBezTo>
                  <a:cubicBezTo>
                    <a:pt x="278" y="158"/>
                    <a:pt x="294" y="157"/>
                    <a:pt x="310" y="155"/>
                  </a:cubicBezTo>
                  <a:cubicBezTo>
                    <a:pt x="394" y="155"/>
                    <a:pt x="489" y="155"/>
                    <a:pt x="572" y="119"/>
                  </a:cubicBezTo>
                  <a:cubicBezTo>
                    <a:pt x="596" y="96"/>
                    <a:pt x="596" y="60"/>
                    <a:pt x="572" y="36"/>
                  </a:cubicBezTo>
                  <a:cubicBezTo>
                    <a:pt x="513" y="0"/>
                    <a:pt x="405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14"/>
            <p:cNvSpPr/>
            <p:nvPr/>
          </p:nvSpPr>
          <p:spPr>
            <a:xfrm>
              <a:off x="4209150" y="2988275"/>
              <a:ext cx="8050" cy="4200"/>
            </a:xfrm>
            <a:custGeom>
              <a:rect b="b" l="l" r="r" t="t"/>
              <a:pathLst>
                <a:path extrusionOk="0" h="168" w="322">
                  <a:moveTo>
                    <a:pt x="97" y="1"/>
                  </a:moveTo>
                  <a:cubicBezTo>
                    <a:pt x="0" y="1"/>
                    <a:pt x="4" y="168"/>
                    <a:pt x="107" y="168"/>
                  </a:cubicBezTo>
                  <a:cubicBezTo>
                    <a:pt x="179" y="168"/>
                    <a:pt x="227" y="156"/>
                    <a:pt x="286" y="120"/>
                  </a:cubicBezTo>
                  <a:cubicBezTo>
                    <a:pt x="322" y="108"/>
                    <a:pt x="322" y="61"/>
                    <a:pt x="286" y="49"/>
                  </a:cubicBezTo>
                  <a:cubicBezTo>
                    <a:pt x="227" y="13"/>
                    <a:pt x="179" y="1"/>
                    <a:pt x="107" y="1"/>
                  </a:cubicBezTo>
                  <a:cubicBezTo>
                    <a:pt x="104" y="1"/>
                    <a:pt x="101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14"/>
            <p:cNvSpPr/>
            <p:nvPr/>
          </p:nvSpPr>
          <p:spPr>
            <a:xfrm>
              <a:off x="4159425" y="3015975"/>
              <a:ext cx="32175" cy="8950"/>
            </a:xfrm>
            <a:custGeom>
              <a:rect b="b" l="l" r="r" t="t"/>
              <a:pathLst>
                <a:path extrusionOk="0" h="358" w="1287">
                  <a:moveTo>
                    <a:pt x="1227" y="1"/>
                  </a:moveTo>
                  <a:cubicBezTo>
                    <a:pt x="1049" y="36"/>
                    <a:pt x="870" y="108"/>
                    <a:pt x="692" y="179"/>
                  </a:cubicBezTo>
                  <a:cubicBezTo>
                    <a:pt x="489" y="239"/>
                    <a:pt x="287" y="251"/>
                    <a:pt x="60" y="263"/>
                  </a:cubicBezTo>
                  <a:cubicBezTo>
                    <a:pt x="1" y="263"/>
                    <a:pt x="1" y="358"/>
                    <a:pt x="60" y="358"/>
                  </a:cubicBezTo>
                  <a:cubicBezTo>
                    <a:pt x="465" y="358"/>
                    <a:pt x="918" y="298"/>
                    <a:pt x="1263" y="72"/>
                  </a:cubicBezTo>
                  <a:cubicBezTo>
                    <a:pt x="1287" y="36"/>
                    <a:pt x="127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14"/>
            <p:cNvSpPr/>
            <p:nvPr/>
          </p:nvSpPr>
          <p:spPr>
            <a:xfrm>
              <a:off x="4203775" y="3013725"/>
              <a:ext cx="17000" cy="6325"/>
            </a:xfrm>
            <a:custGeom>
              <a:rect b="b" l="l" r="r" t="t"/>
              <a:pathLst>
                <a:path extrusionOk="0" h="253" w="680">
                  <a:moveTo>
                    <a:pt x="384" y="1"/>
                  </a:moveTo>
                  <a:cubicBezTo>
                    <a:pt x="287" y="1"/>
                    <a:pt x="187" y="24"/>
                    <a:pt x="84" y="43"/>
                  </a:cubicBezTo>
                  <a:cubicBezTo>
                    <a:pt x="1" y="55"/>
                    <a:pt x="1" y="198"/>
                    <a:pt x="84" y="222"/>
                  </a:cubicBezTo>
                  <a:cubicBezTo>
                    <a:pt x="184" y="234"/>
                    <a:pt x="280" y="253"/>
                    <a:pt x="375" y="253"/>
                  </a:cubicBezTo>
                  <a:cubicBezTo>
                    <a:pt x="461" y="253"/>
                    <a:pt x="547" y="237"/>
                    <a:pt x="632" y="186"/>
                  </a:cubicBezTo>
                  <a:cubicBezTo>
                    <a:pt x="680" y="162"/>
                    <a:pt x="680" y="79"/>
                    <a:pt x="632" y="67"/>
                  </a:cubicBezTo>
                  <a:cubicBezTo>
                    <a:pt x="550" y="17"/>
                    <a:pt x="468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14"/>
            <p:cNvSpPr/>
            <p:nvPr/>
          </p:nvSpPr>
          <p:spPr>
            <a:xfrm>
              <a:off x="4143675" y="3074875"/>
              <a:ext cx="11625" cy="4250"/>
            </a:xfrm>
            <a:custGeom>
              <a:rect b="b" l="l" r="r" t="t"/>
              <a:pathLst>
                <a:path extrusionOk="0" h="170" w="465">
                  <a:moveTo>
                    <a:pt x="378" y="0"/>
                  </a:moveTo>
                  <a:cubicBezTo>
                    <a:pt x="276" y="0"/>
                    <a:pt x="190" y="38"/>
                    <a:pt x="95" y="38"/>
                  </a:cubicBezTo>
                  <a:cubicBezTo>
                    <a:pt x="4" y="38"/>
                    <a:pt x="0" y="169"/>
                    <a:pt x="84" y="169"/>
                  </a:cubicBezTo>
                  <a:cubicBezTo>
                    <a:pt x="88" y="169"/>
                    <a:pt x="91" y="169"/>
                    <a:pt x="95" y="169"/>
                  </a:cubicBezTo>
                  <a:cubicBezTo>
                    <a:pt x="214" y="157"/>
                    <a:pt x="321" y="109"/>
                    <a:pt x="417" y="97"/>
                  </a:cubicBezTo>
                  <a:cubicBezTo>
                    <a:pt x="464" y="85"/>
                    <a:pt x="464" y="26"/>
                    <a:pt x="417" y="2"/>
                  </a:cubicBezTo>
                  <a:cubicBezTo>
                    <a:pt x="403" y="1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14"/>
            <p:cNvSpPr/>
            <p:nvPr/>
          </p:nvSpPr>
          <p:spPr>
            <a:xfrm>
              <a:off x="4126400" y="3106750"/>
              <a:ext cx="16700" cy="6275"/>
            </a:xfrm>
            <a:custGeom>
              <a:rect b="b" l="l" r="r" t="t"/>
              <a:pathLst>
                <a:path extrusionOk="0" h="251" w="668">
                  <a:moveTo>
                    <a:pt x="429" y="1"/>
                  </a:moveTo>
                  <a:cubicBezTo>
                    <a:pt x="334" y="1"/>
                    <a:pt x="238" y="13"/>
                    <a:pt x="143" y="13"/>
                  </a:cubicBezTo>
                  <a:cubicBezTo>
                    <a:pt x="0" y="13"/>
                    <a:pt x="0" y="239"/>
                    <a:pt x="143" y="239"/>
                  </a:cubicBezTo>
                  <a:cubicBezTo>
                    <a:pt x="227" y="239"/>
                    <a:pt x="334" y="251"/>
                    <a:pt x="429" y="251"/>
                  </a:cubicBezTo>
                  <a:cubicBezTo>
                    <a:pt x="489" y="251"/>
                    <a:pt x="596" y="215"/>
                    <a:pt x="631" y="180"/>
                  </a:cubicBezTo>
                  <a:cubicBezTo>
                    <a:pt x="667" y="144"/>
                    <a:pt x="667" y="96"/>
                    <a:pt x="631" y="72"/>
                  </a:cubicBezTo>
                  <a:cubicBezTo>
                    <a:pt x="596" y="25"/>
                    <a:pt x="48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14"/>
            <p:cNvSpPr/>
            <p:nvPr/>
          </p:nvSpPr>
          <p:spPr>
            <a:xfrm>
              <a:off x="4169850" y="3099975"/>
              <a:ext cx="14900" cy="7275"/>
            </a:xfrm>
            <a:custGeom>
              <a:rect b="b" l="l" r="r" t="t"/>
              <a:pathLst>
                <a:path extrusionOk="0" h="291" w="596">
                  <a:moveTo>
                    <a:pt x="363" y="1"/>
                  </a:moveTo>
                  <a:cubicBezTo>
                    <a:pt x="259" y="1"/>
                    <a:pt x="148" y="35"/>
                    <a:pt x="72" y="70"/>
                  </a:cubicBezTo>
                  <a:cubicBezTo>
                    <a:pt x="13" y="105"/>
                    <a:pt x="1" y="177"/>
                    <a:pt x="24" y="236"/>
                  </a:cubicBezTo>
                  <a:cubicBezTo>
                    <a:pt x="49" y="277"/>
                    <a:pt x="91" y="290"/>
                    <a:pt x="134" y="290"/>
                  </a:cubicBezTo>
                  <a:cubicBezTo>
                    <a:pt x="153" y="290"/>
                    <a:pt x="173" y="288"/>
                    <a:pt x="191" y="284"/>
                  </a:cubicBezTo>
                  <a:cubicBezTo>
                    <a:pt x="310" y="224"/>
                    <a:pt x="477" y="284"/>
                    <a:pt x="560" y="177"/>
                  </a:cubicBezTo>
                  <a:cubicBezTo>
                    <a:pt x="596" y="141"/>
                    <a:pt x="596" y="105"/>
                    <a:pt x="560" y="70"/>
                  </a:cubicBezTo>
                  <a:cubicBezTo>
                    <a:pt x="510" y="19"/>
                    <a:pt x="43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14"/>
            <p:cNvSpPr/>
            <p:nvPr/>
          </p:nvSpPr>
          <p:spPr>
            <a:xfrm>
              <a:off x="4125900" y="3145475"/>
              <a:ext cx="34750" cy="6600"/>
            </a:xfrm>
            <a:custGeom>
              <a:rect b="b" l="l" r="r" t="t"/>
              <a:pathLst>
                <a:path extrusionOk="0" h="264" w="1390">
                  <a:moveTo>
                    <a:pt x="1051" y="1"/>
                  </a:moveTo>
                  <a:cubicBezTo>
                    <a:pt x="710" y="1"/>
                    <a:pt x="406" y="88"/>
                    <a:pt x="44" y="190"/>
                  </a:cubicBezTo>
                  <a:cubicBezTo>
                    <a:pt x="1" y="212"/>
                    <a:pt x="27" y="263"/>
                    <a:pt x="49" y="263"/>
                  </a:cubicBezTo>
                  <a:cubicBezTo>
                    <a:pt x="52" y="263"/>
                    <a:pt x="54" y="263"/>
                    <a:pt x="56" y="262"/>
                  </a:cubicBezTo>
                  <a:cubicBezTo>
                    <a:pt x="473" y="178"/>
                    <a:pt x="925" y="190"/>
                    <a:pt x="1354" y="95"/>
                  </a:cubicBezTo>
                  <a:cubicBezTo>
                    <a:pt x="1390" y="95"/>
                    <a:pt x="1390" y="35"/>
                    <a:pt x="1354" y="24"/>
                  </a:cubicBezTo>
                  <a:cubicBezTo>
                    <a:pt x="1249" y="8"/>
                    <a:pt x="1148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14"/>
            <p:cNvSpPr/>
            <p:nvPr/>
          </p:nvSpPr>
          <p:spPr>
            <a:xfrm>
              <a:off x="4154175" y="3159700"/>
              <a:ext cx="21875" cy="8425"/>
            </a:xfrm>
            <a:custGeom>
              <a:rect b="b" l="l" r="r" t="t"/>
              <a:pathLst>
                <a:path extrusionOk="0" h="337" w="875">
                  <a:moveTo>
                    <a:pt x="807" y="1"/>
                  </a:moveTo>
                  <a:cubicBezTo>
                    <a:pt x="803" y="1"/>
                    <a:pt x="799" y="1"/>
                    <a:pt x="794" y="2"/>
                  </a:cubicBezTo>
                  <a:cubicBezTo>
                    <a:pt x="556" y="62"/>
                    <a:pt x="318" y="133"/>
                    <a:pt x="92" y="193"/>
                  </a:cubicBezTo>
                  <a:cubicBezTo>
                    <a:pt x="1" y="216"/>
                    <a:pt x="30" y="336"/>
                    <a:pt x="126" y="336"/>
                  </a:cubicBezTo>
                  <a:cubicBezTo>
                    <a:pt x="130" y="336"/>
                    <a:pt x="135" y="336"/>
                    <a:pt x="140" y="336"/>
                  </a:cubicBezTo>
                  <a:cubicBezTo>
                    <a:pt x="390" y="276"/>
                    <a:pt x="628" y="240"/>
                    <a:pt x="830" y="98"/>
                  </a:cubicBezTo>
                  <a:cubicBezTo>
                    <a:pt x="874" y="65"/>
                    <a:pt x="857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14"/>
            <p:cNvSpPr/>
            <p:nvPr/>
          </p:nvSpPr>
          <p:spPr>
            <a:xfrm>
              <a:off x="4157650" y="3214225"/>
              <a:ext cx="31275" cy="4475"/>
            </a:xfrm>
            <a:custGeom>
              <a:rect b="b" l="l" r="r" t="t"/>
              <a:pathLst>
                <a:path extrusionOk="0" h="179" w="1251">
                  <a:moveTo>
                    <a:pt x="72" y="0"/>
                  </a:moveTo>
                  <a:cubicBezTo>
                    <a:pt x="1" y="0"/>
                    <a:pt x="1" y="119"/>
                    <a:pt x="72" y="131"/>
                  </a:cubicBezTo>
                  <a:cubicBezTo>
                    <a:pt x="358" y="140"/>
                    <a:pt x="644" y="178"/>
                    <a:pt x="940" y="178"/>
                  </a:cubicBezTo>
                  <a:cubicBezTo>
                    <a:pt x="1027" y="178"/>
                    <a:pt x="1114" y="175"/>
                    <a:pt x="1203" y="167"/>
                  </a:cubicBezTo>
                  <a:cubicBezTo>
                    <a:pt x="1251" y="167"/>
                    <a:pt x="1251" y="107"/>
                    <a:pt x="1203" y="83"/>
                  </a:cubicBezTo>
                  <a:cubicBezTo>
                    <a:pt x="834" y="48"/>
                    <a:pt x="45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14"/>
            <p:cNvSpPr/>
            <p:nvPr/>
          </p:nvSpPr>
          <p:spPr>
            <a:xfrm>
              <a:off x="4198450" y="3239825"/>
              <a:ext cx="16075" cy="4825"/>
            </a:xfrm>
            <a:custGeom>
              <a:rect b="b" l="l" r="r" t="t"/>
              <a:pathLst>
                <a:path extrusionOk="0" h="193" w="643">
                  <a:moveTo>
                    <a:pt x="393" y="0"/>
                  </a:moveTo>
                  <a:cubicBezTo>
                    <a:pt x="297" y="0"/>
                    <a:pt x="214" y="36"/>
                    <a:pt x="119" y="36"/>
                  </a:cubicBezTo>
                  <a:cubicBezTo>
                    <a:pt x="7" y="36"/>
                    <a:pt x="0" y="193"/>
                    <a:pt x="88" y="193"/>
                  </a:cubicBezTo>
                  <a:cubicBezTo>
                    <a:pt x="94" y="193"/>
                    <a:pt x="100" y="192"/>
                    <a:pt x="107" y="191"/>
                  </a:cubicBezTo>
                  <a:cubicBezTo>
                    <a:pt x="190" y="191"/>
                    <a:pt x="262" y="179"/>
                    <a:pt x="357" y="167"/>
                  </a:cubicBezTo>
                  <a:cubicBezTo>
                    <a:pt x="440" y="143"/>
                    <a:pt x="524" y="107"/>
                    <a:pt x="607" y="83"/>
                  </a:cubicBezTo>
                  <a:cubicBezTo>
                    <a:pt x="643" y="71"/>
                    <a:pt x="643" y="36"/>
                    <a:pt x="607" y="36"/>
                  </a:cubicBezTo>
                  <a:cubicBezTo>
                    <a:pt x="535" y="12"/>
                    <a:pt x="4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14"/>
            <p:cNvSpPr/>
            <p:nvPr/>
          </p:nvSpPr>
          <p:spPr>
            <a:xfrm>
              <a:off x="4219575" y="3236825"/>
              <a:ext cx="69675" cy="13425"/>
            </a:xfrm>
            <a:custGeom>
              <a:rect b="b" l="l" r="r" t="t"/>
              <a:pathLst>
                <a:path extrusionOk="0" h="537" w="2787">
                  <a:moveTo>
                    <a:pt x="2738" y="1"/>
                  </a:moveTo>
                  <a:cubicBezTo>
                    <a:pt x="1881" y="156"/>
                    <a:pt x="1000" y="299"/>
                    <a:pt x="119" y="358"/>
                  </a:cubicBezTo>
                  <a:cubicBezTo>
                    <a:pt x="24" y="370"/>
                    <a:pt x="0" y="537"/>
                    <a:pt x="119" y="537"/>
                  </a:cubicBezTo>
                  <a:cubicBezTo>
                    <a:pt x="1012" y="465"/>
                    <a:pt x="1881" y="227"/>
                    <a:pt x="2762" y="49"/>
                  </a:cubicBezTo>
                  <a:cubicBezTo>
                    <a:pt x="2786" y="49"/>
                    <a:pt x="2774" y="1"/>
                    <a:pt x="2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14"/>
            <p:cNvSpPr/>
            <p:nvPr/>
          </p:nvSpPr>
          <p:spPr>
            <a:xfrm>
              <a:off x="4254950" y="3267575"/>
              <a:ext cx="16125" cy="5550"/>
            </a:xfrm>
            <a:custGeom>
              <a:rect b="b" l="l" r="r" t="t"/>
              <a:pathLst>
                <a:path extrusionOk="0" h="222" w="645">
                  <a:moveTo>
                    <a:pt x="85" y="1"/>
                  </a:moveTo>
                  <a:cubicBezTo>
                    <a:pt x="10" y="1"/>
                    <a:pt x="0" y="131"/>
                    <a:pt x="73" y="152"/>
                  </a:cubicBezTo>
                  <a:cubicBezTo>
                    <a:pt x="169" y="188"/>
                    <a:pt x="252" y="200"/>
                    <a:pt x="347" y="212"/>
                  </a:cubicBezTo>
                  <a:cubicBezTo>
                    <a:pt x="375" y="219"/>
                    <a:pt x="400" y="222"/>
                    <a:pt x="423" y="222"/>
                  </a:cubicBezTo>
                  <a:cubicBezTo>
                    <a:pt x="480" y="222"/>
                    <a:pt x="530" y="205"/>
                    <a:pt x="597" y="188"/>
                  </a:cubicBezTo>
                  <a:cubicBezTo>
                    <a:pt x="645" y="164"/>
                    <a:pt x="645" y="93"/>
                    <a:pt x="597" y="81"/>
                  </a:cubicBezTo>
                  <a:cubicBezTo>
                    <a:pt x="526" y="45"/>
                    <a:pt x="466" y="33"/>
                    <a:pt x="371" y="33"/>
                  </a:cubicBezTo>
                  <a:cubicBezTo>
                    <a:pt x="288" y="33"/>
                    <a:pt x="216" y="21"/>
                    <a:pt x="121" y="9"/>
                  </a:cubicBezTo>
                  <a:cubicBezTo>
                    <a:pt x="108" y="3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14"/>
            <p:cNvSpPr/>
            <p:nvPr/>
          </p:nvSpPr>
          <p:spPr>
            <a:xfrm>
              <a:off x="4301425" y="3278500"/>
              <a:ext cx="900" cy="625"/>
            </a:xfrm>
            <a:custGeom>
              <a:rect b="b" l="l" r="r" t="t"/>
              <a:pathLst>
                <a:path extrusionOk="0" h="25" w="36">
                  <a:moveTo>
                    <a:pt x="24" y="1"/>
                  </a:moveTo>
                  <a:cubicBezTo>
                    <a:pt x="0" y="1"/>
                    <a:pt x="0" y="25"/>
                    <a:pt x="24" y="25"/>
                  </a:cubicBezTo>
                  <a:cubicBezTo>
                    <a:pt x="36" y="25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14"/>
            <p:cNvSpPr/>
            <p:nvPr/>
          </p:nvSpPr>
          <p:spPr>
            <a:xfrm>
              <a:off x="4299875" y="3277700"/>
              <a:ext cx="11400" cy="5150"/>
            </a:xfrm>
            <a:custGeom>
              <a:rect b="b" l="l" r="r" t="t"/>
              <a:pathLst>
                <a:path extrusionOk="0" h="206" w="456">
                  <a:moveTo>
                    <a:pt x="73" y="0"/>
                  </a:moveTo>
                  <a:cubicBezTo>
                    <a:pt x="33" y="0"/>
                    <a:pt x="1" y="63"/>
                    <a:pt x="50" y="92"/>
                  </a:cubicBezTo>
                  <a:cubicBezTo>
                    <a:pt x="116" y="130"/>
                    <a:pt x="250" y="205"/>
                    <a:pt x="349" y="205"/>
                  </a:cubicBezTo>
                  <a:cubicBezTo>
                    <a:pt x="376" y="205"/>
                    <a:pt x="400" y="200"/>
                    <a:pt x="419" y="188"/>
                  </a:cubicBezTo>
                  <a:cubicBezTo>
                    <a:pt x="455" y="164"/>
                    <a:pt x="455" y="140"/>
                    <a:pt x="419" y="128"/>
                  </a:cubicBezTo>
                  <a:cubicBezTo>
                    <a:pt x="384" y="92"/>
                    <a:pt x="336" y="92"/>
                    <a:pt x="277" y="80"/>
                  </a:cubicBezTo>
                  <a:cubicBezTo>
                    <a:pt x="217" y="69"/>
                    <a:pt x="157" y="33"/>
                    <a:pt x="98" y="9"/>
                  </a:cubicBezTo>
                  <a:cubicBezTo>
                    <a:pt x="9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14"/>
            <p:cNvSpPr/>
            <p:nvPr/>
          </p:nvSpPr>
          <p:spPr>
            <a:xfrm>
              <a:off x="4317800" y="3309775"/>
              <a:ext cx="10425" cy="2700"/>
            </a:xfrm>
            <a:custGeom>
              <a:rect b="b" l="l" r="r" t="t"/>
              <a:pathLst>
                <a:path extrusionOk="0" h="108" w="417">
                  <a:moveTo>
                    <a:pt x="60" y="0"/>
                  </a:moveTo>
                  <a:cubicBezTo>
                    <a:pt x="0" y="0"/>
                    <a:pt x="0" y="107"/>
                    <a:pt x="60" y="107"/>
                  </a:cubicBezTo>
                  <a:cubicBezTo>
                    <a:pt x="167" y="107"/>
                    <a:pt x="286" y="95"/>
                    <a:pt x="393" y="71"/>
                  </a:cubicBezTo>
                  <a:cubicBezTo>
                    <a:pt x="417" y="71"/>
                    <a:pt x="417" y="36"/>
                    <a:pt x="393" y="36"/>
                  </a:cubicBezTo>
                  <a:cubicBezTo>
                    <a:pt x="286" y="12"/>
                    <a:pt x="167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14"/>
            <p:cNvSpPr/>
            <p:nvPr/>
          </p:nvSpPr>
          <p:spPr>
            <a:xfrm>
              <a:off x="4373750" y="3337950"/>
              <a:ext cx="31275" cy="2550"/>
            </a:xfrm>
            <a:custGeom>
              <a:rect b="b" l="l" r="r" t="t"/>
              <a:pathLst>
                <a:path extrusionOk="0" h="102" w="1251">
                  <a:moveTo>
                    <a:pt x="813" y="0"/>
                  </a:moveTo>
                  <a:cubicBezTo>
                    <a:pt x="548" y="0"/>
                    <a:pt x="278" y="16"/>
                    <a:pt x="24" y="16"/>
                  </a:cubicBezTo>
                  <a:cubicBezTo>
                    <a:pt x="0" y="40"/>
                    <a:pt x="0" y="76"/>
                    <a:pt x="24" y="76"/>
                  </a:cubicBezTo>
                  <a:cubicBezTo>
                    <a:pt x="286" y="76"/>
                    <a:pt x="559" y="102"/>
                    <a:pt x="821" y="102"/>
                  </a:cubicBezTo>
                  <a:cubicBezTo>
                    <a:pt x="952" y="102"/>
                    <a:pt x="1080" y="95"/>
                    <a:pt x="1203" y="76"/>
                  </a:cubicBezTo>
                  <a:cubicBezTo>
                    <a:pt x="1251" y="76"/>
                    <a:pt x="1251" y="16"/>
                    <a:pt x="1203" y="16"/>
                  </a:cubicBezTo>
                  <a:cubicBezTo>
                    <a:pt x="1076" y="4"/>
                    <a:pt x="94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14"/>
            <p:cNvSpPr/>
            <p:nvPr/>
          </p:nvSpPr>
          <p:spPr>
            <a:xfrm>
              <a:off x="4438350" y="3339225"/>
              <a:ext cx="900" cy="325"/>
            </a:xfrm>
            <a:custGeom>
              <a:rect b="b" l="l" r="r" t="t"/>
              <a:pathLst>
                <a:path extrusionOk="0" h="13" w="36">
                  <a:moveTo>
                    <a:pt x="24" y="1"/>
                  </a:moveTo>
                  <a:cubicBezTo>
                    <a:pt x="0" y="1"/>
                    <a:pt x="0" y="13"/>
                    <a:pt x="24" y="13"/>
                  </a:cubicBezTo>
                  <a:cubicBezTo>
                    <a:pt x="36" y="13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14"/>
            <p:cNvSpPr/>
            <p:nvPr/>
          </p:nvSpPr>
          <p:spPr>
            <a:xfrm>
              <a:off x="4455600" y="3335350"/>
              <a:ext cx="12825" cy="5700"/>
            </a:xfrm>
            <a:custGeom>
              <a:rect b="b" l="l" r="r" t="t"/>
              <a:pathLst>
                <a:path extrusionOk="0" h="228" w="513">
                  <a:moveTo>
                    <a:pt x="453" y="1"/>
                  </a:moveTo>
                  <a:cubicBezTo>
                    <a:pt x="394" y="1"/>
                    <a:pt x="346" y="37"/>
                    <a:pt x="275" y="49"/>
                  </a:cubicBezTo>
                  <a:cubicBezTo>
                    <a:pt x="215" y="60"/>
                    <a:pt x="144" y="96"/>
                    <a:pt x="84" y="96"/>
                  </a:cubicBezTo>
                  <a:cubicBezTo>
                    <a:pt x="1" y="96"/>
                    <a:pt x="1" y="227"/>
                    <a:pt x="84" y="227"/>
                  </a:cubicBezTo>
                  <a:cubicBezTo>
                    <a:pt x="155" y="227"/>
                    <a:pt x="239" y="215"/>
                    <a:pt x="310" y="180"/>
                  </a:cubicBezTo>
                  <a:cubicBezTo>
                    <a:pt x="382" y="156"/>
                    <a:pt x="453" y="144"/>
                    <a:pt x="501" y="84"/>
                  </a:cubicBezTo>
                  <a:cubicBezTo>
                    <a:pt x="513" y="49"/>
                    <a:pt x="489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14"/>
            <p:cNvSpPr/>
            <p:nvPr/>
          </p:nvSpPr>
          <p:spPr>
            <a:xfrm>
              <a:off x="4457775" y="3328975"/>
              <a:ext cx="6300" cy="4075"/>
            </a:xfrm>
            <a:custGeom>
              <a:rect b="b" l="l" r="r" t="t"/>
              <a:pathLst>
                <a:path extrusionOk="0" h="163" w="252">
                  <a:moveTo>
                    <a:pt x="183" y="0"/>
                  </a:moveTo>
                  <a:cubicBezTo>
                    <a:pt x="176" y="0"/>
                    <a:pt x="170" y="2"/>
                    <a:pt x="164" y="6"/>
                  </a:cubicBezTo>
                  <a:cubicBezTo>
                    <a:pt x="116" y="54"/>
                    <a:pt x="92" y="77"/>
                    <a:pt x="33" y="113"/>
                  </a:cubicBezTo>
                  <a:cubicBezTo>
                    <a:pt x="1" y="124"/>
                    <a:pt x="26" y="163"/>
                    <a:pt x="48" y="163"/>
                  </a:cubicBezTo>
                  <a:cubicBezTo>
                    <a:pt x="51" y="163"/>
                    <a:pt x="54" y="162"/>
                    <a:pt x="57" y="161"/>
                  </a:cubicBezTo>
                  <a:cubicBezTo>
                    <a:pt x="116" y="125"/>
                    <a:pt x="164" y="101"/>
                    <a:pt x="211" y="54"/>
                  </a:cubicBezTo>
                  <a:cubicBezTo>
                    <a:pt x="251" y="44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14"/>
            <p:cNvSpPr/>
            <p:nvPr/>
          </p:nvSpPr>
          <p:spPr>
            <a:xfrm>
              <a:off x="4439525" y="3330900"/>
              <a:ext cx="11500" cy="3150"/>
            </a:xfrm>
            <a:custGeom>
              <a:rect b="b" l="l" r="r" t="t"/>
              <a:pathLst>
                <a:path extrusionOk="0" h="126" w="460">
                  <a:moveTo>
                    <a:pt x="25" y="0"/>
                  </a:moveTo>
                  <a:cubicBezTo>
                    <a:pt x="1" y="0"/>
                    <a:pt x="1" y="48"/>
                    <a:pt x="25" y="48"/>
                  </a:cubicBezTo>
                  <a:cubicBezTo>
                    <a:pt x="144" y="96"/>
                    <a:pt x="298" y="96"/>
                    <a:pt x="417" y="119"/>
                  </a:cubicBezTo>
                  <a:cubicBezTo>
                    <a:pt x="423" y="123"/>
                    <a:pt x="429" y="125"/>
                    <a:pt x="433" y="125"/>
                  </a:cubicBezTo>
                  <a:cubicBezTo>
                    <a:pt x="456" y="125"/>
                    <a:pt x="459" y="84"/>
                    <a:pt x="429" y="84"/>
                  </a:cubicBezTo>
                  <a:cubicBezTo>
                    <a:pt x="298" y="48"/>
                    <a:pt x="167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14"/>
            <p:cNvSpPr/>
            <p:nvPr/>
          </p:nvSpPr>
          <p:spPr>
            <a:xfrm>
              <a:off x="4536275" y="3281475"/>
              <a:ext cx="32750" cy="1925"/>
            </a:xfrm>
            <a:custGeom>
              <a:rect b="b" l="l" r="r" t="t"/>
              <a:pathLst>
                <a:path extrusionOk="0" h="77" w="1310">
                  <a:moveTo>
                    <a:pt x="1310" y="1"/>
                  </a:moveTo>
                  <a:lnTo>
                    <a:pt x="1310" y="1"/>
                  </a:lnTo>
                  <a:cubicBezTo>
                    <a:pt x="1147" y="24"/>
                    <a:pt x="984" y="29"/>
                    <a:pt x="821" y="29"/>
                  </a:cubicBezTo>
                  <a:cubicBezTo>
                    <a:pt x="670" y="29"/>
                    <a:pt x="518" y="24"/>
                    <a:pt x="365" y="24"/>
                  </a:cubicBezTo>
                  <a:cubicBezTo>
                    <a:pt x="248" y="24"/>
                    <a:pt x="131" y="27"/>
                    <a:pt x="12" y="37"/>
                  </a:cubicBezTo>
                  <a:cubicBezTo>
                    <a:pt x="0" y="37"/>
                    <a:pt x="0" y="60"/>
                    <a:pt x="12" y="60"/>
                  </a:cubicBezTo>
                  <a:cubicBezTo>
                    <a:pt x="149" y="72"/>
                    <a:pt x="285" y="77"/>
                    <a:pt x="421" y="77"/>
                  </a:cubicBezTo>
                  <a:cubicBezTo>
                    <a:pt x="723" y="77"/>
                    <a:pt x="1022" y="50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14"/>
            <p:cNvSpPr/>
            <p:nvPr/>
          </p:nvSpPr>
          <p:spPr>
            <a:xfrm>
              <a:off x="4501450" y="3285950"/>
              <a:ext cx="4475" cy="1800"/>
            </a:xfrm>
            <a:custGeom>
              <a:rect b="b" l="l" r="r" t="t"/>
              <a:pathLst>
                <a:path extrusionOk="0" h="72" w="179">
                  <a:moveTo>
                    <a:pt x="131" y="1"/>
                  </a:moveTo>
                  <a:cubicBezTo>
                    <a:pt x="95" y="1"/>
                    <a:pt x="60" y="1"/>
                    <a:pt x="24" y="12"/>
                  </a:cubicBezTo>
                  <a:cubicBezTo>
                    <a:pt x="0" y="12"/>
                    <a:pt x="0" y="60"/>
                    <a:pt x="24" y="60"/>
                  </a:cubicBezTo>
                  <a:cubicBezTo>
                    <a:pt x="60" y="60"/>
                    <a:pt x="95" y="60"/>
                    <a:pt x="131" y="72"/>
                  </a:cubicBezTo>
                  <a:cubicBezTo>
                    <a:pt x="179" y="72"/>
                    <a:pt x="17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14"/>
            <p:cNvSpPr/>
            <p:nvPr/>
          </p:nvSpPr>
          <p:spPr>
            <a:xfrm>
              <a:off x="4563050" y="3265375"/>
              <a:ext cx="20175" cy="6100"/>
            </a:xfrm>
            <a:custGeom>
              <a:rect b="b" l="l" r="r" t="t"/>
              <a:pathLst>
                <a:path extrusionOk="0" h="244" w="807">
                  <a:moveTo>
                    <a:pt x="728" y="0"/>
                  </a:moveTo>
                  <a:cubicBezTo>
                    <a:pt x="724" y="0"/>
                    <a:pt x="719" y="1"/>
                    <a:pt x="715" y="2"/>
                  </a:cubicBezTo>
                  <a:cubicBezTo>
                    <a:pt x="596" y="50"/>
                    <a:pt x="477" y="97"/>
                    <a:pt x="358" y="109"/>
                  </a:cubicBezTo>
                  <a:cubicBezTo>
                    <a:pt x="251" y="121"/>
                    <a:pt x="144" y="145"/>
                    <a:pt x="48" y="169"/>
                  </a:cubicBezTo>
                  <a:cubicBezTo>
                    <a:pt x="1" y="181"/>
                    <a:pt x="13" y="240"/>
                    <a:pt x="60" y="240"/>
                  </a:cubicBezTo>
                  <a:cubicBezTo>
                    <a:pt x="82" y="242"/>
                    <a:pt x="104" y="243"/>
                    <a:pt x="126" y="243"/>
                  </a:cubicBezTo>
                  <a:cubicBezTo>
                    <a:pt x="336" y="243"/>
                    <a:pt x="569" y="148"/>
                    <a:pt x="763" y="62"/>
                  </a:cubicBezTo>
                  <a:cubicBezTo>
                    <a:pt x="806" y="51"/>
                    <a:pt x="771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14"/>
            <p:cNvSpPr/>
            <p:nvPr/>
          </p:nvSpPr>
          <p:spPr>
            <a:xfrm>
              <a:off x="4587175" y="3247525"/>
              <a:ext cx="17275" cy="3925"/>
            </a:xfrm>
            <a:custGeom>
              <a:rect b="b" l="l" r="r" t="t"/>
              <a:pathLst>
                <a:path extrusionOk="0" h="157" w="691">
                  <a:moveTo>
                    <a:pt x="455" y="1"/>
                  </a:moveTo>
                  <a:cubicBezTo>
                    <a:pt x="316" y="1"/>
                    <a:pt x="182" y="8"/>
                    <a:pt x="48" y="61"/>
                  </a:cubicBezTo>
                  <a:cubicBezTo>
                    <a:pt x="0" y="73"/>
                    <a:pt x="0" y="133"/>
                    <a:pt x="60" y="156"/>
                  </a:cubicBezTo>
                  <a:cubicBezTo>
                    <a:pt x="238" y="156"/>
                    <a:pt x="417" y="133"/>
                    <a:pt x="596" y="133"/>
                  </a:cubicBezTo>
                  <a:cubicBezTo>
                    <a:pt x="599" y="133"/>
                    <a:pt x="603" y="133"/>
                    <a:pt x="607" y="133"/>
                  </a:cubicBezTo>
                  <a:cubicBezTo>
                    <a:pt x="691" y="133"/>
                    <a:pt x="687" y="2"/>
                    <a:pt x="596" y="2"/>
                  </a:cubicBezTo>
                  <a:cubicBezTo>
                    <a:pt x="548" y="2"/>
                    <a:pt x="501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14"/>
            <p:cNvSpPr/>
            <p:nvPr/>
          </p:nvSpPr>
          <p:spPr>
            <a:xfrm>
              <a:off x="4613075" y="3224600"/>
              <a:ext cx="19950" cy="2150"/>
            </a:xfrm>
            <a:custGeom>
              <a:rect b="b" l="l" r="r" t="t"/>
              <a:pathLst>
                <a:path extrusionOk="0" h="86" w="798">
                  <a:moveTo>
                    <a:pt x="379" y="0"/>
                  </a:moveTo>
                  <a:cubicBezTo>
                    <a:pt x="257" y="0"/>
                    <a:pt x="135" y="11"/>
                    <a:pt x="24" y="49"/>
                  </a:cubicBezTo>
                  <a:cubicBezTo>
                    <a:pt x="0" y="49"/>
                    <a:pt x="12" y="85"/>
                    <a:pt x="24" y="85"/>
                  </a:cubicBezTo>
                  <a:cubicBezTo>
                    <a:pt x="274" y="85"/>
                    <a:pt x="536" y="49"/>
                    <a:pt x="786" y="49"/>
                  </a:cubicBezTo>
                  <a:cubicBezTo>
                    <a:pt x="798" y="26"/>
                    <a:pt x="798" y="14"/>
                    <a:pt x="786" y="14"/>
                  </a:cubicBezTo>
                  <a:cubicBezTo>
                    <a:pt x="659" y="14"/>
                    <a:pt x="518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14"/>
            <p:cNvSpPr/>
            <p:nvPr/>
          </p:nvSpPr>
          <p:spPr>
            <a:xfrm>
              <a:off x="4590300" y="3226350"/>
              <a:ext cx="8425" cy="4350"/>
            </a:xfrm>
            <a:custGeom>
              <a:rect b="b" l="l" r="r" t="t"/>
              <a:pathLst>
                <a:path extrusionOk="0" h="174" w="337">
                  <a:moveTo>
                    <a:pt x="305" y="1"/>
                  </a:moveTo>
                  <a:cubicBezTo>
                    <a:pt x="301" y="1"/>
                    <a:pt x="297" y="2"/>
                    <a:pt x="292" y="3"/>
                  </a:cubicBezTo>
                  <a:cubicBezTo>
                    <a:pt x="209" y="39"/>
                    <a:pt x="101" y="51"/>
                    <a:pt x="30" y="122"/>
                  </a:cubicBezTo>
                  <a:cubicBezTo>
                    <a:pt x="1" y="152"/>
                    <a:pt x="20" y="173"/>
                    <a:pt x="41" y="173"/>
                  </a:cubicBezTo>
                  <a:cubicBezTo>
                    <a:pt x="45" y="173"/>
                    <a:pt x="50" y="172"/>
                    <a:pt x="54" y="170"/>
                  </a:cubicBezTo>
                  <a:cubicBezTo>
                    <a:pt x="149" y="146"/>
                    <a:pt x="232" y="110"/>
                    <a:pt x="316" y="63"/>
                  </a:cubicBezTo>
                  <a:cubicBezTo>
                    <a:pt x="336" y="32"/>
                    <a:pt x="33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14"/>
            <p:cNvSpPr/>
            <p:nvPr/>
          </p:nvSpPr>
          <p:spPr>
            <a:xfrm>
              <a:off x="4572575" y="3233525"/>
              <a:ext cx="9175" cy="2150"/>
            </a:xfrm>
            <a:custGeom>
              <a:rect b="b" l="l" r="r" t="t"/>
              <a:pathLst>
                <a:path extrusionOk="0" h="86" w="367">
                  <a:moveTo>
                    <a:pt x="330" y="0"/>
                  </a:moveTo>
                  <a:cubicBezTo>
                    <a:pt x="327" y="0"/>
                    <a:pt x="325" y="1"/>
                    <a:pt x="322" y="2"/>
                  </a:cubicBezTo>
                  <a:cubicBezTo>
                    <a:pt x="227" y="26"/>
                    <a:pt x="144" y="38"/>
                    <a:pt x="37" y="38"/>
                  </a:cubicBezTo>
                  <a:cubicBezTo>
                    <a:pt x="1" y="38"/>
                    <a:pt x="1" y="85"/>
                    <a:pt x="37" y="85"/>
                  </a:cubicBezTo>
                  <a:cubicBezTo>
                    <a:pt x="144" y="85"/>
                    <a:pt x="227" y="85"/>
                    <a:pt x="334" y="62"/>
                  </a:cubicBezTo>
                  <a:cubicBezTo>
                    <a:pt x="366" y="40"/>
                    <a:pt x="351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14"/>
            <p:cNvSpPr/>
            <p:nvPr/>
          </p:nvSpPr>
          <p:spPr>
            <a:xfrm>
              <a:off x="4655925" y="3188525"/>
              <a:ext cx="24575" cy="4150"/>
            </a:xfrm>
            <a:custGeom>
              <a:rect b="b" l="l" r="r" t="t"/>
              <a:pathLst>
                <a:path extrusionOk="0" h="166" w="983">
                  <a:moveTo>
                    <a:pt x="944" y="0"/>
                  </a:moveTo>
                  <a:cubicBezTo>
                    <a:pt x="939" y="0"/>
                    <a:pt x="935" y="2"/>
                    <a:pt x="929" y="4"/>
                  </a:cubicBezTo>
                  <a:cubicBezTo>
                    <a:pt x="834" y="12"/>
                    <a:pt x="736" y="12"/>
                    <a:pt x="637" y="12"/>
                  </a:cubicBezTo>
                  <a:lnTo>
                    <a:pt x="637" y="12"/>
                  </a:lnTo>
                  <a:cubicBezTo>
                    <a:pt x="440" y="12"/>
                    <a:pt x="239" y="12"/>
                    <a:pt x="48" y="76"/>
                  </a:cubicBezTo>
                  <a:cubicBezTo>
                    <a:pt x="1" y="88"/>
                    <a:pt x="1" y="159"/>
                    <a:pt x="60" y="159"/>
                  </a:cubicBezTo>
                  <a:cubicBezTo>
                    <a:pt x="113" y="163"/>
                    <a:pt x="166" y="165"/>
                    <a:pt x="219" y="165"/>
                  </a:cubicBezTo>
                  <a:cubicBezTo>
                    <a:pt x="458" y="165"/>
                    <a:pt x="706" y="126"/>
                    <a:pt x="929" y="88"/>
                  </a:cubicBezTo>
                  <a:cubicBezTo>
                    <a:pt x="982" y="77"/>
                    <a:pt x="979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14"/>
            <p:cNvSpPr/>
            <p:nvPr/>
          </p:nvSpPr>
          <p:spPr>
            <a:xfrm>
              <a:off x="4656525" y="3186475"/>
              <a:ext cx="625" cy="675"/>
            </a:xfrm>
            <a:custGeom>
              <a:rect b="b" l="l" r="r" t="t"/>
              <a:pathLst>
                <a:path extrusionOk="0" h="27" w="25">
                  <a:moveTo>
                    <a:pt x="8" y="0"/>
                  </a:moveTo>
                  <a:cubicBezTo>
                    <a:pt x="1" y="0"/>
                    <a:pt x="2" y="27"/>
                    <a:pt x="12" y="27"/>
                  </a:cubicBezTo>
                  <a:cubicBezTo>
                    <a:pt x="24" y="27"/>
                    <a:pt x="24" y="3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14"/>
            <p:cNvSpPr/>
            <p:nvPr/>
          </p:nvSpPr>
          <p:spPr>
            <a:xfrm>
              <a:off x="4721125" y="3128125"/>
              <a:ext cx="32750" cy="7400"/>
            </a:xfrm>
            <a:custGeom>
              <a:rect b="b" l="l" r="r" t="t"/>
              <a:pathLst>
                <a:path extrusionOk="0" h="296" w="1310">
                  <a:moveTo>
                    <a:pt x="1157" y="0"/>
                  </a:moveTo>
                  <a:cubicBezTo>
                    <a:pt x="1016" y="0"/>
                    <a:pt x="885" y="21"/>
                    <a:pt x="738" y="51"/>
                  </a:cubicBezTo>
                  <a:cubicBezTo>
                    <a:pt x="512" y="75"/>
                    <a:pt x="274" y="87"/>
                    <a:pt x="60" y="170"/>
                  </a:cubicBezTo>
                  <a:cubicBezTo>
                    <a:pt x="24" y="182"/>
                    <a:pt x="0" y="277"/>
                    <a:pt x="60" y="289"/>
                  </a:cubicBezTo>
                  <a:cubicBezTo>
                    <a:pt x="100" y="293"/>
                    <a:pt x="140" y="295"/>
                    <a:pt x="181" y="295"/>
                  </a:cubicBezTo>
                  <a:cubicBezTo>
                    <a:pt x="358" y="295"/>
                    <a:pt x="540" y="258"/>
                    <a:pt x="714" y="229"/>
                  </a:cubicBezTo>
                  <a:cubicBezTo>
                    <a:pt x="917" y="194"/>
                    <a:pt x="1107" y="170"/>
                    <a:pt x="1286" y="87"/>
                  </a:cubicBezTo>
                  <a:cubicBezTo>
                    <a:pt x="1310" y="63"/>
                    <a:pt x="1298" y="15"/>
                    <a:pt x="1250" y="3"/>
                  </a:cubicBezTo>
                  <a:cubicBezTo>
                    <a:pt x="1219" y="1"/>
                    <a:pt x="1188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14"/>
            <p:cNvSpPr/>
            <p:nvPr/>
          </p:nvSpPr>
          <p:spPr>
            <a:xfrm>
              <a:off x="4765750" y="3105575"/>
              <a:ext cx="18500" cy="2875"/>
            </a:xfrm>
            <a:custGeom>
              <a:rect b="b" l="l" r="r" t="t"/>
              <a:pathLst>
                <a:path extrusionOk="0" h="115" w="740">
                  <a:moveTo>
                    <a:pt x="49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151" y="100"/>
                    <a:pt x="273" y="114"/>
                    <a:pt x="399" y="114"/>
                  </a:cubicBezTo>
                  <a:cubicBezTo>
                    <a:pt x="495" y="114"/>
                    <a:pt x="593" y="106"/>
                    <a:pt x="692" y="96"/>
                  </a:cubicBezTo>
                  <a:cubicBezTo>
                    <a:pt x="739" y="84"/>
                    <a:pt x="739" y="24"/>
                    <a:pt x="692" y="24"/>
                  </a:cubicBezTo>
                  <a:cubicBezTo>
                    <a:pt x="465" y="12"/>
                    <a:pt x="25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14"/>
            <p:cNvSpPr/>
            <p:nvPr/>
          </p:nvSpPr>
          <p:spPr>
            <a:xfrm>
              <a:off x="4716650" y="3106900"/>
              <a:ext cx="35750" cy="3900"/>
            </a:xfrm>
            <a:custGeom>
              <a:rect b="b" l="l" r="r" t="t"/>
              <a:pathLst>
                <a:path extrusionOk="0" h="156" w="1430">
                  <a:moveTo>
                    <a:pt x="567" y="1"/>
                  </a:moveTo>
                  <a:cubicBezTo>
                    <a:pt x="399" y="1"/>
                    <a:pt x="229" y="8"/>
                    <a:pt x="60" y="31"/>
                  </a:cubicBezTo>
                  <a:cubicBezTo>
                    <a:pt x="0" y="31"/>
                    <a:pt x="0" y="114"/>
                    <a:pt x="60" y="126"/>
                  </a:cubicBezTo>
                  <a:cubicBezTo>
                    <a:pt x="220" y="149"/>
                    <a:pt x="386" y="156"/>
                    <a:pt x="553" y="156"/>
                  </a:cubicBezTo>
                  <a:cubicBezTo>
                    <a:pt x="821" y="156"/>
                    <a:pt x="1094" y="138"/>
                    <a:pt x="1358" y="138"/>
                  </a:cubicBezTo>
                  <a:cubicBezTo>
                    <a:pt x="1429" y="138"/>
                    <a:pt x="1429" y="19"/>
                    <a:pt x="1358" y="19"/>
                  </a:cubicBezTo>
                  <a:cubicBezTo>
                    <a:pt x="1101" y="19"/>
                    <a:pt x="836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14"/>
            <p:cNvSpPr/>
            <p:nvPr/>
          </p:nvSpPr>
          <p:spPr>
            <a:xfrm>
              <a:off x="4768450" y="3080825"/>
              <a:ext cx="13300" cy="3550"/>
            </a:xfrm>
            <a:custGeom>
              <a:rect b="b" l="l" r="r" t="t"/>
              <a:pathLst>
                <a:path extrusionOk="0" h="142" w="532">
                  <a:moveTo>
                    <a:pt x="477" y="1"/>
                  </a:moveTo>
                  <a:cubicBezTo>
                    <a:pt x="473" y="1"/>
                    <a:pt x="469" y="1"/>
                    <a:pt x="464" y="2"/>
                  </a:cubicBezTo>
                  <a:cubicBezTo>
                    <a:pt x="310" y="38"/>
                    <a:pt x="179" y="2"/>
                    <a:pt x="36" y="50"/>
                  </a:cubicBezTo>
                  <a:cubicBezTo>
                    <a:pt x="0" y="62"/>
                    <a:pt x="0" y="109"/>
                    <a:pt x="36" y="121"/>
                  </a:cubicBezTo>
                  <a:cubicBezTo>
                    <a:pt x="92" y="135"/>
                    <a:pt x="152" y="142"/>
                    <a:pt x="212" y="142"/>
                  </a:cubicBezTo>
                  <a:cubicBezTo>
                    <a:pt x="305" y="142"/>
                    <a:pt x="397" y="126"/>
                    <a:pt x="476" y="97"/>
                  </a:cubicBezTo>
                  <a:cubicBezTo>
                    <a:pt x="531" y="64"/>
                    <a:pt x="525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14"/>
            <p:cNvSpPr/>
            <p:nvPr/>
          </p:nvSpPr>
          <p:spPr>
            <a:xfrm>
              <a:off x="4750875" y="3053175"/>
              <a:ext cx="8925" cy="5100"/>
            </a:xfrm>
            <a:custGeom>
              <a:rect b="b" l="l" r="r" t="t"/>
              <a:pathLst>
                <a:path extrusionOk="0" h="204" w="357">
                  <a:moveTo>
                    <a:pt x="346" y="1"/>
                  </a:moveTo>
                  <a:cubicBezTo>
                    <a:pt x="350" y="5"/>
                    <a:pt x="353" y="6"/>
                    <a:pt x="354" y="6"/>
                  </a:cubicBezTo>
                  <a:cubicBezTo>
                    <a:pt x="357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39" y="60"/>
                    <a:pt x="144" y="132"/>
                    <a:pt x="24" y="179"/>
                  </a:cubicBezTo>
                  <a:cubicBezTo>
                    <a:pt x="1" y="179"/>
                    <a:pt x="1" y="203"/>
                    <a:pt x="24" y="203"/>
                  </a:cubicBezTo>
                  <a:cubicBezTo>
                    <a:pt x="155" y="156"/>
                    <a:pt x="251" y="84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14"/>
            <p:cNvSpPr/>
            <p:nvPr/>
          </p:nvSpPr>
          <p:spPr>
            <a:xfrm>
              <a:off x="4751775" y="3015000"/>
              <a:ext cx="17725" cy="6725"/>
            </a:xfrm>
            <a:custGeom>
              <a:rect b="b" l="l" r="r" t="t"/>
              <a:pathLst>
                <a:path extrusionOk="0" h="269" w="709">
                  <a:moveTo>
                    <a:pt x="612" y="1"/>
                  </a:moveTo>
                  <a:cubicBezTo>
                    <a:pt x="606" y="1"/>
                    <a:pt x="601" y="2"/>
                    <a:pt x="596" y="4"/>
                  </a:cubicBezTo>
                  <a:cubicBezTo>
                    <a:pt x="489" y="40"/>
                    <a:pt x="381" y="63"/>
                    <a:pt x="286" y="75"/>
                  </a:cubicBezTo>
                  <a:cubicBezTo>
                    <a:pt x="191" y="99"/>
                    <a:pt x="119" y="75"/>
                    <a:pt x="48" y="123"/>
                  </a:cubicBezTo>
                  <a:cubicBezTo>
                    <a:pt x="0" y="147"/>
                    <a:pt x="0" y="206"/>
                    <a:pt x="48" y="230"/>
                  </a:cubicBezTo>
                  <a:cubicBezTo>
                    <a:pt x="94" y="258"/>
                    <a:pt x="145" y="269"/>
                    <a:pt x="199" y="269"/>
                  </a:cubicBezTo>
                  <a:cubicBezTo>
                    <a:pt x="354" y="269"/>
                    <a:pt x="528" y="176"/>
                    <a:pt x="643" y="123"/>
                  </a:cubicBezTo>
                  <a:cubicBezTo>
                    <a:pt x="708" y="101"/>
                    <a:pt x="665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14"/>
            <p:cNvSpPr/>
            <p:nvPr/>
          </p:nvSpPr>
          <p:spPr>
            <a:xfrm>
              <a:off x="4738975" y="2961500"/>
              <a:ext cx="21450" cy="6000"/>
            </a:xfrm>
            <a:custGeom>
              <a:rect b="b" l="l" r="r" t="t"/>
              <a:pathLst>
                <a:path extrusionOk="0" h="240" w="858">
                  <a:moveTo>
                    <a:pt x="798" y="1"/>
                  </a:moveTo>
                  <a:cubicBezTo>
                    <a:pt x="536" y="1"/>
                    <a:pt x="274" y="96"/>
                    <a:pt x="36" y="167"/>
                  </a:cubicBezTo>
                  <a:cubicBezTo>
                    <a:pt x="0" y="179"/>
                    <a:pt x="0" y="227"/>
                    <a:pt x="36" y="227"/>
                  </a:cubicBezTo>
                  <a:cubicBezTo>
                    <a:pt x="72" y="235"/>
                    <a:pt x="108" y="239"/>
                    <a:pt x="143" y="239"/>
                  </a:cubicBezTo>
                  <a:cubicBezTo>
                    <a:pt x="358" y="239"/>
                    <a:pt x="574" y="108"/>
                    <a:pt x="798" y="108"/>
                  </a:cubicBezTo>
                  <a:cubicBezTo>
                    <a:pt x="858" y="108"/>
                    <a:pt x="858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14"/>
            <p:cNvSpPr/>
            <p:nvPr/>
          </p:nvSpPr>
          <p:spPr>
            <a:xfrm>
              <a:off x="4718725" y="2961675"/>
              <a:ext cx="6275" cy="4625"/>
            </a:xfrm>
            <a:custGeom>
              <a:rect b="b" l="l" r="r" t="t"/>
              <a:pathLst>
                <a:path extrusionOk="0" h="185" w="251">
                  <a:moveTo>
                    <a:pt x="144" y="1"/>
                  </a:moveTo>
                  <a:cubicBezTo>
                    <a:pt x="103" y="1"/>
                    <a:pt x="65" y="25"/>
                    <a:pt x="48" y="65"/>
                  </a:cubicBezTo>
                  <a:cubicBezTo>
                    <a:pt x="37" y="101"/>
                    <a:pt x="25" y="113"/>
                    <a:pt x="13" y="149"/>
                  </a:cubicBezTo>
                  <a:cubicBezTo>
                    <a:pt x="1" y="172"/>
                    <a:pt x="13" y="184"/>
                    <a:pt x="37" y="184"/>
                  </a:cubicBezTo>
                  <a:cubicBezTo>
                    <a:pt x="60" y="178"/>
                    <a:pt x="84" y="178"/>
                    <a:pt x="105" y="178"/>
                  </a:cubicBezTo>
                  <a:cubicBezTo>
                    <a:pt x="126" y="178"/>
                    <a:pt x="144" y="178"/>
                    <a:pt x="156" y="172"/>
                  </a:cubicBezTo>
                  <a:cubicBezTo>
                    <a:pt x="215" y="160"/>
                    <a:pt x="251" y="65"/>
                    <a:pt x="203" y="18"/>
                  </a:cubicBezTo>
                  <a:cubicBezTo>
                    <a:pt x="184" y="6"/>
                    <a:pt x="16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14"/>
            <p:cNvSpPr/>
            <p:nvPr/>
          </p:nvSpPr>
          <p:spPr>
            <a:xfrm>
              <a:off x="4730050" y="2944250"/>
              <a:ext cx="23225" cy="2150"/>
            </a:xfrm>
            <a:custGeom>
              <a:rect b="b" l="l" r="r" t="t"/>
              <a:pathLst>
                <a:path extrusionOk="0" h="86" w="929">
                  <a:moveTo>
                    <a:pt x="893" y="0"/>
                  </a:moveTo>
                  <a:cubicBezTo>
                    <a:pt x="607" y="0"/>
                    <a:pt x="310" y="24"/>
                    <a:pt x="36" y="36"/>
                  </a:cubicBezTo>
                  <a:cubicBezTo>
                    <a:pt x="0" y="36"/>
                    <a:pt x="0" y="84"/>
                    <a:pt x="36" y="84"/>
                  </a:cubicBezTo>
                  <a:cubicBezTo>
                    <a:pt x="68" y="85"/>
                    <a:pt x="100" y="85"/>
                    <a:pt x="132" y="85"/>
                  </a:cubicBezTo>
                  <a:cubicBezTo>
                    <a:pt x="388" y="85"/>
                    <a:pt x="650" y="48"/>
                    <a:pt x="893" y="48"/>
                  </a:cubicBezTo>
                  <a:cubicBezTo>
                    <a:pt x="929" y="48"/>
                    <a:pt x="9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14"/>
            <p:cNvSpPr/>
            <p:nvPr/>
          </p:nvSpPr>
          <p:spPr>
            <a:xfrm>
              <a:off x="4714275" y="2884000"/>
              <a:ext cx="21150" cy="4225"/>
            </a:xfrm>
            <a:custGeom>
              <a:rect b="b" l="l" r="r" t="t"/>
              <a:pathLst>
                <a:path extrusionOk="0" h="169" w="846">
                  <a:moveTo>
                    <a:pt x="427" y="0"/>
                  </a:moveTo>
                  <a:cubicBezTo>
                    <a:pt x="295" y="0"/>
                    <a:pt x="162" y="8"/>
                    <a:pt x="36" y="41"/>
                  </a:cubicBezTo>
                  <a:cubicBezTo>
                    <a:pt x="0" y="53"/>
                    <a:pt x="0" y="112"/>
                    <a:pt x="36" y="124"/>
                  </a:cubicBezTo>
                  <a:cubicBezTo>
                    <a:pt x="143" y="160"/>
                    <a:pt x="262" y="169"/>
                    <a:pt x="383" y="169"/>
                  </a:cubicBezTo>
                  <a:cubicBezTo>
                    <a:pt x="503" y="169"/>
                    <a:pt x="625" y="160"/>
                    <a:pt x="738" y="160"/>
                  </a:cubicBezTo>
                  <a:cubicBezTo>
                    <a:pt x="842" y="160"/>
                    <a:pt x="845" y="5"/>
                    <a:pt x="749" y="5"/>
                  </a:cubicBezTo>
                  <a:cubicBezTo>
                    <a:pt x="746" y="5"/>
                    <a:pt x="742" y="5"/>
                    <a:pt x="738" y="5"/>
                  </a:cubicBezTo>
                  <a:cubicBezTo>
                    <a:pt x="638" y="5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14"/>
            <p:cNvSpPr/>
            <p:nvPr/>
          </p:nvSpPr>
          <p:spPr>
            <a:xfrm>
              <a:off x="4683300" y="2882025"/>
              <a:ext cx="17000" cy="3600"/>
            </a:xfrm>
            <a:custGeom>
              <a:rect b="b" l="l" r="r" t="t"/>
              <a:pathLst>
                <a:path extrusionOk="0" h="144" w="680">
                  <a:moveTo>
                    <a:pt x="656" y="1"/>
                  </a:moveTo>
                  <a:cubicBezTo>
                    <a:pt x="441" y="60"/>
                    <a:pt x="215" y="25"/>
                    <a:pt x="13" y="96"/>
                  </a:cubicBezTo>
                  <a:cubicBezTo>
                    <a:pt x="1" y="96"/>
                    <a:pt x="1" y="144"/>
                    <a:pt x="13" y="144"/>
                  </a:cubicBezTo>
                  <a:cubicBezTo>
                    <a:pt x="239" y="144"/>
                    <a:pt x="465" y="108"/>
                    <a:pt x="668" y="25"/>
                  </a:cubicBezTo>
                  <a:cubicBezTo>
                    <a:pt x="680" y="25"/>
                    <a:pt x="668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14"/>
            <p:cNvSpPr/>
            <p:nvPr/>
          </p:nvSpPr>
          <p:spPr>
            <a:xfrm>
              <a:off x="4659800" y="2849375"/>
              <a:ext cx="11950" cy="8575"/>
            </a:xfrm>
            <a:custGeom>
              <a:rect b="b" l="l" r="r" t="t"/>
              <a:pathLst>
                <a:path extrusionOk="0" h="343" w="478">
                  <a:moveTo>
                    <a:pt x="338" y="0"/>
                  </a:moveTo>
                  <a:cubicBezTo>
                    <a:pt x="298" y="0"/>
                    <a:pt x="256" y="24"/>
                    <a:pt x="238" y="80"/>
                  </a:cubicBezTo>
                  <a:cubicBezTo>
                    <a:pt x="215" y="176"/>
                    <a:pt x="119" y="247"/>
                    <a:pt x="24" y="283"/>
                  </a:cubicBezTo>
                  <a:cubicBezTo>
                    <a:pt x="0" y="307"/>
                    <a:pt x="12" y="342"/>
                    <a:pt x="48" y="342"/>
                  </a:cubicBezTo>
                  <a:cubicBezTo>
                    <a:pt x="203" y="342"/>
                    <a:pt x="346" y="307"/>
                    <a:pt x="417" y="152"/>
                  </a:cubicBezTo>
                  <a:cubicBezTo>
                    <a:pt x="477" y="69"/>
                    <a:pt x="409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14"/>
            <p:cNvSpPr/>
            <p:nvPr/>
          </p:nvSpPr>
          <p:spPr>
            <a:xfrm>
              <a:off x="4625275" y="2846900"/>
              <a:ext cx="8575" cy="4850"/>
            </a:xfrm>
            <a:custGeom>
              <a:rect b="b" l="l" r="r" t="t"/>
              <a:pathLst>
                <a:path extrusionOk="0" h="194" w="343">
                  <a:moveTo>
                    <a:pt x="224" y="0"/>
                  </a:moveTo>
                  <a:cubicBezTo>
                    <a:pt x="221" y="0"/>
                    <a:pt x="218" y="1"/>
                    <a:pt x="215" y="1"/>
                  </a:cubicBezTo>
                  <a:cubicBezTo>
                    <a:pt x="179" y="1"/>
                    <a:pt x="131" y="1"/>
                    <a:pt x="107" y="13"/>
                  </a:cubicBezTo>
                  <a:cubicBezTo>
                    <a:pt x="72" y="37"/>
                    <a:pt x="60" y="48"/>
                    <a:pt x="24" y="60"/>
                  </a:cubicBezTo>
                  <a:cubicBezTo>
                    <a:pt x="0" y="72"/>
                    <a:pt x="0" y="120"/>
                    <a:pt x="24" y="132"/>
                  </a:cubicBezTo>
                  <a:cubicBezTo>
                    <a:pt x="60" y="156"/>
                    <a:pt x="72" y="168"/>
                    <a:pt x="107" y="179"/>
                  </a:cubicBezTo>
                  <a:cubicBezTo>
                    <a:pt x="143" y="191"/>
                    <a:pt x="191" y="191"/>
                    <a:pt x="215" y="191"/>
                  </a:cubicBezTo>
                  <a:cubicBezTo>
                    <a:pt x="221" y="193"/>
                    <a:pt x="227" y="193"/>
                    <a:pt x="233" y="193"/>
                  </a:cubicBezTo>
                  <a:cubicBezTo>
                    <a:pt x="342" y="193"/>
                    <a:pt x="3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14"/>
            <p:cNvSpPr/>
            <p:nvPr/>
          </p:nvSpPr>
          <p:spPr>
            <a:xfrm>
              <a:off x="4604725" y="2823500"/>
              <a:ext cx="19075" cy="3200"/>
            </a:xfrm>
            <a:custGeom>
              <a:rect b="b" l="l" r="r" t="t"/>
              <a:pathLst>
                <a:path extrusionOk="0" h="128" w="763">
                  <a:moveTo>
                    <a:pt x="343" y="1"/>
                  </a:moveTo>
                  <a:cubicBezTo>
                    <a:pt x="238" y="1"/>
                    <a:pt x="136" y="10"/>
                    <a:pt x="36" y="32"/>
                  </a:cubicBezTo>
                  <a:cubicBezTo>
                    <a:pt x="1" y="32"/>
                    <a:pt x="1" y="91"/>
                    <a:pt x="36" y="103"/>
                  </a:cubicBezTo>
                  <a:cubicBezTo>
                    <a:pt x="126" y="121"/>
                    <a:pt x="213" y="127"/>
                    <a:pt x="298" y="127"/>
                  </a:cubicBezTo>
                  <a:cubicBezTo>
                    <a:pt x="438" y="127"/>
                    <a:pt x="574" y="111"/>
                    <a:pt x="715" y="103"/>
                  </a:cubicBezTo>
                  <a:cubicBezTo>
                    <a:pt x="763" y="91"/>
                    <a:pt x="763" y="32"/>
                    <a:pt x="715" y="32"/>
                  </a:cubicBezTo>
                  <a:cubicBezTo>
                    <a:pt x="588" y="13"/>
                    <a:pt x="46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14"/>
            <p:cNvSpPr/>
            <p:nvPr/>
          </p:nvSpPr>
          <p:spPr>
            <a:xfrm>
              <a:off x="4588650" y="2821550"/>
              <a:ext cx="15575" cy="6025"/>
            </a:xfrm>
            <a:custGeom>
              <a:rect b="b" l="l" r="r" t="t"/>
              <a:pathLst>
                <a:path extrusionOk="0" h="241" w="623">
                  <a:moveTo>
                    <a:pt x="464" y="1"/>
                  </a:moveTo>
                  <a:cubicBezTo>
                    <a:pt x="449" y="1"/>
                    <a:pt x="434" y="5"/>
                    <a:pt x="417" y="15"/>
                  </a:cubicBezTo>
                  <a:cubicBezTo>
                    <a:pt x="298" y="98"/>
                    <a:pt x="167" y="110"/>
                    <a:pt x="36" y="146"/>
                  </a:cubicBezTo>
                  <a:cubicBezTo>
                    <a:pt x="1" y="146"/>
                    <a:pt x="1" y="193"/>
                    <a:pt x="36" y="205"/>
                  </a:cubicBezTo>
                  <a:cubicBezTo>
                    <a:pt x="108" y="229"/>
                    <a:pt x="185" y="241"/>
                    <a:pt x="263" y="241"/>
                  </a:cubicBezTo>
                  <a:cubicBezTo>
                    <a:pt x="340" y="241"/>
                    <a:pt x="417" y="229"/>
                    <a:pt x="489" y="205"/>
                  </a:cubicBezTo>
                  <a:cubicBezTo>
                    <a:pt x="623" y="174"/>
                    <a:pt x="561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14"/>
            <p:cNvSpPr/>
            <p:nvPr/>
          </p:nvSpPr>
          <p:spPr>
            <a:xfrm>
              <a:off x="4597575" y="2806400"/>
              <a:ext cx="13050" cy="3925"/>
            </a:xfrm>
            <a:custGeom>
              <a:rect b="b" l="l" r="r" t="t"/>
              <a:pathLst>
                <a:path extrusionOk="0" h="157" w="522">
                  <a:moveTo>
                    <a:pt x="476" y="0"/>
                  </a:moveTo>
                  <a:cubicBezTo>
                    <a:pt x="472" y="0"/>
                    <a:pt x="469" y="1"/>
                    <a:pt x="465" y="2"/>
                  </a:cubicBezTo>
                  <a:cubicBezTo>
                    <a:pt x="322" y="25"/>
                    <a:pt x="168" y="61"/>
                    <a:pt x="37" y="121"/>
                  </a:cubicBezTo>
                  <a:cubicBezTo>
                    <a:pt x="1" y="133"/>
                    <a:pt x="25" y="156"/>
                    <a:pt x="49" y="156"/>
                  </a:cubicBezTo>
                  <a:cubicBezTo>
                    <a:pt x="191" y="156"/>
                    <a:pt x="346" y="109"/>
                    <a:pt x="477" y="61"/>
                  </a:cubicBezTo>
                  <a:cubicBezTo>
                    <a:pt x="521" y="61"/>
                    <a:pt x="514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14"/>
            <p:cNvSpPr/>
            <p:nvPr/>
          </p:nvSpPr>
          <p:spPr>
            <a:xfrm>
              <a:off x="4591625" y="2790275"/>
              <a:ext cx="9850" cy="7075"/>
            </a:xfrm>
            <a:custGeom>
              <a:rect b="b" l="l" r="r" t="t"/>
              <a:pathLst>
                <a:path extrusionOk="0" h="283" w="394">
                  <a:moveTo>
                    <a:pt x="197" y="1"/>
                  </a:moveTo>
                  <a:cubicBezTo>
                    <a:pt x="153" y="1"/>
                    <a:pt x="108" y="16"/>
                    <a:pt x="60" y="39"/>
                  </a:cubicBezTo>
                  <a:cubicBezTo>
                    <a:pt x="1" y="63"/>
                    <a:pt x="1" y="158"/>
                    <a:pt x="60" y="182"/>
                  </a:cubicBezTo>
                  <a:cubicBezTo>
                    <a:pt x="96" y="194"/>
                    <a:pt x="120" y="230"/>
                    <a:pt x="144" y="242"/>
                  </a:cubicBezTo>
                  <a:cubicBezTo>
                    <a:pt x="175" y="267"/>
                    <a:pt x="210" y="282"/>
                    <a:pt x="244" y="282"/>
                  </a:cubicBezTo>
                  <a:cubicBezTo>
                    <a:pt x="275" y="282"/>
                    <a:pt x="306" y="270"/>
                    <a:pt x="334" y="242"/>
                  </a:cubicBezTo>
                  <a:cubicBezTo>
                    <a:pt x="394" y="182"/>
                    <a:pt x="394" y="99"/>
                    <a:pt x="334" y="51"/>
                  </a:cubicBezTo>
                  <a:cubicBezTo>
                    <a:pt x="287" y="16"/>
                    <a:pt x="2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14"/>
            <p:cNvSpPr/>
            <p:nvPr/>
          </p:nvSpPr>
          <p:spPr>
            <a:xfrm>
              <a:off x="4603550" y="2748650"/>
              <a:ext cx="16325" cy="5000"/>
            </a:xfrm>
            <a:custGeom>
              <a:rect b="b" l="l" r="r" t="t"/>
              <a:pathLst>
                <a:path extrusionOk="0" h="200" w="653">
                  <a:moveTo>
                    <a:pt x="593" y="1"/>
                  </a:moveTo>
                  <a:cubicBezTo>
                    <a:pt x="590" y="1"/>
                    <a:pt x="587" y="1"/>
                    <a:pt x="583" y="2"/>
                  </a:cubicBezTo>
                  <a:cubicBezTo>
                    <a:pt x="476" y="37"/>
                    <a:pt x="393" y="61"/>
                    <a:pt x="286" y="73"/>
                  </a:cubicBezTo>
                  <a:cubicBezTo>
                    <a:pt x="202" y="97"/>
                    <a:pt x="119" y="73"/>
                    <a:pt x="36" y="109"/>
                  </a:cubicBezTo>
                  <a:cubicBezTo>
                    <a:pt x="0" y="121"/>
                    <a:pt x="0" y="168"/>
                    <a:pt x="36" y="180"/>
                  </a:cubicBezTo>
                  <a:cubicBezTo>
                    <a:pt x="64" y="194"/>
                    <a:pt x="94" y="199"/>
                    <a:pt x="125" y="199"/>
                  </a:cubicBezTo>
                  <a:cubicBezTo>
                    <a:pt x="174" y="199"/>
                    <a:pt x="228" y="188"/>
                    <a:pt x="286" y="180"/>
                  </a:cubicBezTo>
                  <a:cubicBezTo>
                    <a:pt x="393" y="168"/>
                    <a:pt x="512" y="121"/>
                    <a:pt x="619" y="73"/>
                  </a:cubicBezTo>
                  <a:cubicBezTo>
                    <a:pt x="653" y="73"/>
                    <a:pt x="63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14"/>
            <p:cNvSpPr/>
            <p:nvPr/>
          </p:nvSpPr>
          <p:spPr>
            <a:xfrm>
              <a:off x="4600850" y="2732925"/>
              <a:ext cx="16750" cy="6850"/>
            </a:xfrm>
            <a:custGeom>
              <a:rect b="b" l="l" r="r" t="t"/>
              <a:pathLst>
                <a:path extrusionOk="0" h="274" w="670">
                  <a:moveTo>
                    <a:pt x="625" y="1"/>
                  </a:moveTo>
                  <a:cubicBezTo>
                    <a:pt x="616" y="1"/>
                    <a:pt x="607" y="4"/>
                    <a:pt x="596" y="12"/>
                  </a:cubicBezTo>
                  <a:cubicBezTo>
                    <a:pt x="418" y="131"/>
                    <a:pt x="227" y="155"/>
                    <a:pt x="37" y="226"/>
                  </a:cubicBezTo>
                  <a:cubicBezTo>
                    <a:pt x="1" y="250"/>
                    <a:pt x="1" y="274"/>
                    <a:pt x="37" y="274"/>
                  </a:cubicBezTo>
                  <a:cubicBezTo>
                    <a:pt x="251" y="274"/>
                    <a:pt x="465" y="190"/>
                    <a:pt x="632" y="71"/>
                  </a:cubicBezTo>
                  <a:cubicBezTo>
                    <a:pt x="669" y="43"/>
                    <a:pt x="655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14"/>
            <p:cNvSpPr/>
            <p:nvPr/>
          </p:nvSpPr>
          <p:spPr>
            <a:xfrm>
              <a:off x="4633000" y="2683450"/>
              <a:ext cx="12525" cy="3950"/>
            </a:xfrm>
            <a:custGeom>
              <a:rect b="b" l="l" r="r" t="t"/>
              <a:pathLst>
                <a:path extrusionOk="0" h="158" w="501">
                  <a:moveTo>
                    <a:pt x="146" y="1"/>
                  </a:moveTo>
                  <a:cubicBezTo>
                    <a:pt x="109" y="1"/>
                    <a:pt x="72" y="6"/>
                    <a:pt x="25" y="38"/>
                  </a:cubicBezTo>
                  <a:cubicBezTo>
                    <a:pt x="1" y="50"/>
                    <a:pt x="1" y="98"/>
                    <a:pt x="25" y="121"/>
                  </a:cubicBezTo>
                  <a:cubicBezTo>
                    <a:pt x="96" y="157"/>
                    <a:pt x="144" y="157"/>
                    <a:pt x="203" y="157"/>
                  </a:cubicBezTo>
                  <a:lnTo>
                    <a:pt x="418" y="157"/>
                  </a:lnTo>
                  <a:cubicBezTo>
                    <a:pt x="501" y="145"/>
                    <a:pt x="501" y="26"/>
                    <a:pt x="418" y="2"/>
                  </a:cubicBezTo>
                  <a:lnTo>
                    <a:pt x="203" y="2"/>
                  </a:lnTo>
                  <a:cubicBezTo>
                    <a:pt x="183" y="2"/>
                    <a:pt x="16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14"/>
            <p:cNvSpPr/>
            <p:nvPr/>
          </p:nvSpPr>
          <p:spPr>
            <a:xfrm>
              <a:off x="4576750" y="2690350"/>
              <a:ext cx="32475" cy="7325"/>
            </a:xfrm>
            <a:custGeom>
              <a:rect b="b" l="l" r="r" t="t"/>
              <a:pathLst>
                <a:path extrusionOk="0" h="293" w="1299">
                  <a:moveTo>
                    <a:pt x="1263" y="0"/>
                  </a:moveTo>
                  <a:cubicBezTo>
                    <a:pt x="1048" y="0"/>
                    <a:pt x="786" y="12"/>
                    <a:pt x="572" y="48"/>
                  </a:cubicBezTo>
                  <a:cubicBezTo>
                    <a:pt x="370" y="72"/>
                    <a:pt x="179" y="107"/>
                    <a:pt x="36" y="203"/>
                  </a:cubicBezTo>
                  <a:cubicBezTo>
                    <a:pt x="1" y="226"/>
                    <a:pt x="1" y="286"/>
                    <a:pt x="48" y="286"/>
                  </a:cubicBezTo>
                  <a:cubicBezTo>
                    <a:pt x="80" y="290"/>
                    <a:pt x="112" y="292"/>
                    <a:pt x="144" y="292"/>
                  </a:cubicBezTo>
                  <a:cubicBezTo>
                    <a:pt x="287" y="292"/>
                    <a:pt x="423" y="251"/>
                    <a:pt x="560" y="203"/>
                  </a:cubicBezTo>
                  <a:cubicBezTo>
                    <a:pt x="810" y="131"/>
                    <a:pt x="1001" y="60"/>
                    <a:pt x="1263" y="48"/>
                  </a:cubicBezTo>
                  <a:cubicBezTo>
                    <a:pt x="1298" y="48"/>
                    <a:pt x="1298" y="0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14"/>
            <p:cNvSpPr/>
            <p:nvPr/>
          </p:nvSpPr>
          <p:spPr>
            <a:xfrm>
              <a:off x="4650575" y="267160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191" y="0"/>
                  </a:moveTo>
                  <a:cubicBezTo>
                    <a:pt x="131" y="0"/>
                    <a:pt x="72" y="24"/>
                    <a:pt x="24" y="60"/>
                  </a:cubicBezTo>
                  <a:cubicBezTo>
                    <a:pt x="0" y="95"/>
                    <a:pt x="24" y="131"/>
                    <a:pt x="60" y="131"/>
                  </a:cubicBezTo>
                  <a:cubicBezTo>
                    <a:pt x="115" y="131"/>
                    <a:pt x="176" y="147"/>
                    <a:pt x="235" y="147"/>
                  </a:cubicBezTo>
                  <a:cubicBezTo>
                    <a:pt x="265" y="147"/>
                    <a:pt x="294" y="143"/>
                    <a:pt x="322" y="131"/>
                  </a:cubicBezTo>
                  <a:cubicBezTo>
                    <a:pt x="357" y="119"/>
                    <a:pt x="429" y="60"/>
                    <a:pt x="369" y="36"/>
                  </a:cubicBezTo>
                  <a:lnTo>
                    <a:pt x="369" y="36"/>
                  </a:lnTo>
                  <a:cubicBezTo>
                    <a:pt x="369" y="32"/>
                    <a:pt x="366" y="29"/>
                    <a:pt x="360" y="25"/>
                  </a:cubicBezTo>
                  <a:lnTo>
                    <a:pt x="360" y="25"/>
                  </a:lnTo>
                  <a:cubicBezTo>
                    <a:pt x="356" y="22"/>
                    <a:pt x="352" y="21"/>
                    <a:pt x="348" y="21"/>
                  </a:cubicBezTo>
                  <a:cubicBezTo>
                    <a:pt x="347" y="21"/>
                    <a:pt x="345" y="21"/>
                    <a:pt x="343" y="22"/>
                  </a:cubicBezTo>
                  <a:lnTo>
                    <a:pt x="343" y="22"/>
                  </a:lnTo>
                  <a:cubicBezTo>
                    <a:pt x="321" y="0"/>
                    <a:pt x="30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14"/>
            <p:cNvSpPr/>
            <p:nvPr/>
          </p:nvSpPr>
          <p:spPr>
            <a:xfrm>
              <a:off x="4686700" y="2665050"/>
              <a:ext cx="10325" cy="1850"/>
            </a:xfrm>
            <a:custGeom>
              <a:rect b="b" l="l" r="r" t="t"/>
              <a:pathLst>
                <a:path extrusionOk="0" h="74" w="413">
                  <a:moveTo>
                    <a:pt x="389" y="0"/>
                  </a:moveTo>
                  <a:cubicBezTo>
                    <a:pt x="270" y="0"/>
                    <a:pt x="127" y="0"/>
                    <a:pt x="32" y="24"/>
                  </a:cubicBezTo>
                  <a:cubicBezTo>
                    <a:pt x="1" y="45"/>
                    <a:pt x="5" y="74"/>
                    <a:pt x="30" y="74"/>
                  </a:cubicBezTo>
                  <a:cubicBezTo>
                    <a:pt x="34" y="74"/>
                    <a:pt x="39" y="73"/>
                    <a:pt x="44" y="72"/>
                  </a:cubicBezTo>
                  <a:cubicBezTo>
                    <a:pt x="163" y="48"/>
                    <a:pt x="282" y="48"/>
                    <a:pt x="401" y="48"/>
                  </a:cubicBezTo>
                  <a:cubicBezTo>
                    <a:pt x="402" y="49"/>
                    <a:pt x="403" y="49"/>
                    <a:pt x="404" y="49"/>
                  </a:cubicBezTo>
                  <a:cubicBezTo>
                    <a:pt x="412" y="49"/>
                    <a:pt x="410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14"/>
            <p:cNvSpPr/>
            <p:nvPr/>
          </p:nvSpPr>
          <p:spPr>
            <a:xfrm>
              <a:off x="4708325" y="2660550"/>
              <a:ext cx="8950" cy="3875"/>
            </a:xfrm>
            <a:custGeom>
              <a:rect b="b" l="l" r="r" t="t"/>
              <a:pathLst>
                <a:path extrusionOk="0" h="155" w="358">
                  <a:moveTo>
                    <a:pt x="272" y="1"/>
                  </a:moveTo>
                  <a:cubicBezTo>
                    <a:pt x="269" y="1"/>
                    <a:pt x="266" y="1"/>
                    <a:pt x="262" y="2"/>
                  </a:cubicBezTo>
                  <a:cubicBezTo>
                    <a:pt x="179" y="2"/>
                    <a:pt x="60" y="2"/>
                    <a:pt x="12" y="85"/>
                  </a:cubicBezTo>
                  <a:cubicBezTo>
                    <a:pt x="0" y="109"/>
                    <a:pt x="12" y="144"/>
                    <a:pt x="36" y="144"/>
                  </a:cubicBezTo>
                  <a:cubicBezTo>
                    <a:pt x="52" y="152"/>
                    <a:pt x="64" y="155"/>
                    <a:pt x="74" y="155"/>
                  </a:cubicBezTo>
                  <a:cubicBezTo>
                    <a:pt x="95" y="155"/>
                    <a:pt x="111" y="144"/>
                    <a:pt x="143" y="144"/>
                  </a:cubicBezTo>
                  <a:lnTo>
                    <a:pt x="262" y="144"/>
                  </a:lnTo>
                  <a:cubicBezTo>
                    <a:pt x="354" y="144"/>
                    <a:pt x="35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14"/>
            <p:cNvSpPr/>
            <p:nvPr/>
          </p:nvSpPr>
          <p:spPr>
            <a:xfrm>
              <a:off x="4730050" y="2660475"/>
              <a:ext cx="16325" cy="2950"/>
            </a:xfrm>
            <a:custGeom>
              <a:rect b="b" l="l" r="r" t="t"/>
              <a:pathLst>
                <a:path extrusionOk="0" h="118" w="653">
                  <a:moveTo>
                    <a:pt x="242" y="1"/>
                  </a:moveTo>
                  <a:cubicBezTo>
                    <a:pt x="173" y="1"/>
                    <a:pt x="105" y="7"/>
                    <a:pt x="36" y="28"/>
                  </a:cubicBezTo>
                  <a:cubicBezTo>
                    <a:pt x="0" y="52"/>
                    <a:pt x="0" y="76"/>
                    <a:pt x="36" y="88"/>
                  </a:cubicBezTo>
                  <a:cubicBezTo>
                    <a:pt x="99" y="109"/>
                    <a:pt x="169" y="118"/>
                    <a:pt x="240" y="118"/>
                  </a:cubicBezTo>
                  <a:cubicBezTo>
                    <a:pt x="373" y="118"/>
                    <a:pt x="511" y="87"/>
                    <a:pt x="619" y="40"/>
                  </a:cubicBezTo>
                  <a:cubicBezTo>
                    <a:pt x="623" y="42"/>
                    <a:pt x="627" y="42"/>
                    <a:pt x="630" y="42"/>
                  </a:cubicBezTo>
                  <a:cubicBezTo>
                    <a:pt x="652" y="42"/>
                    <a:pt x="641" y="5"/>
                    <a:pt x="619" y="5"/>
                  </a:cubicBezTo>
                  <a:cubicBezTo>
                    <a:pt x="582" y="9"/>
                    <a:pt x="545" y="10"/>
                    <a:pt x="509" y="10"/>
                  </a:cubicBezTo>
                  <a:cubicBezTo>
                    <a:pt x="418" y="10"/>
                    <a:pt x="330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14"/>
            <p:cNvSpPr/>
            <p:nvPr/>
          </p:nvSpPr>
          <p:spPr>
            <a:xfrm>
              <a:off x="4752075" y="2668250"/>
              <a:ext cx="17275" cy="2475"/>
            </a:xfrm>
            <a:custGeom>
              <a:rect b="b" l="l" r="r" t="t"/>
              <a:pathLst>
                <a:path extrusionOk="0" h="99" w="691">
                  <a:moveTo>
                    <a:pt x="173" y="0"/>
                  </a:moveTo>
                  <a:cubicBezTo>
                    <a:pt x="125" y="0"/>
                    <a:pt x="78" y="3"/>
                    <a:pt x="36" y="15"/>
                  </a:cubicBezTo>
                  <a:cubicBezTo>
                    <a:pt x="0" y="39"/>
                    <a:pt x="0" y="75"/>
                    <a:pt x="36" y="75"/>
                  </a:cubicBezTo>
                  <a:cubicBezTo>
                    <a:pt x="119" y="98"/>
                    <a:pt x="215" y="98"/>
                    <a:pt x="310" y="98"/>
                  </a:cubicBezTo>
                  <a:lnTo>
                    <a:pt x="631" y="98"/>
                  </a:lnTo>
                  <a:cubicBezTo>
                    <a:pt x="691" y="98"/>
                    <a:pt x="691" y="3"/>
                    <a:pt x="631" y="3"/>
                  </a:cubicBezTo>
                  <a:lnTo>
                    <a:pt x="310" y="3"/>
                  </a:lnTo>
                  <a:cubicBezTo>
                    <a:pt x="268" y="3"/>
                    <a:pt x="221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14"/>
            <p:cNvSpPr/>
            <p:nvPr/>
          </p:nvSpPr>
          <p:spPr>
            <a:xfrm>
              <a:off x="4804150" y="2684900"/>
              <a:ext cx="11050" cy="3675"/>
            </a:xfrm>
            <a:custGeom>
              <a:rect b="b" l="l" r="r" t="t"/>
              <a:pathLst>
                <a:path extrusionOk="0" h="147" w="442">
                  <a:moveTo>
                    <a:pt x="327" y="20"/>
                  </a:moveTo>
                  <a:cubicBezTo>
                    <a:pt x="331" y="20"/>
                    <a:pt x="331" y="26"/>
                    <a:pt x="316" y="27"/>
                  </a:cubicBezTo>
                  <a:lnTo>
                    <a:pt x="316" y="27"/>
                  </a:lnTo>
                  <a:cubicBezTo>
                    <a:pt x="320" y="22"/>
                    <a:pt x="324" y="20"/>
                    <a:pt x="327" y="20"/>
                  </a:cubicBezTo>
                  <a:close/>
                  <a:moveTo>
                    <a:pt x="330" y="1"/>
                  </a:moveTo>
                  <a:cubicBezTo>
                    <a:pt x="313" y="1"/>
                    <a:pt x="298" y="12"/>
                    <a:pt x="287" y="28"/>
                  </a:cubicBezTo>
                  <a:lnTo>
                    <a:pt x="287" y="28"/>
                  </a:lnTo>
                  <a:cubicBezTo>
                    <a:pt x="251" y="28"/>
                    <a:pt x="227" y="28"/>
                    <a:pt x="179" y="40"/>
                  </a:cubicBezTo>
                  <a:cubicBezTo>
                    <a:pt x="160" y="40"/>
                    <a:pt x="136" y="38"/>
                    <a:pt x="111" y="38"/>
                  </a:cubicBezTo>
                  <a:cubicBezTo>
                    <a:pt x="73" y="38"/>
                    <a:pt x="34" y="42"/>
                    <a:pt x="13" y="63"/>
                  </a:cubicBezTo>
                  <a:cubicBezTo>
                    <a:pt x="1" y="87"/>
                    <a:pt x="1" y="99"/>
                    <a:pt x="13" y="111"/>
                  </a:cubicBezTo>
                  <a:cubicBezTo>
                    <a:pt x="49" y="147"/>
                    <a:pt x="120" y="123"/>
                    <a:pt x="168" y="147"/>
                  </a:cubicBezTo>
                  <a:lnTo>
                    <a:pt x="322" y="147"/>
                  </a:lnTo>
                  <a:cubicBezTo>
                    <a:pt x="430" y="123"/>
                    <a:pt x="441" y="40"/>
                    <a:pt x="346" y="4"/>
                  </a:cubicBezTo>
                  <a:cubicBezTo>
                    <a:pt x="341" y="2"/>
                    <a:pt x="335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14"/>
            <p:cNvSpPr/>
            <p:nvPr/>
          </p:nvSpPr>
          <p:spPr>
            <a:xfrm>
              <a:off x="4831250" y="2673175"/>
              <a:ext cx="8650" cy="2600"/>
            </a:xfrm>
            <a:custGeom>
              <a:rect b="b" l="l" r="r" t="t"/>
              <a:pathLst>
                <a:path extrusionOk="0" h="104" w="346">
                  <a:moveTo>
                    <a:pt x="187" y="1"/>
                  </a:moveTo>
                  <a:cubicBezTo>
                    <a:pt x="132" y="1"/>
                    <a:pt x="81" y="12"/>
                    <a:pt x="36" y="44"/>
                  </a:cubicBezTo>
                  <a:cubicBezTo>
                    <a:pt x="0" y="56"/>
                    <a:pt x="24" y="104"/>
                    <a:pt x="60" y="104"/>
                  </a:cubicBezTo>
                  <a:cubicBezTo>
                    <a:pt x="155" y="80"/>
                    <a:pt x="262" y="56"/>
                    <a:pt x="346" y="44"/>
                  </a:cubicBezTo>
                  <a:cubicBezTo>
                    <a:pt x="346" y="32"/>
                    <a:pt x="346" y="20"/>
                    <a:pt x="334" y="20"/>
                  </a:cubicBezTo>
                  <a:cubicBezTo>
                    <a:pt x="284" y="9"/>
                    <a:pt x="234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14"/>
            <p:cNvSpPr/>
            <p:nvPr/>
          </p:nvSpPr>
          <p:spPr>
            <a:xfrm>
              <a:off x="4838150" y="2662075"/>
              <a:ext cx="6525" cy="3075"/>
            </a:xfrm>
            <a:custGeom>
              <a:rect b="b" l="l" r="r" t="t"/>
              <a:pathLst>
                <a:path extrusionOk="0" h="123" w="261">
                  <a:moveTo>
                    <a:pt x="260" y="0"/>
                  </a:moveTo>
                  <a:lnTo>
                    <a:pt x="260" y="0"/>
                  </a:lnTo>
                  <a:cubicBezTo>
                    <a:pt x="177" y="48"/>
                    <a:pt x="105" y="60"/>
                    <a:pt x="10" y="107"/>
                  </a:cubicBezTo>
                  <a:cubicBezTo>
                    <a:pt x="1" y="107"/>
                    <a:pt x="6" y="122"/>
                    <a:pt x="15" y="122"/>
                  </a:cubicBezTo>
                  <a:cubicBezTo>
                    <a:pt x="17" y="122"/>
                    <a:pt x="20" y="122"/>
                    <a:pt x="22" y="119"/>
                  </a:cubicBezTo>
                  <a:cubicBezTo>
                    <a:pt x="105" y="83"/>
                    <a:pt x="189" y="6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14"/>
            <p:cNvSpPr/>
            <p:nvPr/>
          </p:nvSpPr>
          <p:spPr>
            <a:xfrm>
              <a:off x="4836300" y="2623950"/>
              <a:ext cx="13425" cy="4500"/>
            </a:xfrm>
            <a:custGeom>
              <a:rect b="b" l="l" r="r" t="t"/>
              <a:pathLst>
                <a:path extrusionOk="0" h="180" w="537">
                  <a:moveTo>
                    <a:pt x="453" y="0"/>
                  </a:moveTo>
                  <a:cubicBezTo>
                    <a:pt x="449" y="0"/>
                    <a:pt x="445" y="1"/>
                    <a:pt x="441" y="1"/>
                  </a:cubicBezTo>
                  <a:cubicBezTo>
                    <a:pt x="310" y="1"/>
                    <a:pt x="144" y="37"/>
                    <a:pt x="25" y="108"/>
                  </a:cubicBezTo>
                  <a:cubicBezTo>
                    <a:pt x="1" y="120"/>
                    <a:pt x="13" y="180"/>
                    <a:pt x="36" y="180"/>
                  </a:cubicBezTo>
                  <a:cubicBezTo>
                    <a:pt x="179" y="180"/>
                    <a:pt x="298" y="144"/>
                    <a:pt x="429" y="144"/>
                  </a:cubicBezTo>
                  <a:cubicBezTo>
                    <a:pt x="532" y="121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14"/>
            <p:cNvSpPr/>
            <p:nvPr/>
          </p:nvSpPr>
          <p:spPr>
            <a:xfrm>
              <a:off x="4827075" y="2607600"/>
              <a:ext cx="18475" cy="5625"/>
            </a:xfrm>
            <a:custGeom>
              <a:rect b="b" l="l" r="r" t="t"/>
              <a:pathLst>
                <a:path extrusionOk="0" h="225" w="739">
                  <a:moveTo>
                    <a:pt x="620" y="0"/>
                  </a:moveTo>
                  <a:cubicBezTo>
                    <a:pt x="513" y="24"/>
                    <a:pt x="394" y="36"/>
                    <a:pt x="286" y="48"/>
                  </a:cubicBezTo>
                  <a:cubicBezTo>
                    <a:pt x="203" y="60"/>
                    <a:pt x="96" y="60"/>
                    <a:pt x="36" y="143"/>
                  </a:cubicBezTo>
                  <a:cubicBezTo>
                    <a:pt x="1" y="167"/>
                    <a:pt x="24" y="203"/>
                    <a:pt x="48" y="215"/>
                  </a:cubicBezTo>
                  <a:cubicBezTo>
                    <a:pt x="78" y="222"/>
                    <a:pt x="107" y="225"/>
                    <a:pt x="137" y="225"/>
                  </a:cubicBezTo>
                  <a:cubicBezTo>
                    <a:pt x="203" y="225"/>
                    <a:pt x="268" y="211"/>
                    <a:pt x="334" y="203"/>
                  </a:cubicBezTo>
                  <a:cubicBezTo>
                    <a:pt x="441" y="167"/>
                    <a:pt x="548" y="155"/>
                    <a:pt x="667" y="119"/>
                  </a:cubicBezTo>
                  <a:cubicBezTo>
                    <a:pt x="739" y="107"/>
                    <a:pt x="691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14"/>
            <p:cNvSpPr/>
            <p:nvPr/>
          </p:nvSpPr>
          <p:spPr>
            <a:xfrm>
              <a:off x="4817250" y="2613250"/>
              <a:ext cx="4775" cy="975"/>
            </a:xfrm>
            <a:custGeom>
              <a:rect b="b" l="l" r="r" t="t"/>
              <a:pathLst>
                <a:path extrusionOk="0" h="39" w="191">
                  <a:moveTo>
                    <a:pt x="13" y="0"/>
                  </a:moveTo>
                  <a:cubicBezTo>
                    <a:pt x="1" y="0"/>
                    <a:pt x="1" y="36"/>
                    <a:pt x="13" y="36"/>
                  </a:cubicBezTo>
                  <a:lnTo>
                    <a:pt x="167" y="36"/>
                  </a:lnTo>
                  <a:cubicBezTo>
                    <a:pt x="170" y="37"/>
                    <a:pt x="172" y="38"/>
                    <a:pt x="175" y="38"/>
                  </a:cubicBezTo>
                  <a:cubicBezTo>
                    <a:pt x="191" y="38"/>
                    <a:pt x="18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14"/>
            <p:cNvSpPr/>
            <p:nvPr/>
          </p:nvSpPr>
          <p:spPr>
            <a:xfrm>
              <a:off x="4821725" y="2598375"/>
              <a:ext cx="7750" cy="1575"/>
            </a:xfrm>
            <a:custGeom>
              <a:rect b="b" l="l" r="r" t="t"/>
              <a:pathLst>
                <a:path extrusionOk="0" h="63" w="310">
                  <a:moveTo>
                    <a:pt x="310" y="0"/>
                  </a:moveTo>
                  <a:cubicBezTo>
                    <a:pt x="203" y="0"/>
                    <a:pt x="119" y="0"/>
                    <a:pt x="12" y="36"/>
                  </a:cubicBezTo>
                  <a:cubicBezTo>
                    <a:pt x="2" y="36"/>
                    <a:pt x="1" y="62"/>
                    <a:pt x="15" y="62"/>
                  </a:cubicBezTo>
                  <a:cubicBezTo>
                    <a:pt x="18" y="62"/>
                    <a:pt x="21" y="61"/>
                    <a:pt x="24" y="60"/>
                  </a:cubicBezTo>
                  <a:cubicBezTo>
                    <a:pt x="119" y="36"/>
                    <a:pt x="227" y="1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14"/>
            <p:cNvSpPr/>
            <p:nvPr/>
          </p:nvSpPr>
          <p:spPr>
            <a:xfrm>
              <a:off x="4811000" y="2589150"/>
              <a:ext cx="14025" cy="3575"/>
            </a:xfrm>
            <a:custGeom>
              <a:rect b="b" l="l" r="r" t="t"/>
              <a:pathLst>
                <a:path extrusionOk="0" h="143" w="561">
                  <a:moveTo>
                    <a:pt x="513" y="0"/>
                  </a:moveTo>
                  <a:cubicBezTo>
                    <a:pt x="370" y="71"/>
                    <a:pt x="191" y="107"/>
                    <a:pt x="25" y="107"/>
                  </a:cubicBezTo>
                  <a:cubicBezTo>
                    <a:pt x="1" y="107"/>
                    <a:pt x="1" y="143"/>
                    <a:pt x="25" y="143"/>
                  </a:cubicBezTo>
                  <a:cubicBezTo>
                    <a:pt x="203" y="143"/>
                    <a:pt x="382" y="119"/>
                    <a:pt x="537" y="48"/>
                  </a:cubicBezTo>
                  <a:cubicBezTo>
                    <a:pt x="560" y="24"/>
                    <a:pt x="548" y="0"/>
                    <a:pt x="5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14"/>
            <p:cNvSpPr/>
            <p:nvPr/>
          </p:nvSpPr>
          <p:spPr>
            <a:xfrm>
              <a:off x="4798500" y="2584675"/>
              <a:ext cx="12825" cy="3300"/>
            </a:xfrm>
            <a:custGeom>
              <a:rect b="b" l="l" r="r" t="t"/>
              <a:pathLst>
                <a:path extrusionOk="0" h="132" w="513">
                  <a:moveTo>
                    <a:pt x="477" y="0"/>
                  </a:moveTo>
                  <a:cubicBezTo>
                    <a:pt x="334" y="48"/>
                    <a:pt x="167" y="72"/>
                    <a:pt x="24" y="120"/>
                  </a:cubicBezTo>
                  <a:cubicBezTo>
                    <a:pt x="1" y="120"/>
                    <a:pt x="24" y="131"/>
                    <a:pt x="24" y="131"/>
                  </a:cubicBezTo>
                  <a:cubicBezTo>
                    <a:pt x="167" y="108"/>
                    <a:pt x="334" y="72"/>
                    <a:pt x="477" y="24"/>
                  </a:cubicBezTo>
                  <a:cubicBezTo>
                    <a:pt x="513" y="24"/>
                    <a:pt x="51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14"/>
            <p:cNvSpPr/>
            <p:nvPr/>
          </p:nvSpPr>
          <p:spPr>
            <a:xfrm>
              <a:off x="4794050" y="2574150"/>
              <a:ext cx="11025" cy="7325"/>
            </a:xfrm>
            <a:custGeom>
              <a:rect b="b" l="l" r="r" t="t"/>
              <a:pathLst>
                <a:path extrusionOk="0" h="293" w="441">
                  <a:moveTo>
                    <a:pt x="416" y="0"/>
                  </a:moveTo>
                  <a:cubicBezTo>
                    <a:pt x="412" y="0"/>
                    <a:pt x="408" y="2"/>
                    <a:pt x="405" y="5"/>
                  </a:cubicBezTo>
                  <a:cubicBezTo>
                    <a:pt x="298" y="136"/>
                    <a:pt x="167" y="207"/>
                    <a:pt x="24" y="255"/>
                  </a:cubicBezTo>
                  <a:cubicBezTo>
                    <a:pt x="3" y="255"/>
                    <a:pt x="0" y="292"/>
                    <a:pt x="25" y="292"/>
                  </a:cubicBezTo>
                  <a:cubicBezTo>
                    <a:pt x="28" y="292"/>
                    <a:pt x="32" y="292"/>
                    <a:pt x="36" y="290"/>
                  </a:cubicBezTo>
                  <a:cubicBezTo>
                    <a:pt x="202" y="243"/>
                    <a:pt x="333" y="171"/>
                    <a:pt x="441" y="29"/>
                  </a:cubicBezTo>
                  <a:cubicBezTo>
                    <a:pt x="441" y="11"/>
                    <a:pt x="428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14"/>
            <p:cNvSpPr/>
            <p:nvPr/>
          </p:nvSpPr>
          <p:spPr>
            <a:xfrm>
              <a:off x="4791650" y="2550150"/>
              <a:ext cx="18775" cy="4775"/>
            </a:xfrm>
            <a:custGeom>
              <a:rect b="b" l="l" r="r" t="t"/>
              <a:pathLst>
                <a:path extrusionOk="0" h="191" w="751">
                  <a:moveTo>
                    <a:pt x="691" y="0"/>
                  </a:moveTo>
                  <a:cubicBezTo>
                    <a:pt x="572" y="0"/>
                    <a:pt x="453" y="12"/>
                    <a:pt x="334" y="24"/>
                  </a:cubicBezTo>
                  <a:cubicBezTo>
                    <a:pt x="227" y="36"/>
                    <a:pt x="108" y="60"/>
                    <a:pt x="25" y="131"/>
                  </a:cubicBezTo>
                  <a:cubicBezTo>
                    <a:pt x="1" y="143"/>
                    <a:pt x="25" y="191"/>
                    <a:pt x="60" y="191"/>
                  </a:cubicBezTo>
                  <a:cubicBezTo>
                    <a:pt x="156" y="191"/>
                    <a:pt x="251" y="143"/>
                    <a:pt x="334" y="131"/>
                  </a:cubicBezTo>
                  <a:cubicBezTo>
                    <a:pt x="453" y="96"/>
                    <a:pt x="572" y="96"/>
                    <a:pt x="691" y="84"/>
                  </a:cubicBezTo>
                  <a:cubicBezTo>
                    <a:pt x="751" y="84"/>
                    <a:pt x="751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14"/>
            <p:cNvSpPr/>
            <p:nvPr/>
          </p:nvSpPr>
          <p:spPr>
            <a:xfrm>
              <a:off x="4797025" y="2533850"/>
              <a:ext cx="11675" cy="4300"/>
            </a:xfrm>
            <a:custGeom>
              <a:rect b="b" l="l" r="r" t="t"/>
              <a:pathLst>
                <a:path extrusionOk="0" h="172" w="467">
                  <a:moveTo>
                    <a:pt x="409" y="1"/>
                  </a:moveTo>
                  <a:cubicBezTo>
                    <a:pt x="401" y="1"/>
                    <a:pt x="391" y="3"/>
                    <a:pt x="381" y="9"/>
                  </a:cubicBezTo>
                  <a:cubicBezTo>
                    <a:pt x="274" y="69"/>
                    <a:pt x="155" y="69"/>
                    <a:pt x="36" y="93"/>
                  </a:cubicBezTo>
                  <a:cubicBezTo>
                    <a:pt x="0" y="93"/>
                    <a:pt x="0" y="140"/>
                    <a:pt x="36" y="152"/>
                  </a:cubicBezTo>
                  <a:cubicBezTo>
                    <a:pt x="81" y="165"/>
                    <a:pt x="126" y="171"/>
                    <a:pt x="171" y="171"/>
                  </a:cubicBezTo>
                  <a:cubicBezTo>
                    <a:pt x="256" y="171"/>
                    <a:pt x="339" y="147"/>
                    <a:pt x="417" y="93"/>
                  </a:cubicBezTo>
                  <a:cubicBezTo>
                    <a:pt x="466" y="63"/>
                    <a:pt x="450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14"/>
            <p:cNvSpPr/>
            <p:nvPr/>
          </p:nvSpPr>
          <p:spPr>
            <a:xfrm>
              <a:off x="4795000" y="2523950"/>
              <a:ext cx="11875" cy="5500"/>
            </a:xfrm>
            <a:custGeom>
              <a:rect b="b" l="l" r="r" t="t"/>
              <a:pathLst>
                <a:path extrusionOk="0" h="220" w="475">
                  <a:moveTo>
                    <a:pt x="438" y="1"/>
                  </a:moveTo>
                  <a:cubicBezTo>
                    <a:pt x="295" y="48"/>
                    <a:pt x="129" y="72"/>
                    <a:pt x="10" y="191"/>
                  </a:cubicBezTo>
                  <a:cubicBezTo>
                    <a:pt x="1" y="209"/>
                    <a:pt x="5" y="220"/>
                    <a:pt x="12" y="220"/>
                  </a:cubicBezTo>
                  <a:cubicBezTo>
                    <a:pt x="15" y="220"/>
                    <a:pt x="18" y="218"/>
                    <a:pt x="22" y="215"/>
                  </a:cubicBezTo>
                  <a:cubicBezTo>
                    <a:pt x="141" y="108"/>
                    <a:pt x="307" y="72"/>
                    <a:pt x="462" y="36"/>
                  </a:cubicBezTo>
                  <a:cubicBezTo>
                    <a:pt x="474" y="36"/>
                    <a:pt x="474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14"/>
            <p:cNvSpPr/>
            <p:nvPr/>
          </p:nvSpPr>
          <p:spPr>
            <a:xfrm>
              <a:off x="4759800" y="2529875"/>
              <a:ext cx="27025" cy="5575"/>
            </a:xfrm>
            <a:custGeom>
              <a:rect b="b" l="l" r="r" t="t"/>
              <a:pathLst>
                <a:path extrusionOk="0" h="223" w="1081">
                  <a:moveTo>
                    <a:pt x="1043" y="0"/>
                  </a:moveTo>
                  <a:cubicBezTo>
                    <a:pt x="1041" y="0"/>
                    <a:pt x="1039" y="1"/>
                    <a:pt x="1037" y="2"/>
                  </a:cubicBezTo>
                  <a:cubicBezTo>
                    <a:pt x="858" y="49"/>
                    <a:pt x="680" y="73"/>
                    <a:pt x="477" y="97"/>
                  </a:cubicBezTo>
                  <a:cubicBezTo>
                    <a:pt x="346" y="109"/>
                    <a:pt x="179" y="97"/>
                    <a:pt x="48" y="133"/>
                  </a:cubicBezTo>
                  <a:cubicBezTo>
                    <a:pt x="13" y="156"/>
                    <a:pt x="1" y="216"/>
                    <a:pt x="48" y="216"/>
                  </a:cubicBezTo>
                  <a:cubicBezTo>
                    <a:pt x="76" y="221"/>
                    <a:pt x="105" y="223"/>
                    <a:pt x="133" y="223"/>
                  </a:cubicBezTo>
                  <a:cubicBezTo>
                    <a:pt x="251" y="223"/>
                    <a:pt x="372" y="190"/>
                    <a:pt x="477" y="180"/>
                  </a:cubicBezTo>
                  <a:cubicBezTo>
                    <a:pt x="680" y="156"/>
                    <a:pt x="858" y="121"/>
                    <a:pt x="1037" y="61"/>
                  </a:cubicBezTo>
                  <a:cubicBezTo>
                    <a:pt x="1080" y="50"/>
                    <a:pt x="1064" y="0"/>
                    <a:pt x="10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14"/>
            <p:cNvSpPr/>
            <p:nvPr/>
          </p:nvSpPr>
          <p:spPr>
            <a:xfrm>
              <a:off x="4729750" y="2538525"/>
              <a:ext cx="19375" cy="5100"/>
            </a:xfrm>
            <a:custGeom>
              <a:rect b="b" l="l" r="r" t="t"/>
              <a:pathLst>
                <a:path extrusionOk="0" h="204" w="775">
                  <a:moveTo>
                    <a:pt x="774" y="1"/>
                  </a:moveTo>
                  <a:lnTo>
                    <a:pt x="774" y="1"/>
                  </a:lnTo>
                  <a:cubicBezTo>
                    <a:pt x="524" y="84"/>
                    <a:pt x="286" y="144"/>
                    <a:pt x="36" y="168"/>
                  </a:cubicBezTo>
                  <a:cubicBezTo>
                    <a:pt x="0" y="168"/>
                    <a:pt x="0" y="203"/>
                    <a:pt x="36" y="203"/>
                  </a:cubicBezTo>
                  <a:cubicBezTo>
                    <a:pt x="286" y="203"/>
                    <a:pt x="536" y="120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14"/>
            <p:cNvSpPr/>
            <p:nvPr/>
          </p:nvSpPr>
          <p:spPr>
            <a:xfrm>
              <a:off x="4728250" y="253020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584" y="1"/>
                  </a:moveTo>
                  <a:cubicBezTo>
                    <a:pt x="406" y="84"/>
                    <a:pt x="215" y="143"/>
                    <a:pt x="13" y="143"/>
                  </a:cubicBezTo>
                  <a:cubicBezTo>
                    <a:pt x="1" y="143"/>
                    <a:pt x="1" y="167"/>
                    <a:pt x="13" y="167"/>
                  </a:cubicBezTo>
                  <a:cubicBezTo>
                    <a:pt x="215" y="167"/>
                    <a:pt x="406" y="96"/>
                    <a:pt x="596" y="24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14"/>
            <p:cNvSpPr/>
            <p:nvPr/>
          </p:nvSpPr>
          <p:spPr>
            <a:xfrm>
              <a:off x="4721775" y="2526925"/>
              <a:ext cx="15150" cy="5425"/>
            </a:xfrm>
            <a:custGeom>
              <a:rect b="b" l="l" r="r" t="t"/>
              <a:pathLst>
                <a:path extrusionOk="0" h="217" w="606">
                  <a:moveTo>
                    <a:pt x="510" y="1"/>
                  </a:moveTo>
                  <a:cubicBezTo>
                    <a:pt x="355" y="13"/>
                    <a:pt x="153" y="48"/>
                    <a:pt x="22" y="167"/>
                  </a:cubicBezTo>
                  <a:cubicBezTo>
                    <a:pt x="0" y="178"/>
                    <a:pt x="17" y="217"/>
                    <a:pt x="46" y="217"/>
                  </a:cubicBezTo>
                  <a:cubicBezTo>
                    <a:pt x="50" y="217"/>
                    <a:pt x="53" y="216"/>
                    <a:pt x="57" y="215"/>
                  </a:cubicBezTo>
                  <a:cubicBezTo>
                    <a:pt x="183" y="186"/>
                    <a:pt x="301" y="149"/>
                    <a:pt x="424" y="149"/>
                  </a:cubicBezTo>
                  <a:cubicBezTo>
                    <a:pt x="452" y="149"/>
                    <a:pt x="481" y="151"/>
                    <a:pt x="510" y="155"/>
                  </a:cubicBezTo>
                  <a:cubicBezTo>
                    <a:pt x="605" y="155"/>
                    <a:pt x="605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14"/>
            <p:cNvSpPr/>
            <p:nvPr/>
          </p:nvSpPr>
          <p:spPr>
            <a:xfrm>
              <a:off x="4660100" y="2520975"/>
              <a:ext cx="60975" cy="6000"/>
            </a:xfrm>
            <a:custGeom>
              <a:rect b="b" l="l" r="r" t="t"/>
              <a:pathLst>
                <a:path extrusionOk="0" h="240" w="2439">
                  <a:moveTo>
                    <a:pt x="2417" y="1"/>
                  </a:moveTo>
                  <a:cubicBezTo>
                    <a:pt x="1608" y="108"/>
                    <a:pt x="822" y="215"/>
                    <a:pt x="24" y="227"/>
                  </a:cubicBezTo>
                  <a:cubicBezTo>
                    <a:pt x="0" y="227"/>
                    <a:pt x="0" y="239"/>
                    <a:pt x="24" y="239"/>
                  </a:cubicBezTo>
                  <a:cubicBezTo>
                    <a:pt x="69" y="239"/>
                    <a:pt x="115" y="240"/>
                    <a:pt x="160" y="240"/>
                  </a:cubicBezTo>
                  <a:cubicBezTo>
                    <a:pt x="914" y="240"/>
                    <a:pt x="1677" y="149"/>
                    <a:pt x="2429" y="36"/>
                  </a:cubicBezTo>
                  <a:cubicBezTo>
                    <a:pt x="2430" y="38"/>
                    <a:pt x="2431" y="38"/>
                    <a:pt x="2432" y="38"/>
                  </a:cubicBezTo>
                  <a:cubicBezTo>
                    <a:pt x="2438" y="38"/>
                    <a:pt x="2428" y="1"/>
                    <a:pt x="24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14"/>
            <p:cNvSpPr/>
            <p:nvPr/>
          </p:nvSpPr>
          <p:spPr>
            <a:xfrm>
              <a:off x="4679150" y="2498875"/>
              <a:ext cx="10025" cy="5150"/>
            </a:xfrm>
            <a:custGeom>
              <a:rect b="b" l="l" r="r" t="t"/>
              <a:pathLst>
                <a:path extrusionOk="0" h="206" w="401">
                  <a:moveTo>
                    <a:pt x="327" y="0"/>
                  </a:moveTo>
                  <a:cubicBezTo>
                    <a:pt x="321" y="0"/>
                    <a:pt x="316" y="1"/>
                    <a:pt x="310" y="3"/>
                  </a:cubicBezTo>
                  <a:cubicBezTo>
                    <a:pt x="215" y="39"/>
                    <a:pt x="119" y="87"/>
                    <a:pt x="36" y="146"/>
                  </a:cubicBezTo>
                  <a:cubicBezTo>
                    <a:pt x="0" y="158"/>
                    <a:pt x="12" y="206"/>
                    <a:pt x="60" y="206"/>
                  </a:cubicBezTo>
                  <a:cubicBezTo>
                    <a:pt x="167" y="170"/>
                    <a:pt x="250" y="146"/>
                    <a:pt x="357" y="111"/>
                  </a:cubicBezTo>
                  <a:cubicBezTo>
                    <a:pt x="400" y="89"/>
                    <a:pt x="376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14"/>
            <p:cNvSpPr/>
            <p:nvPr/>
          </p:nvSpPr>
          <p:spPr>
            <a:xfrm>
              <a:off x="4670500" y="2501625"/>
              <a:ext cx="2425" cy="2400"/>
            </a:xfrm>
            <a:custGeom>
              <a:rect b="b" l="l" r="r" t="t"/>
              <a:pathLst>
                <a:path extrusionOk="0" h="96" w="97">
                  <a:moveTo>
                    <a:pt x="96" y="1"/>
                  </a:moveTo>
                  <a:lnTo>
                    <a:pt x="25" y="72"/>
                  </a:lnTo>
                  <a:cubicBezTo>
                    <a:pt x="1" y="96"/>
                    <a:pt x="25" y="96"/>
                    <a:pt x="37" y="96"/>
                  </a:cubicBezTo>
                  <a:cubicBezTo>
                    <a:pt x="49" y="60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14"/>
            <p:cNvSpPr/>
            <p:nvPr/>
          </p:nvSpPr>
          <p:spPr>
            <a:xfrm>
              <a:off x="4655625" y="2490475"/>
              <a:ext cx="22850" cy="5250"/>
            </a:xfrm>
            <a:custGeom>
              <a:rect b="b" l="l" r="r" t="t"/>
              <a:pathLst>
                <a:path extrusionOk="0" h="210" w="914">
                  <a:moveTo>
                    <a:pt x="173" y="1"/>
                  </a:moveTo>
                  <a:cubicBezTo>
                    <a:pt x="132" y="1"/>
                    <a:pt x="90" y="2"/>
                    <a:pt x="48" y="6"/>
                  </a:cubicBezTo>
                  <a:cubicBezTo>
                    <a:pt x="1" y="6"/>
                    <a:pt x="1" y="66"/>
                    <a:pt x="36" y="78"/>
                  </a:cubicBezTo>
                  <a:cubicBezTo>
                    <a:pt x="275" y="161"/>
                    <a:pt x="525" y="185"/>
                    <a:pt x="775" y="208"/>
                  </a:cubicBezTo>
                  <a:cubicBezTo>
                    <a:pt x="778" y="209"/>
                    <a:pt x="782" y="209"/>
                    <a:pt x="786" y="209"/>
                  </a:cubicBezTo>
                  <a:cubicBezTo>
                    <a:pt x="873" y="209"/>
                    <a:pt x="914" y="78"/>
                    <a:pt x="822" y="78"/>
                  </a:cubicBezTo>
                  <a:cubicBezTo>
                    <a:pt x="612" y="47"/>
                    <a:pt x="3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14"/>
            <p:cNvSpPr/>
            <p:nvPr/>
          </p:nvSpPr>
          <p:spPr>
            <a:xfrm>
              <a:off x="4630350" y="2476625"/>
              <a:ext cx="11025" cy="2500"/>
            </a:xfrm>
            <a:custGeom>
              <a:rect b="b" l="l" r="r" t="t"/>
              <a:pathLst>
                <a:path extrusionOk="0" h="100" w="441">
                  <a:moveTo>
                    <a:pt x="404" y="0"/>
                  </a:moveTo>
                  <a:cubicBezTo>
                    <a:pt x="273" y="36"/>
                    <a:pt x="143" y="48"/>
                    <a:pt x="23" y="84"/>
                  </a:cubicBezTo>
                  <a:cubicBezTo>
                    <a:pt x="4" y="84"/>
                    <a:pt x="1" y="99"/>
                    <a:pt x="12" y="99"/>
                  </a:cubicBezTo>
                  <a:cubicBezTo>
                    <a:pt x="15" y="99"/>
                    <a:pt x="19" y="98"/>
                    <a:pt x="23" y="96"/>
                  </a:cubicBezTo>
                  <a:cubicBezTo>
                    <a:pt x="154" y="60"/>
                    <a:pt x="285" y="48"/>
                    <a:pt x="404" y="24"/>
                  </a:cubicBezTo>
                  <a:cubicBezTo>
                    <a:pt x="440" y="24"/>
                    <a:pt x="416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14"/>
            <p:cNvSpPr/>
            <p:nvPr/>
          </p:nvSpPr>
          <p:spPr>
            <a:xfrm>
              <a:off x="4612475" y="2457275"/>
              <a:ext cx="20250" cy="5025"/>
            </a:xfrm>
            <a:custGeom>
              <a:rect b="b" l="l" r="r" t="t"/>
              <a:pathLst>
                <a:path extrusionOk="0" h="201" w="810">
                  <a:moveTo>
                    <a:pt x="727" y="1"/>
                  </a:moveTo>
                  <a:cubicBezTo>
                    <a:pt x="619" y="1"/>
                    <a:pt x="512" y="24"/>
                    <a:pt x="393" y="36"/>
                  </a:cubicBezTo>
                  <a:cubicBezTo>
                    <a:pt x="274" y="48"/>
                    <a:pt x="155" y="48"/>
                    <a:pt x="36" y="108"/>
                  </a:cubicBezTo>
                  <a:cubicBezTo>
                    <a:pt x="0" y="120"/>
                    <a:pt x="24" y="155"/>
                    <a:pt x="48" y="167"/>
                  </a:cubicBezTo>
                  <a:cubicBezTo>
                    <a:pt x="98" y="191"/>
                    <a:pt x="154" y="200"/>
                    <a:pt x="211" y="200"/>
                  </a:cubicBezTo>
                  <a:cubicBezTo>
                    <a:pt x="383" y="200"/>
                    <a:pt x="575" y="120"/>
                    <a:pt x="727" y="120"/>
                  </a:cubicBezTo>
                  <a:cubicBezTo>
                    <a:pt x="810" y="120"/>
                    <a:pt x="810" y="1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14"/>
            <p:cNvSpPr/>
            <p:nvPr/>
          </p:nvSpPr>
          <p:spPr>
            <a:xfrm>
              <a:off x="4600850" y="2458000"/>
              <a:ext cx="14000" cy="6275"/>
            </a:xfrm>
            <a:custGeom>
              <a:rect b="b" l="l" r="r" t="t"/>
              <a:pathLst>
                <a:path extrusionOk="0" h="251" w="560">
                  <a:moveTo>
                    <a:pt x="419" y="0"/>
                  </a:moveTo>
                  <a:cubicBezTo>
                    <a:pt x="407" y="0"/>
                    <a:pt x="395" y="3"/>
                    <a:pt x="382" y="7"/>
                  </a:cubicBezTo>
                  <a:cubicBezTo>
                    <a:pt x="275" y="31"/>
                    <a:pt x="108" y="7"/>
                    <a:pt x="37" y="91"/>
                  </a:cubicBezTo>
                  <a:cubicBezTo>
                    <a:pt x="1" y="126"/>
                    <a:pt x="1" y="150"/>
                    <a:pt x="37" y="186"/>
                  </a:cubicBezTo>
                  <a:cubicBezTo>
                    <a:pt x="74" y="234"/>
                    <a:pt x="134" y="251"/>
                    <a:pt x="201" y="251"/>
                  </a:cubicBezTo>
                  <a:cubicBezTo>
                    <a:pt x="284" y="251"/>
                    <a:pt x="375" y="224"/>
                    <a:pt x="441" y="198"/>
                  </a:cubicBezTo>
                  <a:cubicBezTo>
                    <a:pt x="559" y="176"/>
                    <a:pt x="52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14"/>
            <p:cNvSpPr/>
            <p:nvPr/>
          </p:nvSpPr>
          <p:spPr>
            <a:xfrm>
              <a:off x="4599975" y="2446275"/>
              <a:ext cx="22350" cy="4775"/>
            </a:xfrm>
            <a:custGeom>
              <a:rect b="b" l="l" r="r" t="t"/>
              <a:pathLst>
                <a:path extrusionOk="0" h="191" w="894">
                  <a:moveTo>
                    <a:pt x="881" y="0"/>
                  </a:moveTo>
                  <a:cubicBezTo>
                    <a:pt x="804" y="6"/>
                    <a:pt x="729" y="6"/>
                    <a:pt x="655" y="6"/>
                  </a:cubicBezTo>
                  <a:cubicBezTo>
                    <a:pt x="581" y="6"/>
                    <a:pt x="506" y="6"/>
                    <a:pt x="429" y="12"/>
                  </a:cubicBezTo>
                  <a:cubicBezTo>
                    <a:pt x="298" y="24"/>
                    <a:pt x="167" y="60"/>
                    <a:pt x="24" y="119"/>
                  </a:cubicBezTo>
                  <a:cubicBezTo>
                    <a:pt x="0" y="131"/>
                    <a:pt x="12" y="191"/>
                    <a:pt x="36" y="191"/>
                  </a:cubicBezTo>
                  <a:cubicBezTo>
                    <a:pt x="155" y="191"/>
                    <a:pt x="274" y="167"/>
                    <a:pt x="405" y="131"/>
                  </a:cubicBezTo>
                  <a:cubicBezTo>
                    <a:pt x="560" y="107"/>
                    <a:pt x="715" y="48"/>
                    <a:pt x="881" y="12"/>
                  </a:cubicBezTo>
                  <a:cubicBezTo>
                    <a:pt x="893" y="12"/>
                    <a:pt x="893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14"/>
            <p:cNvSpPr/>
            <p:nvPr/>
          </p:nvSpPr>
          <p:spPr>
            <a:xfrm>
              <a:off x="4589250" y="2433475"/>
              <a:ext cx="2400" cy="675"/>
            </a:xfrm>
            <a:custGeom>
              <a:rect b="b" l="l" r="r" t="t"/>
              <a:pathLst>
                <a:path extrusionOk="0" h="27" w="96">
                  <a:moveTo>
                    <a:pt x="12" y="0"/>
                  </a:moveTo>
                  <a:cubicBezTo>
                    <a:pt x="1" y="0"/>
                    <a:pt x="1" y="24"/>
                    <a:pt x="12" y="24"/>
                  </a:cubicBezTo>
                  <a:lnTo>
                    <a:pt x="84" y="24"/>
                  </a:lnTo>
                  <a:cubicBezTo>
                    <a:pt x="86" y="26"/>
                    <a:pt x="87" y="26"/>
                    <a:pt x="88" y="26"/>
                  </a:cubicBezTo>
                  <a:cubicBezTo>
                    <a:pt x="96" y="26"/>
                    <a:pt x="9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14"/>
            <p:cNvSpPr/>
            <p:nvPr/>
          </p:nvSpPr>
          <p:spPr>
            <a:xfrm>
              <a:off x="4535075" y="2391050"/>
              <a:ext cx="30150" cy="7650"/>
            </a:xfrm>
            <a:custGeom>
              <a:rect b="b" l="l" r="r" t="t"/>
              <a:pathLst>
                <a:path extrusionOk="0" h="306" w="1206">
                  <a:moveTo>
                    <a:pt x="1122" y="1"/>
                  </a:moveTo>
                  <a:cubicBezTo>
                    <a:pt x="1114" y="1"/>
                    <a:pt x="1105" y="2"/>
                    <a:pt x="1096" y="6"/>
                  </a:cubicBezTo>
                  <a:cubicBezTo>
                    <a:pt x="763" y="114"/>
                    <a:pt x="358" y="54"/>
                    <a:pt x="48" y="209"/>
                  </a:cubicBezTo>
                  <a:cubicBezTo>
                    <a:pt x="1" y="233"/>
                    <a:pt x="36" y="304"/>
                    <a:pt x="84" y="304"/>
                  </a:cubicBezTo>
                  <a:cubicBezTo>
                    <a:pt x="107" y="305"/>
                    <a:pt x="131" y="305"/>
                    <a:pt x="156" y="305"/>
                  </a:cubicBezTo>
                  <a:cubicBezTo>
                    <a:pt x="466" y="305"/>
                    <a:pt x="845" y="237"/>
                    <a:pt x="1132" y="137"/>
                  </a:cubicBezTo>
                  <a:cubicBezTo>
                    <a:pt x="1206" y="116"/>
                    <a:pt x="1186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14"/>
            <p:cNvSpPr/>
            <p:nvPr/>
          </p:nvSpPr>
          <p:spPr>
            <a:xfrm>
              <a:off x="4504725" y="2395625"/>
              <a:ext cx="8575" cy="4225"/>
            </a:xfrm>
            <a:custGeom>
              <a:rect b="b" l="l" r="r" t="t"/>
              <a:pathLst>
                <a:path extrusionOk="0" h="169" w="343">
                  <a:moveTo>
                    <a:pt x="275" y="0"/>
                  </a:moveTo>
                  <a:cubicBezTo>
                    <a:pt x="271" y="0"/>
                    <a:pt x="266" y="1"/>
                    <a:pt x="262" y="2"/>
                  </a:cubicBezTo>
                  <a:cubicBezTo>
                    <a:pt x="179" y="50"/>
                    <a:pt x="84" y="62"/>
                    <a:pt x="12" y="121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131" y="145"/>
                    <a:pt x="226" y="109"/>
                    <a:pt x="310" y="62"/>
                  </a:cubicBezTo>
                  <a:cubicBezTo>
                    <a:pt x="342" y="51"/>
                    <a:pt x="31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14"/>
            <p:cNvSpPr/>
            <p:nvPr/>
          </p:nvSpPr>
          <p:spPr>
            <a:xfrm>
              <a:off x="4518100" y="2370925"/>
              <a:ext cx="12450" cy="4525"/>
            </a:xfrm>
            <a:custGeom>
              <a:rect b="b" l="l" r="r" t="t"/>
              <a:pathLst>
                <a:path extrusionOk="0" h="181" w="498">
                  <a:moveTo>
                    <a:pt x="428" y="1"/>
                  </a:moveTo>
                  <a:cubicBezTo>
                    <a:pt x="425" y="1"/>
                    <a:pt x="421" y="1"/>
                    <a:pt x="418" y="2"/>
                  </a:cubicBezTo>
                  <a:cubicBezTo>
                    <a:pt x="275" y="49"/>
                    <a:pt x="144" y="85"/>
                    <a:pt x="25" y="145"/>
                  </a:cubicBezTo>
                  <a:cubicBezTo>
                    <a:pt x="1" y="157"/>
                    <a:pt x="13" y="180"/>
                    <a:pt x="37" y="180"/>
                  </a:cubicBezTo>
                  <a:cubicBezTo>
                    <a:pt x="180" y="168"/>
                    <a:pt x="311" y="121"/>
                    <a:pt x="442" y="97"/>
                  </a:cubicBezTo>
                  <a:cubicBezTo>
                    <a:pt x="498" y="86"/>
                    <a:pt x="480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14"/>
            <p:cNvSpPr/>
            <p:nvPr/>
          </p:nvSpPr>
          <p:spPr>
            <a:xfrm>
              <a:off x="4507400" y="2341550"/>
              <a:ext cx="14925" cy="6625"/>
            </a:xfrm>
            <a:custGeom>
              <a:rect b="b" l="l" r="r" t="t"/>
              <a:pathLst>
                <a:path extrusionOk="0" h="265" w="597">
                  <a:moveTo>
                    <a:pt x="539" y="0"/>
                  </a:moveTo>
                  <a:cubicBezTo>
                    <a:pt x="530" y="0"/>
                    <a:pt x="521" y="3"/>
                    <a:pt x="512" y="10"/>
                  </a:cubicBezTo>
                  <a:cubicBezTo>
                    <a:pt x="441" y="70"/>
                    <a:pt x="358" y="93"/>
                    <a:pt x="250" y="129"/>
                  </a:cubicBezTo>
                  <a:cubicBezTo>
                    <a:pt x="155" y="141"/>
                    <a:pt x="84" y="153"/>
                    <a:pt x="12" y="200"/>
                  </a:cubicBezTo>
                  <a:cubicBezTo>
                    <a:pt x="0" y="212"/>
                    <a:pt x="0" y="248"/>
                    <a:pt x="12" y="260"/>
                  </a:cubicBezTo>
                  <a:cubicBezTo>
                    <a:pt x="33" y="263"/>
                    <a:pt x="54" y="264"/>
                    <a:pt x="75" y="264"/>
                  </a:cubicBezTo>
                  <a:cubicBezTo>
                    <a:pt x="237" y="264"/>
                    <a:pt x="411" y="188"/>
                    <a:pt x="548" y="93"/>
                  </a:cubicBezTo>
                  <a:cubicBezTo>
                    <a:pt x="596" y="55"/>
                    <a:pt x="57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14"/>
            <p:cNvSpPr/>
            <p:nvPr/>
          </p:nvSpPr>
          <p:spPr>
            <a:xfrm>
              <a:off x="4492875" y="2313425"/>
              <a:ext cx="13650" cy="9675"/>
            </a:xfrm>
            <a:custGeom>
              <a:rect b="b" l="l" r="r" t="t"/>
              <a:pathLst>
                <a:path extrusionOk="0" h="387" w="546">
                  <a:moveTo>
                    <a:pt x="274" y="0"/>
                  </a:moveTo>
                  <a:cubicBezTo>
                    <a:pt x="139" y="0"/>
                    <a:pt x="0" y="73"/>
                    <a:pt x="10" y="242"/>
                  </a:cubicBezTo>
                  <a:cubicBezTo>
                    <a:pt x="10" y="266"/>
                    <a:pt x="22" y="302"/>
                    <a:pt x="57" y="302"/>
                  </a:cubicBezTo>
                  <a:cubicBezTo>
                    <a:pt x="93" y="325"/>
                    <a:pt x="141" y="337"/>
                    <a:pt x="188" y="337"/>
                  </a:cubicBezTo>
                  <a:lnTo>
                    <a:pt x="200" y="337"/>
                  </a:lnTo>
                  <a:cubicBezTo>
                    <a:pt x="212" y="337"/>
                    <a:pt x="212" y="361"/>
                    <a:pt x="236" y="361"/>
                  </a:cubicBezTo>
                  <a:cubicBezTo>
                    <a:pt x="268" y="379"/>
                    <a:pt x="302" y="387"/>
                    <a:pt x="335" y="387"/>
                  </a:cubicBezTo>
                  <a:cubicBezTo>
                    <a:pt x="412" y="387"/>
                    <a:pt x="481" y="341"/>
                    <a:pt x="498" y="266"/>
                  </a:cubicBezTo>
                  <a:cubicBezTo>
                    <a:pt x="546" y="182"/>
                    <a:pt x="486" y="40"/>
                    <a:pt x="379" y="16"/>
                  </a:cubicBezTo>
                  <a:cubicBezTo>
                    <a:pt x="346" y="6"/>
                    <a:pt x="310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14"/>
            <p:cNvSpPr/>
            <p:nvPr/>
          </p:nvSpPr>
          <p:spPr>
            <a:xfrm>
              <a:off x="4466925" y="2292775"/>
              <a:ext cx="20825" cy="7300"/>
            </a:xfrm>
            <a:custGeom>
              <a:rect b="b" l="l" r="r" t="t"/>
              <a:pathLst>
                <a:path extrusionOk="0" h="292" w="833">
                  <a:moveTo>
                    <a:pt x="704" y="1"/>
                  </a:moveTo>
                  <a:cubicBezTo>
                    <a:pt x="692" y="1"/>
                    <a:pt x="680" y="3"/>
                    <a:pt x="667" y="8"/>
                  </a:cubicBezTo>
                  <a:cubicBezTo>
                    <a:pt x="560" y="32"/>
                    <a:pt x="453" y="80"/>
                    <a:pt x="345" y="92"/>
                  </a:cubicBezTo>
                  <a:cubicBezTo>
                    <a:pt x="262" y="116"/>
                    <a:pt x="155" y="92"/>
                    <a:pt x="72" y="127"/>
                  </a:cubicBezTo>
                  <a:cubicBezTo>
                    <a:pt x="24" y="139"/>
                    <a:pt x="0" y="199"/>
                    <a:pt x="48" y="235"/>
                  </a:cubicBezTo>
                  <a:cubicBezTo>
                    <a:pt x="110" y="276"/>
                    <a:pt x="187" y="292"/>
                    <a:pt x="269" y="292"/>
                  </a:cubicBezTo>
                  <a:cubicBezTo>
                    <a:pt x="422" y="292"/>
                    <a:pt x="595" y="238"/>
                    <a:pt x="726" y="199"/>
                  </a:cubicBezTo>
                  <a:cubicBezTo>
                    <a:pt x="832" y="156"/>
                    <a:pt x="797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14"/>
            <p:cNvSpPr/>
            <p:nvPr/>
          </p:nvSpPr>
          <p:spPr>
            <a:xfrm>
              <a:off x="4450850" y="2238850"/>
              <a:ext cx="11025" cy="6550"/>
            </a:xfrm>
            <a:custGeom>
              <a:rect b="b" l="l" r="r" t="t"/>
              <a:pathLst>
                <a:path extrusionOk="0" h="262" w="441">
                  <a:moveTo>
                    <a:pt x="308" y="0"/>
                  </a:moveTo>
                  <a:cubicBezTo>
                    <a:pt x="256" y="0"/>
                    <a:pt x="201" y="40"/>
                    <a:pt x="184" y="95"/>
                  </a:cubicBezTo>
                  <a:lnTo>
                    <a:pt x="184" y="95"/>
                  </a:lnTo>
                  <a:cubicBezTo>
                    <a:pt x="171" y="98"/>
                    <a:pt x="153" y="109"/>
                    <a:pt x="143" y="129"/>
                  </a:cubicBezTo>
                  <a:cubicBezTo>
                    <a:pt x="95" y="141"/>
                    <a:pt x="72" y="165"/>
                    <a:pt x="24" y="189"/>
                  </a:cubicBezTo>
                  <a:cubicBezTo>
                    <a:pt x="12" y="189"/>
                    <a:pt x="0" y="225"/>
                    <a:pt x="24" y="225"/>
                  </a:cubicBezTo>
                  <a:cubicBezTo>
                    <a:pt x="40" y="233"/>
                    <a:pt x="57" y="235"/>
                    <a:pt x="75" y="235"/>
                  </a:cubicBezTo>
                  <a:cubicBezTo>
                    <a:pt x="110" y="235"/>
                    <a:pt x="147" y="225"/>
                    <a:pt x="179" y="225"/>
                  </a:cubicBezTo>
                  <a:lnTo>
                    <a:pt x="214" y="225"/>
                  </a:lnTo>
                  <a:cubicBezTo>
                    <a:pt x="221" y="225"/>
                    <a:pt x="226" y="224"/>
                    <a:pt x="229" y="224"/>
                  </a:cubicBezTo>
                  <a:lnTo>
                    <a:pt x="229" y="224"/>
                  </a:lnTo>
                  <a:cubicBezTo>
                    <a:pt x="249" y="242"/>
                    <a:pt x="273" y="254"/>
                    <a:pt x="297" y="259"/>
                  </a:cubicBezTo>
                  <a:lnTo>
                    <a:pt x="297" y="259"/>
                  </a:lnTo>
                  <a:cubicBezTo>
                    <a:pt x="295" y="257"/>
                    <a:pt x="294" y="255"/>
                    <a:pt x="292" y="253"/>
                  </a:cubicBezTo>
                  <a:lnTo>
                    <a:pt x="292" y="253"/>
                  </a:lnTo>
                  <a:cubicBezTo>
                    <a:pt x="297" y="252"/>
                    <a:pt x="303" y="251"/>
                    <a:pt x="310" y="248"/>
                  </a:cubicBezTo>
                  <a:cubicBezTo>
                    <a:pt x="369" y="225"/>
                    <a:pt x="441" y="201"/>
                    <a:pt x="429" y="129"/>
                  </a:cubicBezTo>
                  <a:cubicBezTo>
                    <a:pt x="429" y="82"/>
                    <a:pt x="393" y="46"/>
                    <a:pt x="369" y="22"/>
                  </a:cubicBezTo>
                  <a:cubicBezTo>
                    <a:pt x="351" y="7"/>
                    <a:pt x="330" y="0"/>
                    <a:pt x="308" y="0"/>
                  </a:cubicBezTo>
                  <a:close/>
                  <a:moveTo>
                    <a:pt x="297" y="259"/>
                  </a:moveTo>
                  <a:cubicBezTo>
                    <a:pt x="297" y="259"/>
                    <a:pt x="297" y="260"/>
                    <a:pt x="298" y="260"/>
                  </a:cubicBezTo>
                  <a:cubicBezTo>
                    <a:pt x="300" y="260"/>
                    <a:pt x="302" y="260"/>
                    <a:pt x="304" y="260"/>
                  </a:cubicBezTo>
                  <a:lnTo>
                    <a:pt x="304" y="260"/>
                  </a:lnTo>
                  <a:cubicBezTo>
                    <a:pt x="301" y="260"/>
                    <a:pt x="299" y="259"/>
                    <a:pt x="297" y="259"/>
                  </a:cubicBezTo>
                  <a:close/>
                  <a:moveTo>
                    <a:pt x="381" y="248"/>
                  </a:moveTo>
                  <a:cubicBezTo>
                    <a:pt x="348" y="248"/>
                    <a:pt x="326" y="258"/>
                    <a:pt x="304" y="260"/>
                  </a:cubicBezTo>
                  <a:lnTo>
                    <a:pt x="304" y="260"/>
                  </a:lnTo>
                  <a:cubicBezTo>
                    <a:pt x="310" y="261"/>
                    <a:pt x="317" y="262"/>
                    <a:pt x="324" y="262"/>
                  </a:cubicBezTo>
                  <a:cubicBezTo>
                    <a:pt x="344" y="262"/>
                    <a:pt x="364" y="257"/>
                    <a:pt x="381" y="248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14"/>
            <p:cNvSpPr/>
            <p:nvPr/>
          </p:nvSpPr>
          <p:spPr>
            <a:xfrm>
              <a:off x="4448750" y="2236325"/>
              <a:ext cx="9425" cy="6675"/>
            </a:xfrm>
            <a:custGeom>
              <a:rect b="b" l="l" r="r" t="t"/>
              <a:pathLst>
                <a:path extrusionOk="0" h="267" w="377">
                  <a:moveTo>
                    <a:pt x="226" y="1"/>
                  </a:moveTo>
                  <a:cubicBezTo>
                    <a:pt x="211" y="1"/>
                    <a:pt x="195" y="6"/>
                    <a:pt x="179" y="16"/>
                  </a:cubicBezTo>
                  <a:cubicBezTo>
                    <a:pt x="120" y="64"/>
                    <a:pt x="25" y="123"/>
                    <a:pt x="1" y="195"/>
                  </a:cubicBezTo>
                  <a:cubicBezTo>
                    <a:pt x="1" y="230"/>
                    <a:pt x="25" y="266"/>
                    <a:pt x="60" y="266"/>
                  </a:cubicBezTo>
                  <a:cubicBezTo>
                    <a:pt x="144" y="266"/>
                    <a:pt x="203" y="230"/>
                    <a:pt x="275" y="195"/>
                  </a:cubicBezTo>
                  <a:cubicBezTo>
                    <a:pt x="376" y="154"/>
                    <a:pt x="313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14"/>
            <p:cNvSpPr/>
            <p:nvPr/>
          </p:nvSpPr>
          <p:spPr>
            <a:xfrm>
              <a:off x="4426125" y="2173650"/>
              <a:ext cx="17600" cy="7425"/>
            </a:xfrm>
            <a:custGeom>
              <a:rect b="b" l="l" r="r" t="t"/>
              <a:pathLst>
                <a:path extrusionOk="0" h="297" w="704">
                  <a:moveTo>
                    <a:pt x="532" y="1"/>
                  </a:moveTo>
                  <a:cubicBezTo>
                    <a:pt x="345" y="1"/>
                    <a:pt x="143" y="66"/>
                    <a:pt x="37" y="201"/>
                  </a:cubicBezTo>
                  <a:cubicBezTo>
                    <a:pt x="1" y="237"/>
                    <a:pt x="13" y="297"/>
                    <a:pt x="72" y="297"/>
                  </a:cubicBezTo>
                  <a:cubicBezTo>
                    <a:pt x="120" y="297"/>
                    <a:pt x="168" y="297"/>
                    <a:pt x="227" y="273"/>
                  </a:cubicBezTo>
                  <a:cubicBezTo>
                    <a:pt x="287" y="261"/>
                    <a:pt x="346" y="237"/>
                    <a:pt x="382" y="213"/>
                  </a:cubicBezTo>
                  <a:cubicBezTo>
                    <a:pt x="477" y="189"/>
                    <a:pt x="561" y="142"/>
                    <a:pt x="668" y="118"/>
                  </a:cubicBezTo>
                  <a:cubicBezTo>
                    <a:pt x="703" y="118"/>
                    <a:pt x="703" y="23"/>
                    <a:pt x="656" y="11"/>
                  </a:cubicBezTo>
                  <a:cubicBezTo>
                    <a:pt x="616" y="4"/>
                    <a:pt x="574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14"/>
            <p:cNvSpPr/>
            <p:nvPr/>
          </p:nvSpPr>
          <p:spPr>
            <a:xfrm>
              <a:off x="4432375" y="2136400"/>
              <a:ext cx="21775" cy="5050"/>
            </a:xfrm>
            <a:custGeom>
              <a:rect b="b" l="l" r="r" t="t"/>
              <a:pathLst>
                <a:path extrusionOk="0" h="202" w="871">
                  <a:moveTo>
                    <a:pt x="751" y="1"/>
                  </a:moveTo>
                  <a:cubicBezTo>
                    <a:pt x="608" y="1"/>
                    <a:pt x="477" y="1"/>
                    <a:pt x="346" y="13"/>
                  </a:cubicBezTo>
                  <a:cubicBezTo>
                    <a:pt x="239" y="24"/>
                    <a:pt x="132" y="13"/>
                    <a:pt x="49" y="84"/>
                  </a:cubicBezTo>
                  <a:cubicBezTo>
                    <a:pt x="1" y="120"/>
                    <a:pt x="37" y="179"/>
                    <a:pt x="84" y="191"/>
                  </a:cubicBezTo>
                  <a:cubicBezTo>
                    <a:pt x="112" y="199"/>
                    <a:pt x="144" y="202"/>
                    <a:pt x="178" y="202"/>
                  </a:cubicBezTo>
                  <a:cubicBezTo>
                    <a:pt x="246" y="202"/>
                    <a:pt x="322" y="191"/>
                    <a:pt x="394" y="191"/>
                  </a:cubicBezTo>
                  <a:lnTo>
                    <a:pt x="727" y="191"/>
                  </a:lnTo>
                  <a:cubicBezTo>
                    <a:pt x="858" y="179"/>
                    <a:pt x="870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14"/>
            <p:cNvSpPr/>
            <p:nvPr/>
          </p:nvSpPr>
          <p:spPr>
            <a:xfrm>
              <a:off x="4438950" y="2120000"/>
              <a:ext cx="18200" cy="10500"/>
            </a:xfrm>
            <a:custGeom>
              <a:rect b="b" l="l" r="r" t="t"/>
              <a:pathLst>
                <a:path extrusionOk="0" h="420" w="728">
                  <a:moveTo>
                    <a:pt x="577" y="0"/>
                  </a:moveTo>
                  <a:cubicBezTo>
                    <a:pt x="555" y="0"/>
                    <a:pt x="532" y="8"/>
                    <a:pt x="512" y="26"/>
                  </a:cubicBezTo>
                  <a:cubicBezTo>
                    <a:pt x="381" y="180"/>
                    <a:pt x="190" y="216"/>
                    <a:pt x="24" y="335"/>
                  </a:cubicBezTo>
                  <a:cubicBezTo>
                    <a:pt x="2" y="357"/>
                    <a:pt x="0" y="420"/>
                    <a:pt x="28" y="420"/>
                  </a:cubicBezTo>
                  <a:cubicBezTo>
                    <a:pt x="30" y="420"/>
                    <a:pt x="33" y="419"/>
                    <a:pt x="36" y="419"/>
                  </a:cubicBezTo>
                  <a:cubicBezTo>
                    <a:pt x="262" y="395"/>
                    <a:pt x="488" y="299"/>
                    <a:pt x="643" y="157"/>
                  </a:cubicBezTo>
                  <a:cubicBezTo>
                    <a:pt x="727" y="10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14"/>
            <p:cNvSpPr/>
            <p:nvPr/>
          </p:nvSpPr>
          <p:spPr>
            <a:xfrm>
              <a:off x="4460375" y="2102175"/>
              <a:ext cx="4475" cy="4325"/>
            </a:xfrm>
            <a:custGeom>
              <a:rect b="b" l="l" r="r" t="t"/>
              <a:pathLst>
                <a:path extrusionOk="0" h="173" w="179">
                  <a:moveTo>
                    <a:pt x="82" y="0"/>
                  </a:moveTo>
                  <a:cubicBezTo>
                    <a:pt x="42" y="0"/>
                    <a:pt x="0" y="38"/>
                    <a:pt x="0" y="84"/>
                  </a:cubicBezTo>
                  <a:cubicBezTo>
                    <a:pt x="0" y="128"/>
                    <a:pt x="40" y="173"/>
                    <a:pt x="80" y="173"/>
                  </a:cubicBezTo>
                  <a:cubicBezTo>
                    <a:pt x="93" y="173"/>
                    <a:pt x="107" y="167"/>
                    <a:pt x="119" y="155"/>
                  </a:cubicBezTo>
                  <a:lnTo>
                    <a:pt x="167" y="120"/>
                  </a:lnTo>
                  <a:cubicBezTo>
                    <a:pt x="179" y="96"/>
                    <a:pt x="179" y="72"/>
                    <a:pt x="167" y="60"/>
                  </a:cubicBezTo>
                  <a:lnTo>
                    <a:pt x="119" y="12"/>
                  </a:lnTo>
                  <a:cubicBezTo>
                    <a:pt x="108" y="4"/>
                    <a:pt x="95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14"/>
            <p:cNvSpPr/>
            <p:nvPr/>
          </p:nvSpPr>
          <p:spPr>
            <a:xfrm>
              <a:off x="4496375" y="2094625"/>
              <a:ext cx="28750" cy="6125"/>
            </a:xfrm>
            <a:custGeom>
              <a:rect b="b" l="l" r="r" t="t"/>
              <a:pathLst>
                <a:path extrusionOk="0" h="245" w="1150">
                  <a:moveTo>
                    <a:pt x="1088" y="1"/>
                  </a:moveTo>
                  <a:cubicBezTo>
                    <a:pt x="1083" y="1"/>
                    <a:pt x="1078" y="2"/>
                    <a:pt x="1072" y="5"/>
                  </a:cubicBezTo>
                  <a:cubicBezTo>
                    <a:pt x="918" y="29"/>
                    <a:pt x="739" y="76"/>
                    <a:pt x="560" y="100"/>
                  </a:cubicBezTo>
                  <a:cubicBezTo>
                    <a:pt x="491" y="114"/>
                    <a:pt x="424" y="117"/>
                    <a:pt x="357" y="117"/>
                  </a:cubicBezTo>
                  <a:cubicBezTo>
                    <a:pt x="303" y="117"/>
                    <a:pt x="250" y="115"/>
                    <a:pt x="197" y="115"/>
                  </a:cubicBezTo>
                  <a:cubicBezTo>
                    <a:pt x="147" y="115"/>
                    <a:pt x="98" y="117"/>
                    <a:pt x="48" y="124"/>
                  </a:cubicBezTo>
                  <a:cubicBezTo>
                    <a:pt x="1" y="124"/>
                    <a:pt x="1" y="183"/>
                    <a:pt x="37" y="195"/>
                  </a:cubicBezTo>
                  <a:cubicBezTo>
                    <a:pt x="122" y="230"/>
                    <a:pt x="215" y="244"/>
                    <a:pt x="311" y="244"/>
                  </a:cubicBezTo>
                  <a:cubicBezTo>
                    <a:pt x="574" y="244"/>
                    <a:pt x="861" y="141"/>
                    <a:pt x="1096" y="88"/>
                  </a:cubicBezTo>
                  <a:cubicBezTo>
                    <a:pt x="1149" y="78"/>
                    <a:pt x="1127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14"/>
            <p:cNvSpPr/>
            <p:nvPr/>
          </p:nvSpPr>
          <p:spPr>
            <a:xfrm>
              <a:off x="4498775" y="2103650"/>
              <a:ext cx="24125" cy="3475"/>
            </a:xfrm>
            <a:custGeom>
              <a:rect b="b" l="l" r="r" t="t"/>
              <a:pathLst>
                <a:path extrusionOk="0" h="139" w="965">
                  <a:moveTo>
                    <a:pt x="223" y="0"/>
                  </a:moveTo>
                  <a:cubicBezTo>
                    <a:pt x="164" y="0"/>
                    <a:pt x="105" y="6"/>
                    <a:pt x="48" y="25"/>
                  </a:cubicBezTo>
                  <a:cubicBezTo>
                    <a:pt x="0" y="37"/>
                    <a:pt x="0" y="96"/>
                    <a:pt x="48" y="120"/>
                  </a:cubicBezTo>
                  <a:cubicBezTo>
                    <a:pt x="104" y="134"/>
                    <a:pt x="165" y="139"/>
                    <a:pt x="229" y="139"/>
                  </a:cubicBezTo>
                  <a:cubicBezTo>
                    <a:pt x="327" y="139"/>
                    <a:pt x="430" y="127"/>
                    <a:pt x="524" y="120"/>
                  </a:cubicBezTo>
                  <a:cubicBezTo>
                    <a:pt x="667" y="96"/>
                    <a:pt x="822" y="72"/>
                    <a:pt x="953" y="37"/>
                  </a:cubicBezTo>
                  <a:cubicBezTo>
                    <a:pt x="964" y="37"/>
                    <a:pt x="964" y="25"/>
                    <a:pt x="953" y="25"/>
                  </a:cubicBezTo>
                  <a:cubicBezTo>
                    <a:pt x="798" y="25"/>
                    <a:pt x="643" y="13"/>
                    <a:pt x="488" y="13"/>
                  </a:cubicBezTo>
                  <a:cubicBezTo>
                    <a:pt x="403" y="13"/>
                    <a:pt x="312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14"/>
            <p:cNvSpPr/>
            <p:nvPr/>
          </p:nvSpPr>
          <p:spPr>
            <a:xfrm>
              <a:off x="4510675" y="2110550"/>
              <a:ext cx="12225" cy="2175"/>
            </a:xfrm>
            <a:custGeom>
              <a:rect b="b" l="l" r="r" t="t"/>
              <a:pathLst>
                <a:path extrusionOk="0" h="87" w="489">
                  <a:moveTo>
                    <a:pt x="90" y="0"/>
                  </a:moveTo>
                  <a:cubicBezTo>
                    <a:pt x="66" y="0"/>
                    <a:pt x="44" y="3"/>
                    <a:pt x="24" y="11"/>
                  </a:cubicBezTo>
                  <a:cubicBezTo>
                    <a:pt x="0" y="35"/>
                    <a:pt x="0" y="58"/>
                    <a:pt x="24" y="70"/>
                  </a:cubicBezTo>
                  <a:cubicBezTo>
                    <a:pt x="44" y="82"/>
                    <a:pt x="66" y="86"/>
                    <a:pt x="90" y="86"/>
                  </a:cubicBezTo>
                  <a:cubicBezTo>
                    <a:pt x="138" y="86"/>
                    <a:pt x="191" y="70"/>
                    <a:pt x="238" y="70"/>
                  </a:cubicBezTo>
                  <a:cubicBezTo>
                    <a:pt x="310" y="70"/>
                    <a:pt x="381" y="58"/>
                    <a:pt x="477" y="58"/>
                  </a:cubicBezTo>
                  <a:cubicBezTo>
                    <a:pt x="488" y="58"/>
                    <a:pt x="488" y="35"/>
                    <a:pt x="477" y="35"/>
                  </a:cubicBezTo>
                  <a:cubicBezTo>
                    <a:pt x="405" y="35"/>
                    <a:pt x="322" y="11"/>
                    <a:pt x="238" y="11"/>
                  </a:cubicBezTo>
                  <a:cubicBezTo>
                    <a:pt x="191" y="11"/>
                    <a:pt x="138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14"/>
            <p:cNvSpPr/>
            <p:nvPr/>
          </p:nvSpPr>
          <p:spPr>
            <a:xfrm>
              <a:off x="4516325" y="2118375"/>
              <a:ext cx="7225" cy="1975"/>
            </a:xfrm>
            <a:custGeom>
              <a:rect b="b" l="l" r="r" t="t"/>
              <a:pathLst>
                <a:path extrusionOk="0" h="79" w="289">
                  <a:moveTo>
                    <a:pt x="253" y="1"/>
                  </a:moveTo>
                  <a:cubicBezTo>
                    <a:pt x="248" y="1"/>
                    <a:pt x="243" y="3"/>
                    <a:pt x="239" y="7"/>
                  </a:cubicBezTo>
                  <a:cubicBezTo>
                    <a:pt x="179" y="31"/>
                    <a:pt x="96" y="31"/>
                    <a:pt x="24" y="31"/>
                  </a:cubicBezTo>
                  <a:cubicBezTo>
                    <a:pt x="1" y="31"/>
                    <a:pt x="1" y="79"/>
                    <a:pt x="24" y="79"/>
                  </a:cubicBezTo>
                  <a:cubicBezTo>
                    <a:pt x="96" y="79"/>
                    <a:pt x="179" y="79"/>
                    <a:pt x="251" y="43"/>
                  </a:cubicBezTo>
                  <a:cubicBezTo>
                    <a:pt x="289" y="33"/>
                    <a:pt x="27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14"/>
            <p:cNvSpPr/>
            <p:nvPr/>
          </p:nvSpPr>
          <p:spPr>
            <a:xfrm>
              <a:off x="4529125" y="2138200"/>
              <a:ext cx="10450" cy="2700"/>
            </a:xfrm>
            <a:custGeom>
              <a:rect b="b" l="l" r="r" t="t"/>
              <a:pathLst>
                <a:path extrusionOk="0" h="108" w="418">
                  <a:moveTo>
                    <a:pt x="191" y="0"/>
                  </a:moveTo>
                  <a:cubicBezTo>
                    <a:pt x="131" y="0"/>
                    <a:pt x="96" y="0"/>
                    <a:pt x="36" y="12"/>
                  </a:cubicBezTo>
                  <a:cubicBezTo>
                    <a:pt x="1" y="24"/>
                    <a:pt x="1" y="72"/>
                    <a:pt x="36" y="83"/>
                  </a:cubicBezTo>
                  <a:cubicBezTo>
                    <a:pt x="96" y="107"/>
                    <a:pt x="143" y="107"/>
                    <a:pt x="191" y="107"/>
                  </a:cubicBezTo>
                  <a:cubicBezTo>
                    <a:pt x="262" y="107"/>
                    <a:pt x="310" y="83"/>
                    <a:pt x="382" y="83"/>
                  </a:cubicBezTo>
                  <a:cubicBezTo>
                    <a:pt x="417" y="72"/>
                    <a:pt x="417" y="24"/>
                    <a:pt x="382" y="12"/>
                  </a:cubicBezTo>
                  <a:cubicBezTo>
                    <a:pt x="310" y="12"/>
                    <a:pt x="26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14"/>
            <p:cNvSpPr/>
            <p:nvPr/>
          </p:nvSpPr>
          <p:spPr>
            <a:xfrm>
              <a:off x="4534775" y="2146825"/>
              <a:ext cx="2125" cy="1800"/>
            </a:xfrm>
            <a:custGeom>
              <a:rect b="b" l="l" r="r" t="t"/>
              <a:pathLst>
                <a:path extrusionOk="0" h="72" w="85">
                  <a:moveTo>
                    <a:pt x="48" y="0"/>
                  </a:moveTo>
                  <a:cubicBezTo>
                    <a:pt x="1" y="0"/>
                    <a:pt x="1" y="72"/>
                    <a:pt x="48" y="72"/>
                  </a:cubicBezTo>
                  <a:cubicBezTo>
                    <a:pt x="84" y="7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14"/>
            <p:cNvSpPr/>
            <p:nvPr/>
          </p:nvSpPr>
          <p:spPr>
            <a:xfrm>
              <a:off x="4539250" y="2159250"/>
              <a:ext cx="4350" cy="3375"/>
            </a:xfrm>
            <a:custGeom>
              <a:rect b="b" l="l" r="r" t="t"/>
              <a:pathLst>
                <a:path extrusionOk="0" h="135" w="174">
                  <a:moveTo>
                    <a:pt x="116" y="0"/>
                  </a:moveTo>
                  <a:cubicBezTo>
                    <a:pt x="94" y="0"/>
                    <a:pt x="72" y="12"/>
                    <a:pt x="72" y="39"/>
                  </a:cubicBezTo>
                  <a:lnTo>
                    <a:pt x="36" y="75"/>
                  </a:lnTo>
                  <a:cubicBezTo>
                    <a:pt x="0" y="99"/>
                    <a:pt x="0" y="134"/>
                    <a:pt x="48" y="134"/>
                  </a:cubicBezTo>
                  <a:cubicBezTo>
                    <a:pt x="107" y="134"/>
                    <a:pt x="155" y="111"/>
                    <a:pt x="167" y="51"/>
                  </a:cubicBezTo>
                  <a:cubicBezTo>
                    <a:pt x="174" y="18"/>
                    <a:pt x="14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14"/>
            <p:cNvSpPr/>
            <p:nvPr/>
          </p:nvSpPr>
          <p:spPr>
            <a:xfrm>
              <a:off x="4577350" y="2177250"/>
              <a:ext cx="9475" cy="5650"/>
            </a:xfrm>
            <a:custGeom>
              <a:rect b="b" l="l" r="r" t="t"/>
              <a:pathLst>
                <a:path extrusionOk="0" h="226" w="379">
                  <a:moveTo>
                    <a:pt x="123" y="0"/>
                  </a:moveTo>
                  <a:cubicBezTo>
                    <a:pt x="103" y="0"/>
                    <a:pt x="82" y="3"/>
                    <a:pt x="60" y="10"/>
                  </a:cubicBezTo>
                  <a:cubicBezTo>
                    <a:pt x="12" y="34"/>
                    <a:pt x="0" y="93"/>
                    <a:pt x="36" y="105"/>
                  </a:cubicBezTo>
                  <a:cubicBezTo>
                    <a:pt x="72" y="117"/>
                    <a:pt x="84" y="153"/>
                    <a:pt x="119" y="165"/>
                  </a:cubicBezTo>
                  <a:lnTo>
                    <a:pt x="203" y="212"/>
                  </a:lnTo>
                  <a:cubicBezTo>
                    <a:pt x="218" y="221"/>
                    <a:pt x="233" y="226"/>
                    <a:pt x="247" y="226"/>
                  </a:cubicBezTo>
                  <a:cubicBezTo>
                    <a:pt x="323" y="226"/>
                    <a:pt x="378" y="108"/>
                    <a:pt x="298" y="57"/>
                  </a:cubicBezTo>
                  <a:cubicBezTo>
                    <a:pt x="228" y="22"/>
                    <a:pt x="178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14"/>
            <p:cNvSpPr/>
            <p:nvPr/>
          </p:nvSpPr>
          <p:spPr>
            <a:xfrm>
              <a:off x="4577950" y="2153000"/>
              <a:ext cx="7800" cy="5250"/>
            </a:xfrm>
            <a:custGeom>
              <a:rect b="b" l="l" r="r" t="t"/>
              <a:pathLst>
                <a:path extrusionOk="0" h="210" w="312">
                  <a:moveTo>
                    <a:pt x="184" y="0"/>
                  </a:moveTo>
                  <a:cubicBezTo>
                    <a:pt x="175" y="0"/>
                    <a:pt x="165" y="1"/>
                    <a:pt x="155" y="3"/>
                  </a:cubicBezTo>
                  <a:cubicBezTo>
                    <a:pt x="95" y="15"/>
                    <a:pt x="48" y="27"/>
                    <a:pt x="12" y="75"/>
                  </a:cubicBezTo>
                  <a:cubicBezTo>
                    <a:pt x="0" y="87"/>
                    <a:pt x="0" y="122"/>
                    <a:pt x="12" y="134"/>
                  </a:cubicBezTo>
                  <a:cubicBezTo>
                    <a:pt x="48" y="182"/>
                    <a:pt x="95" y="194"/>
                    <a:pt x="155" y="206"/>
                  </a:cubicBezTo>
                  <a:cubicBezTo>
                    <a:pt x="165" y="208"/>
                    <a:pt x="175" y="209"/>
                    <a:pt x="184" y="209"/>
                  </a:cubicBezTo>
                  <a:cubicBezTo>
                    <a:pt x="312" y="209"/>
                    <a:pt x="31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14"/>
            <p:cNvSpPr/>
            <p:nvPr/>
          </p:nvSpPr>
          <p:spPr>
            <a:xfrm>
              <a:off x="4578525" y="2114225"/>
              <a:ext cx="9675" cy="4650"/>
            </a:xfrm>
            <a:custGeom>
              <a:rect b="b" l="l" r="r" t="t"/>
              <a:pathLst>
                <a:path extrusionOk="0" h="186" w="387">
                  <a:moveTo>
                    <a:pt x="257" y="1"/>
                  </a:moveTo>
                  <a:cubicBezTo>
                    <a:pt x="248" y="1"/>
                    <a:pt x="238" y="3"/>
                    <a:pt x="227" y="7"/>
                  </a:cubicBezTo>
                  <a:cubicBezTo>
                    <a:pt x="203" y="19"/>
                    <a:pt x="156" y="19"/>
                    <a:pt x="120" y="30"/>
                  </a:cubicBezTo>
                  <a:lnTo>
                    <a:pt x="37" y="78"/>
                  </a:lnTo>
                  <a:cubicBezTo>
                    <a:pt x="1" y="90"/>
                    <a:pt x="1" y="138"/>
                    <a:pt x="37" y="149"/>
                  </a:cubicBezTo>
                  <a:cubicBezTo>
                    <a:pt x="90" y="173"/>
                    <a:pt x="135" y="185"/>
                    <a:pt x="180" y="185"/>
                  </a:cubicBezTo>
                  <a:cubicBezTo>
                    <a:pt x="224" y="185"/>
                    <a:pt x="269" y="173"/>
                    <a:pt x="322" y="149"/>
                  </a:cubicBezTo>
                  <a:cubicBezTo>
                    <a:pt x="386" y="118"/>
                    <a:pt x="336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14"/>
            <p:cNvSpPr/>
            <p:nvPr/>
          </p:nvSpPr>
          <p:spPr>
            <a:xfrm>
              <a:off x="4577950" y="2084475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80" y="1"/>
                  </a:moveTo>
                  <a:cubicBezTo>
                    <a:pt x="74" y="1"/>
                    <a:pt x="67" y="2"/>
                    <a:pt x="60" y="6"/>
                  </a:cubicBezTo>
                  <a:cubicBezTo>
                    <a:pt x="48" y="6"/>
                    <a:pt x="48" y="18"/>
                    <a:pt x="24" y="18"/>
                  </a:cubicBezTo>
                  <a:cubicBezTo>
                    <a:pt x="0" y="30"/>
                    <a:pt x="0" y="77"/>
                    <a:pt x="24" y="77"/>
                  </a:cubicBezTo>
                  <a:cubicBezTo>
                    <a:pt x="48" y="77"/>
                    <a:pt x="48" y="89"/>
                    <a:pt x="60" y="89"/>
                  </a:cubicBezTo>
                  <a:cubicBezTo>
                    <a:pt x="67" y="93"/>
                    <a:pt x="74" y="95"/>
                    <a:pt x="80" y="95"/>
                  </a:cubicBezTo>
                  <a:cubicBezTo>
                    <a:pt x="124" y="95"/>
                    <a:pt x="124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14"/>
            <p:cNvSpPr/>
            <p:nvPr/>
          </p:nvSpPr>
          <p:spPr>
            <a:xfrm>
              <a:off x="4521375" y="2057825"/>
              <a:ext cx="24150" cy="4450"/>
            </a:xfrm>
            <a:custGeom>
              <a:rect b="b" l="l" r="r" t="t"/>
              <a:pathLst>
                <a:path extrusionOk="0" h="178" w="966">
                  <a:moveTo>
                    <a:pt x="870" y="0"/>
                  </a:moveTo>
                  <a:cubicBezTo>
                    <a:pt x="584" y="12"/>
                    <a:pt x="299" y="24"/>
                    <a:pt x="37" y="84"/>
                  </a:cubicBezTo>
                  <a:cubicBezTo>
                    <a:pt x="1" y="84"/>
                    <a:pt x="1" y="143"/>
                    <a:pt x="37" y="143"/>
                  </a:cubicBezTo>
                  <a:cubicBezTo>
                    <a:pt x="156" y="170"/>
                    <a:pt x="280" y="178"/>
                    <a:pt x="406" y="178"/>
                  </a:cubicBezTo>
                  <a:cubicBezTo>
                    <a:pt x="558" y="178"/>
                    <a:pt x="714" y="167"/>
                    <a:pt x="870" y="167"/>
                  </a:cubicBezTo>
                  <a:cubicBezTo>
                    <a:pt x="965" y="167"/>
                    <a:pt x="96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14"/>
            <p:cNvSpPr/>
            <p:nvPr/>
          </p:nvSpPr>
          <p:spPr>
            <a:xfrm>
              <a:off x="4510425" y="2055400"/>
              <a:ext cx="5275" cy="4025"/>
            </a:xfrm>
            <a:custGeom>
              <a:rect b="b" l="l" r="r" t="t"/>
              <a:pathLst>
                <a:path extrusionOk="0" h="161" w="211">
                  <a:moveTo>
                    <a:pt x="153" y="0"/>
                  </a:moveTo>
                  <a:cubicBezTo>
                    <a:pt x="149" y="0"/>
                    <a:pt x="145" y="1"/>
                    <a:pt x="141" y="2"/>
                  </a:cubicBezTo>
                  <a:cubicBezTo>
                    <a:pt x="94" y="50"/>
                    <a:pt x="58" y="74"/>
                    <a:pt x="10" y="121"/>
                  </a:cubicBezTo>
                  <a:cubicBezTo>
                    <a:pt x="1" y="141"/>
                    <a:pt x="15" y="160"/>
                    <a:pt x="27" y="160"/>
                  </a:cubicBezTo>
                  <a:cubicBezTo>
                    <a:pt x="29" y="160"/>
                    <a:pt x="32" y="159"/>
                    <a:pt x="34" y="157"/>
                  </a:cubicBezTo>
                  <a:cubicBezTo>
                    <a:pt x="82" y="109"/>
                    <a:pt x="141" y="97"/>
                    <a:pt x="189" y="50"/>
                  </a:cubicBezTo>
                  <a:cubicBezTo>
                    <a:pt x="210" y="39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14"/>
            <p:cNvSpPr/>
            <p:nvPr/>
          </p:nvSpPr>
          <p:spPr>
            <a:xfrm>
              <a:off x="4458400" y="2051575"/>
              <a:ext cx="49325" cy="15950"/>
            </a:xfrm>
            <a:custGeom>
              <a:rect b="b" l="l" r="r" t="t"/>
              <a:pathLst>
                <a:path extrusionOk="0" h="638" w="1973">
                  <a:moveTo>
                    <a:pt x="1960" y="0"/>
                  </a:moveTo>
                  <a:cubicBezTo>
                    <a:pt x="1341" y="298"/>
                    <a:pt x="663" y="369"/>
                    <a:pt x="20" y="596"/>
                  </a:cubicBezTo>
                  <a:cubicBezTo>
                    <a:pt x="0" y="605"/>
                    <a:pt x="4" y="638"/>
                    <a:pt x="19" y="638"/>
                  </a:cubicBezTo>
                  <a:cubicBezTo>
                    <a:pt x="23" y="638"/>
                    <a:pt x="27" y="636"/>
                    <a:pt x="32" y="631"/>
                  </a:cubicBezTo>
                  <a:cubicBezTo>
                    <a:pt x="686" y="453"/>
                    <a:pt x="1365" y="322"/>
                    <a:pt x="1972" y="12"/>
                  </a:cubicBezTo>
                  <a:cubicBezTo>
                    <a:pt x="1972" y="12"/>
                    <a:pt x="1972" y="0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14"/>
            <p:cNvSpPr/>
            <p:nvPr/>
          </p:nvSpPr>
          <p:spPr>
            <a:xfrm>
              <a:off x="4458575" y="2044825"/>
              <a:ext cx="23075" cy="7875"/>
            </a:xfrm>
            <a:custGeom>
              <a:rect b="b" l="l" r="r" t="t"/>
              <a:pathLst>
                <a:path extrusionOk="0" h="315" w="923">
                  <a:moveTo>
                    <a:pt x="834" y="1"/>
                  </a:moveTo>
                  <a:cubicBezTo>
                    <a:pt x="823" y="1"/>
                    <a:pt x="811" y="3"/>
                    <a:pt x="798" y="8"/>
                  </a:cubicBezTo>
                  <a:cubicBezTo>
                    <a:pt x="667" y="92"/>
                    <a:pt x="525" y="116"/>
                    <a:pt x="370" y="128"/>
                  </a:cubicBezTo>
                  <a:cubicBezTo>
                    <a:pt x="251" y="151"/>
                    <a:pt x="132" y="151"/>
                    <a:pt x="25" y="211"/>
                  </a:cubicBezTo>
                  <a:cubicBezTo>
                    <a:pt x="1" y="223"/>
                    <a:pt x="1" y="282"/>
                    <a:pt x="36" y="294"/>
                  </a:cubicBezTo>
                  <a:cubicBezTo>
                    <a:pt x="82" y="309"/>
                    <a:pt x="128" y="315"/>
                    <a:pt x="174" y="315"/>
                  </a:cubicBezTo>
                  <a:cubicBezTo>
                    <a:pt x="272" y="315"/>
                    <a:pt x="372" y="290"/>
                    <a:pt x="477" y="282"/>
                  </a:cubicBezTo>
                  <a:cubicBezTo>
                    <a:pt x="620" y="247"/>
                    <a:pt x="763" y="211"/>
                    <a:pt x="882" y="128"/>
                  </a:cubicBezTo>
                  <a:cubicBezTo>
                    <a:pt x="922" y="77"/>
                    <a:pt x="894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14"/>
            <p:cNvSpPr/>
            <p:nvPr/>
          </p:nvSpPr>
          <p:spPr>
            <a:xfrm>
              <a:off x="4425550" y="2050975"/>
              <a:ext cx="18175" cy="6125"/>
            </a:xfrm>
            <a:custGeom>
              <a:rect b="b" l="l" r="r" t="t"/>
              <a:pathLst>
                <a:path extrusionOk="0" h="245" w="727">
                  <a:moveTo>
                    <a:pt x="679" y="1"/>
                  </a:moveTo>
                  <a:cubicBezTo>
                    <a:pt x="560" y="36"/>
                    <a:pt x="441" y="60"/>
                    <a:pt x="334" y="96"/>
                  </a:cubicBezTo>
                  <a:cubicBezTo>
                    <a:pt x="238" y="120"/>
                    <a:pt x="131" y="120"/>
                    <a:pt x="24" y="167"/>
                  </a:cubicBezTo>
                  <a:cubicBezTo>
                    <a:pt x="0" y="179"/>
                    <a:pt x="12" y="239"/>
                    <a:pt x="36" y="239"/>
                  </a:cubicBezTo>
                  <a:cubicBezTo>
                    <a:pt x="53" y="243"/>
                    <a:pt x="70" y="244"/>
                    <a:pt x="87" y="244"/>
                  </a:cubicBezTo>
                  <a:cubicBezTo>
                    <a:pt x="177" y="244"/>
                    <a:pt x="267" y="197"/>
                    <a:pt x="357" y="167"/>
                  </a:cubicBezTo>
                  <a:cubicBezTo>
                    <a:pt x="464" y="120"/>
                    <a:pt x="572" y="84"/>
                    <a:pt x="691" y="48"/>
                  </a:cubicBezTo>
                  <a:cubicBezTo>
                    <a:pt x="726" y="36"/>
                    <a:pt x="71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14"/>
            <p:cNvSpPr/>
            <p:nvPr/>
          </p:nvSpPr>
          <p:spPr>
            <a:xfrm>
              <a:off x="4423150" y="2038775"/>
              <a:ext cx="18625" cy="3600"/>
            </a:xfrm>
            <a:custGeom>
              <a:rect b="b" l="l" r="r" t="t"/>
              <a:pathLst>
                <a:path extrusionOk="0" h="144" w="745">
                  <a:moveTo>
                    <a:pt x="715" y="0"/>
                  </a:moveTo>
                  <a:cubicBezTo>
                    <a:pt x="489" y="24"/>
                    <a:pt x="239" y="24"/>
                    <a:pt x="37" y="108"/>
                  </a:cubicBezTo>
                  <a:cubicBezTo>
                    <a:pt x="1" y="119"/>
                    <a:pt x="1" y="143"/>
                    <a:pt x="37" y="143"/>
                  </a:cubicBezTo>
                  <a:cubicBezTo>
                    <a:pt x="251" y="143"/>
                    <a:pt x="489" y="72"/>
                    <a:pt x="715" y="24"/>
                  </a:cubicBezTo>
                  <a:cubicBezTo>
                    <a:pt x="720" y="26"/>
                    <a:pt x="724" y="27"/>
                    <a:pt x="727" y="27"/>
                  </a:cubicBezTo>
                  <a:cubicBezTo>
                    <a:pt x="744" y="27"/>
                    <a:pt x="72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14"/>
            <p:cNvSpPr/>
            <p:nvPr/>
          </p:nvSpPr>
          <p:spPr>
            <a:xfrm>
              <a:off x="4405000" y="2034875"/>
              <a:ext cx="15425" cy="4275"/>
            </a:xfrm>
            <a:custGeom>
              <a:rect b="b" l="l" r="r" t="t"/>
              <a:pathLst>
                <a:path extrusionOk="0" h="171" w="617">
                  <a:moveTo>
                    <a:pt x="590" y="0"/>
                  </a:moveTo>
                  <a:cubicBezTo>
                    <a:pt x="588" y="0"/>
                    <a:pt x="586" y="1"/>
                    <a:pt x="584" y="2"/>
                  </a:cubicBezTo>
                  <a:cubicBezTo>
                    <a:pt x="477" y="25"/>
                    <a:pt x="382" y="37"/>
                    <a:pt x="286" y="61"/>
                  </a:cubicBezTo>
                  <a:cubicBezTo>
                    <a:pt x="191" y="85"/>
                    <a:pt x="96" y="85"/>
                    <a:pt x="24" y="121"/>
                  </a:cubicBezTo>
                  <a:cubicBezTo>
                    <a:pt x="1" y="145"/>
                    <a:pt x="13" y="168"/>
                    <a:pt x="36" y="168"/>
                  </a:cubicBezTo>
                  <a:cubicBezTo>
                    <a:pt x="49" y="170"/>
                    <a:pt x="62" y="171"/>
                    <a:pt x="75" y="171"/>
                  </a:cubicBezTo>
                  <a:cubicBezTo>
                    <a:pt x="154" y="171"/>
                    <a:pt x="226" y="141"/>
                    <a:pt x="298" y="121"/>
                  </a:cubicBezTo>
                  <a:cubicBezTo>
                    <a:pt x="382" y="109"/>
                    <a:pt x="489" y="85"/>
                    <a:pt x="584" y="61"/>
                  </a:cubicBezTo>
                  <a:cubicBezTo>
                    <a:pt x="617" y="50"/>
                    <a:pt x="61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14"/>
            <p:cNvSpPr/>
            <p:nvPr/>
          </p:nvSpPr>
          <p:spPr>
            <a:xfrm>
              <a:off x="4380600" y="2030150"/>
              <a:ext cx="21150" cy="5400"/>
            </a:xfrm>
            <a:custGeom>
              <a:rect b="b" l="l" r="r" t="t"/>
              <a:pathLst>
                <a:path extrusionOk="0" h="216" w="846">
                  <a:moveTo>
                    <a:pt x="738" y="0"/>
                  </a:moveTo>
                  <a:cubicBezTo>
                    <a:pt x="500" y="24"/>
                    <a:pt x="262" y="60"/>
                    <a:pt x="36" y="155"/>
                  </a:cubicBezTo>
                  <a:cubicBezTo>
                    <a:pt x="0" y="167"/>
                    <a:pt x="24" y="214"/>
                    <a:pt x="48" y="214"/>
                  </a:cubicBezTo>
                  <a:cubicBezTo>
                    <a:pt x="65" y="215"/>
                    <a:pt x="83" y="216"/>
                    <a:pt x="100" y="216"/>
                  </a:cubicBezTo>
                  <a:cubicBezTo>
                    <a:pt x="309" y="216"/>
                    <a:pt x="519" y="155"/>
                    <a:pt x="738" y="155"/>
                  </a:cubicBezTo>
                  <a:cubicBezTo>
                    <a:pt x="846" y="155"/>
                    <a:pt x="846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14"/>
            <p:cNvSpPr/>
            <p:nvPr/>
          </p:nvSpPr>
          <p:spPr>
            <a:xfrm>
              <a:off x="4372250" y="2011675"/>
              <a:ext cx="12075" cy="6700"/>
            </a:xfrm>
            <a:custGeom>
              <a:rect b="b" l="l" r="r" t="t"/>
              <a:pathLst>
                <a:path extrusionOk="0" h="268" w="483">
                  <a:moveTo>
                    <a:pt x="391" y="0"/>
                  </a:moveTo>
                  <a:cubicBezTo>
                    <a:pt x="373" y="0"/>
                    <a:pt x="357" y="7"/>
                    <a:pt x="346" y="25"/>
                  </a:cubicBezTo>
                  <a:cubicBezTo>
                    <a:pt x="299" y="84"/>
                    <a:pt x="251" y="120"/>
                    <a:pt x="191" y="132"/>
                  </a:cubicBezTo>
                  <a:cubicBezTo>
                    <a:pt x="132" y="168"/>
                    <a:pt x="84" y="180"/>
                    <a:pt x="25" y="203"/>
                  </a:cubicBezTo>
                  <a:cubicBezTo>
                    <a:pt x="1" y="227"/>
                    <a:pt x="13" y="263"/>
                    <a:pt x="49" y="263"/>
                  </a:cubicBezTo>
                  <a:cubicBezTo>
                    <a:pt x="68" y="266"/>
                    <a:pt x="88" y="267"/>
                    <a:pt x="108" y="267"/>
                  </a:cubicBezTo>
                  <a:cubicBezTo>
                    <a:pt x="242" y="267"/>
                    <a:pt x="372" y="199"/>
                    <a:pt x="465" y="84"/>
                  </a:cubicBezTo>
                  <a:cubicBezTo>
                    <a:pt x="482" y="42"/>
                    <a:pt x="433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14"/>
            <p:cNvSpPr/>
            <p:nvPr/>
          </p:nvSpPr>
          <p:spPr>
            <a:xfrm>
              <a:off x="4371975" y="2008700"/>
              <a:ext cx="9250" cy="1225"/>
            </a:xfrm>
            <a:custGeom>
              <a:rect b="b" l="l" r="r" t="t"/>
              <a:pathLst>
                <a:path extrusionOk="0" h="49" w="370">
                  <a:moveTo>
                    <a:pt x="369" y="1"/>
                  </a:moveTo>
                  <a:cubicBezTo>
                    <a:pt x="250" y="1"/>
                    <a:pt x="131" y="1"/>
                    <a:pt x="12" y="25"/>
                  </a:cubicBezTo>
                  <a:cubicBezTo>
                    <a:pt x="0" y="25"/>
                    <a:pt x="12" y="49"/>
                    <a:pt x="12" y="49"/>
                  </a:cubicBezTo>
                  <a:cubicBezTo>
                    <a:pt x="131" y="13"/>
                    <a:pt x="250" y="13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14"/>
            <p:cNvSpPr/>
            <p:nvPr/>
          </p:nvSpPr>
          <p:spPr>
            <a:xfrm>
              <a:off x="4374050" y="1998300"/>
              <a:ext cx="12825" cy="6275"/>
            </a:xfrm>
            <a:custGeom>
              <a:rect b="b" l="l" r="r" t="t"/>
              <a:pathLst>
                <a:path extrusionOk="0" h="251" w="513">
                  <a:moveTo>
                    <a:pt x="417" y="0"/>
                  </a:moveTo>
                  <a:cubicBezTo>
                    <a:pt x="286" y="0"/>
                    <a:pt x="96" y="60"/>
                    <a:pt x="12" y="179"/>
                  </a:cubicBezTo>
                  <a:cubicBezTo>
                    <a:pt x="0" y="203"/>
                    <a:pt x="12" y="250"/>
                    <a:pt x="60" y="250"/>
                  </a:cubicBezTo>
                  <a:cubicBezTo>
                    <a:pt x="119" y="238"/>
                    <a:pt x="167" y="226"/>
                    <a:pt x="227" y="179"/>
                  </a:cubicBezTo>
                  <a:cubicBezTo>
                    <a:pt x="286" y="143"/>
                    <a:pt x="346" y="119"/>
                    <a:pt x="417" y="119"/>
                  </a:cubicBezTo>
                  <a:cubicBezTo>
                    <a:pt x="421" y="120"/>
                    <a:pt x="425" y="120"/>
                    <a:pt x="429" y="120"/>
                  </a:cubicBezTo>
                  <a:cubicBezTo>
                    <a:pt x="512" y="120"/>
                    <a:pt x="50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14"/>
            <p:cNvSpPr/>
            <p:nvPr/>
          </p:nvSpPr>
          <p:spPr>
            <a:xfrm>
              <a:off x="4366900" y="1981625"/>
              <a:ext cx="16975" cy="4100"/>
            </a:xfrm>
            <a:custGeom>
              <a:rect b="b" l="l" r="r" t="t"/>
              <a:pathLst>
                <a:path extrusionOk="0" h="164" w="679">
                  <a:moveTo>
                    <a:pt x="596" y="0"/>
                  </a:moveTo>
                  <a:cubicBezTo>
                    <a:pt x="501" y="0"/>
                    <a:pt x="405" y="0"/>
                    <a:pt x="298" y="12"/>
                  </a:cubicBezTo>
                  <a:cubicBezTo>
                    <a:pt x="215" y="24"/>
                    <a:pt x="108" y="24"/>
                    <a:pt x="36" y="72"/>
                  </a:cubicBezTo>
                  <a:cubicBezTo>
                    <a:pt x="1" y="84"/>
                    <a:pt x="1" y="143"/>
                    <a:pt x="48" y="155"/>
                  </a:cubicBezTo>
                  <a:cubicBezTo>
                    <a:pt x="65" y="161"/>
                    <a:pt x="83" y="163"/>
                    <a:pt x="102" y="163"/>
                  </a:cubicBezTo>
                  <a:cubicBezTo>
                    <a:pt x="160" y="163"/>
                    <a:pt x="223" y="140"/>
                    <a:pt x="286" y="131"/>
                  </a:cubicBezTo>
                  <a:lnTo>
                    <a:pt x="596" y="84"/>
                  </a:lnTo>
                  <a:cubicBezTo>
                    <a:pt x="601" y="84"/>
                    <a:pt x="605" y="85"/>
                    <a:pt x="610" y="85"/>
                  </a:cubicBezTo>
                  <a:cubicBezTo>
                    <a:pt x="679" y="85"/>
                    <a:pt x="674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14"/>
            <p:cNvSpPr/>
            <p:nvPr/>
          </p:nvSpPr>
          <p:spPr>
            <a:xfrm>
              <a:off x="4373750" y="1965675"/>
              <a:ext cx="25425" cy="5600"/>
            </a:xfrm>
            <a:custGeom>
              <a:rect b="b" l="l" r="r" t="t"/>
              <a:pathLst>
                <a:path extrusionOk="0" h="224" w="1017">
                  <a:moveTo>
                    <a:pt x="619" y="1"/>
                  </a:moveTo>
                  <a:cubicBezTo>
                    <a:pt x="568" y="1"/>
                    <a:pt x="516" y="3"/>
                    <a:pt x="465" y="7"/>
                  </a:cubicBezTo>
                  <a:cubicBezTo>
                    <a:pt x="322" y="19"/>
                    <a:pt x="167" y="19"/>
                    <a:pt x="48" y="115"/>
                  </a:cubicBezTo>
                  <a:cubicBezTo>
                    <a:pt x="0" y="138"/>
                    <a:pt x="12" y="222"/>
                    <a:pt x="72" y="222"/>
                  </a:cubicBezTo>
                  <a:cubicBezTo>
                    <a:pt x="83" y="223"/>
                    <a:pt x="94" y="223"/>
                    <a:pt x="105" y="223"/>
                  </a:cubicBezTo>
                  <a:cubicBezTo>
                    <a:pt x="215" y="223"/>
                    <a:pt x="335" y="174"/>
                    <a:pt x="465" y="174"/>
                  </a:cubicBezTo>
                  <a:cubicBezTo>
                    <a:pt x="503" y="167"/>
                    <a:pt x="543" y="164"/>
                    <a:pt x="583" y="164"/>
                  </a:cubicBezTo>
                  <a:cubicBezTo>
                    <a:pt x="679" y="164"/>
                    <a:pt x="780" y="181"/>
                    <a:pt x="882" y="198"/>
                  </a:cubicBezTo>
                  <a:cubicBezTo>
                    <a:pt x="888" y="200"/>
                    <a:pt x="895" y="200"/>
                    <a:pt x="901" y="200"/>
                  </a:cubicBezTo>
                  <a:cubicBezTo>
                    <a:pt x="983" y="200"/>
                    <a:pt x="1017" y="65"/>
                    <a:pt x="917" y="43"/>
                  </a:cubicBezTo>
                  <a:cubicBezTo>
                    <a:pt x="822" y="11"/>
                    <a:pt x="721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14"/>
            <p:cNvSpPr/>
            <p:nvPr/>
          </p:nvSpPr>
          <p:spPr>
            <a:xfrm>
              <a:off x="4392800" y="1960275"/>
              <a:ext cx="7625" cy="3025"/>
            </a:xfrm>
            <a:custGeom>
              <a:rect b="b" l="l" r="r" t="t"/>
              <a:pathLst>
                <a:path extrusionOk="0" h="121" w="305">
                  <a:moveTo>
                    <a:pt x="87" y="1"/>
                  </a:moveTo>
                  <a:cubicBezTo>
                    <a:pt x="60" y="1"/>
                    <a:pt x="35" y="6"/>
                    <a:pt x="12" y="21"/>
                  </a:cubicBezTo>
                  <a:cubicBezTo>
                    <a:pt x="0" y="33"/>
                    <a:pt x="0" y="57"/>
                    <a:pt x="12" y="81"/>
                  </a:cubicBezTo>
                  <a:cubicBezTo>
                    <a:pt x="84" y="104"/>
                    <a:pt x="155" y="92"/>
                    <a:pt x="239" y="116"/>
                  </a:cubicBezTo>
                  <a:cubicBezTo>
                    <a:pt x="243" y="119"/>
                    <a:pt x="247" y="121"/>
                    <a:pt x="252" y="121"/>
                  </a:cubicBezTo>
                  <a:cubicBezTo>
                    <a:pt x="282" y="121"/>
                    <a:pt x="304" y="55"/>
                    <a:pt x="262" y="45"/>
                  </a:cubicBezTo>
                  <a:cubicBezTo>
                    <a:pt x="213" y="28"/>
                    <a:pt x="147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14"/>
            <p:cNvSpPr/>
            <p:nvPr/>
          </p:nvSpPr>
          <p:spPr>
            <a:xfrm>
              <a:off x="4384475" y="1953775"/>
              <a:ext cx="23825" cy="5925"/>
            </a:xfrm>
            <a:custGeom>
              <a:rect b="b" l="l" r="r" t="t"/>
              <a:pathLst>
                <a:path extrusionOk="0" h="237" w="953">
                  <a:moveTo>
                    <a:pt x="454" y="0"/>
                  </a:moveTo>
                  <a:cubicBezTo>
                    <a:pt x="304" y="0"/>
                    <a:pt x="157" y="31"/>
                    <a:pt x="48" y="102"/>
                  </a:cubicBezTo>
                  <a:cubicBezTo>
                    <a:pt x="0" y="126"/>
                    <a:pt x="0" y="198"/>
                    <a:pt x="60" y="221"/>
                  </a:cubicBezTo>
                  <a:cubicBezTo>
                    <a:pt x="99" y="232"/>
                    <a:pt x="139" y="237"/>
                    <a:pt x="179" y="237"/>
                  </a:cubicBezTo>
                  <a:cubicBezTo>
                    <a:pt x="271" y="237"/>
                    <a:pt x="365" y="214"/>
                    <a:pt x="464" y="198"/>
                  </a:cubicBezTo>
                  <a:cubicBezTo>
                    <a:pt x="607" y="174"/>
                    <a:pt x="786" y="138"/>
                    <a:pt x="941" y="126"/>
                  </a:cubicBezTo>
                  <a:cubicBezTo>
                    <a:pt x="953" y="126"/>
                    <a:pt x="953" y="126"/>
                    <a:pt x="941" y="114"/>
                  </a:cubicBezTo>
                  <a:cubicBezTo>
                    <a:pt x="812" y="43"/>
                    <a:pt x="631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14"/>
            <p:cNvSpPr/>
            <p:nvPr/>
          </p:nvSpPr>
          <p:spPr>
            <a:xfrm>
              <a:off x="4315400" y="1948000"/>
              <a:ext cx="102725" cy="9475"/>
            </a:xfrm>
            <a:custGeom>
              <a:rect b="b" l="l" r="r" t="t"/>
              <a:pathLst>
                <a:path extrusionOk="0" h="379" w="4109">
                  <a:moveTo>
                    <a:pt x="4061" y="0"/>
                  </a:moveTo>
                  <a:cubicBezTo>
                    <a:pt x="3710" y="54"/>
                    <a:pt x="3358" y="57"/>
                    <a:pt x="3009" y="57"/>
                  </a:cubicBezTo>
                  <a:cubicBezTo>
                    <a:pt x="2965" y="57"/>
                    <a:pt x="2921" y="57"/>
                    <a:pt x="2878" y="57"/>
                  </a:cubicBezTo>
                  <a:cubicBezTo>
                    <a:pt x="2572" y="57"/>
                    <a:pt x="2267" y="59"/>
                    <a:pt x="1965" y="95"/>
                  </a:cubicBezTo>
                  <a:cubicBezTo>
                    <a:pt x="1322" y="155"/>
                    <a:pt x="679" y="214"/>
                    <a:pt x="60" y="274"/>
                  </a:cubicBezTo>
                  <a:cubicBezTo>
                    <a:pt x="1" y="274"/>
                    <a:pt x="1" y="369"/>
                    <a:pt x="60" y="369"/>
                  </a:cubicBezTo>
                  <a:cubicBezTo>
                    <a:pt x="154" y="376"/>
                    <a:pt x="247" y="379"/>
                    <a:pt x="341" y="379"/>
                  </a:cubicBezTo>
                  <a:cubicBezTo>
                    <a:pt x="929" y="379"/>
                    <a:pt x="1523" y="262"/>
                    <a:pt x="2108" y="191"/>
                  </a:cubicBezTo>
                  <a:cubicBezTo>
                    <a:pt x="2763" y="119"/>
                    <a:pt x="3430" y="179"/>
                    <a:pt x="4073" y="60"/>
                  </a:cubicBezTo>
                  <a:cubicBezTo>
                    <a:pt x="4108" y="60"/>
                    <a:pt x="4085" y="0"/>
                    <a:pt x="40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14"/>
            <p:cNvSpPr/>
            <p:nvPr/>
          </p:nvSpPr>
          <p:spPr>
            <a:xfrm>
              <a:off x="4398150" y="1943675"/>
              <a:ext cx="25925" cy="3175"/>
            </a:xfrm>
            <a:custGeom>
              <a:rect b="b" l="l" r="r" t="t"/>
              <a:pathLst>
                <a:path extrusionOk="0" h="127" w="1037">
                  <a:moveTo>
                    <a:pt x="496" y="0"/>
                  </a:moveTo>
                  <a:cubicBezTo>
                    <a:pt x="340" y="0"/>
                    <a:pt x="185" y="6"/>
                    <a:pt x="36" y="30"/>
                  </a:cubicBezTo>
                  <a:cubicBezTo>
                    <a:pt x="1" y="30"/>
                    <a:pt x="1" y="102"/>
                    <a:pt x="36" y="102"/>
                  </a:cubicBezTo>
                  <a:cubicBezTo>
                    <a:pt x="160" y="121"/>
                    <a:pt x="284" y="126"/>
                    <a:pt x="408" y="126"/>
                  </a:cubicBezTo>
                  <a:cubicBezTo>
                    <a:pt x="594" y="126"/>
                    <a:pt x="779" y="114"/>
                    <a:pt x="965" y="114"/>
                  </a:cubicBezTo>
                  <a:cubicBezTo>
                    <a:pt x="1037" y="114"/>
                    <a:pt x="1037" y="6"/>
                    <a:pt x="965" y="6"/>
                  </a:cubicBezTo>
                  <a:cubicBezTo>
                    <a:pt x="810" y="6"/>
                    <a:pt x="65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14"/>
            <p:cNvSpPr/>
            <p:nvPr/>
          </p:nvSpPr>
          <p:spPr>
            <a:xfrm>
              <a:off x="4389825" y="1937600"/>
              <a:ext cx="30675" cy="3650"/>
            </a:xfrm>
            <a:custGeom>
              <a:rect b="b" l="l" r="r" t="t"/>
              <a:pathLst>
                <a:path extrusionOk="0" h="146" w="1227">
                  <a:moveTo>
                    <a:pt x="541" y="1"/>
                  </a:moveTo>
                  <a:cubicBezTo>
                    <a:pt x="372" y="1"/>
                    <a:pt x="203" y="7"/>
                    <a:pt x="36" y="23"/>
                  </a:cubicBezTo>
                  <a:cubicBezTo>
                    <a:pt x="0" y="23"/>
                    <a:pt x="0" y="83"/>
                    <a:pt x="36" y="83"/>
                  </a:cubicBezTo>
                  <a:cubicBezTo>
                    <a:pt x="405" y="130"/>
                    <a:pt x="786" y="118"/>
                    <a:pt x="1155" y="142"/>
                  </a:cubicBezTo>
                  <a:cubicBezTo>
                    <a:pt x="1162" y="144"/>
                    <a:pt x="1168" y="145"/>
                    <a:pt x="1173" y="145"/>
                  </a:cubicBezTo>
                  <a:cubicBezTo>
                    <a:pt x="1226" y="145"/>
                    <a:pt x="1220" y="45"/>
                    <a:pt x="1155" y="23"/>
                  </a:cubicBezTo>
                  <a:cubicBezTo>
                    <a:pt x="953" y="10"/>
                    <a:pt x="747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14"/>
            <p:cNvSpPr/>
            <p:nvPr/>
          </p:nvSpPr>
          <p:spPr>
            <a:xfrm>
              <a:off x="4270750" y="1935775"/>
              <a:ext cx="137850" cy="12525"/>
            </a:xfrm>
            <a:custGeom>
              <a:rect b="b" l="l" r="r" t="t"/>
              <a:pathLst>
                <a:path extrusionOk="0" h="501" w="5514">
                  <a:moveTo>
                    <a:pt x="5490" y="1"/>
                  </a:moveTo>
                  <a:cubicBezTo>
                    <a:pt x="3692" y="96"/>
                    <a:pt x="1811" y="25"/>
                    <a:pt x="37" y="418"/>
                  </a:cubicBezTo>
                  <a:cubicBezTo>
                    <a:pt x="1" y="430"/>
                    <a:pt x="13" y="501"/>
                    <a:pt x="60" y="501"/>
                  </a:cubicBezTo>
                  <a:cubicBezTo>
                    <a:pt x="1870" y="406"/>
                    <a:pt x="3704" y="287"/>
                    <a:pt x="5502" y="60"/>
                  </a:cubicBezTo>
                  <a:cubicBezTo>
                    <a:pt x="5513" y="49"/>
                    <a:pt x="5513" y="1"/>
                    <a:pt x="5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14"/>
            <p:cNvSpPr/>
            <p:nvPr/>
          </p:nvSpPr>
          <p:spPr>
            <a:xfrm>
              <a:off x="4777425" y="2607000"/>
              <a:ext cx="3250" cy="1600"/>
            </a:xfrm>
            <a:custGeom>
              <a:rect b="b" l="l" r="r" t="t"/>
              <a:pathLst>
                <a:path extrusionOk="0" h="64" w="130">
                  <a:moveTo>
                    <a:pt x="105" y="0"/>
                  </a:moveTo>
                  <a:cubicBezTo>
                    <a:pt x="58" y="0"/>
                    <a:pt x="46" y="12"/>
                    <a:pt x="10" y="24"/>
                  </a:cubicBezTo>
                  <a:cubicBezTo>
                    <a:pt x="1" y="44"/>
                    <a:pt x="7" y="63"/>
                    <a:pt x="29" y="63"/>
                  </a:cubicBezTo>
                  <a:cubicBezTo>
                    <a:pt x="34" y="63"/>
                    <a:pt x="39" y="62"/>
                    <a:pt x="46" y="60"/>
                  </a:cubicBezTo>
                  <a:cubicBezTo>
                    <a:pt x="54" y="52"/>
                    <a:pt x="74" y="38"/>
                    <a:pt x="93" y="38"/>
                  </a:cubicBezTo>
                  <a:cubicBezTo>
                    <a:pt x="101" y="38"/>
                    <a:pt x="110" y="41"/>
                    <a:pt x="117" y="48"/>
                  </a:cubicBezTo>
                  <a:cubicBezTo>
                    <a:pt x="129" y="48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14"/>
            <p:cNvSpPr/>
            <p:nvPr/>
          </p:nvSpPr>
          <p:spPr>
            <a:xfrm>
              <a:off x="4767550" y="2578725"/>
              <a:ext cx="4175" cy="1250"/>
            </a:xfrm>
            <a:custGeom>
              <a:rect b="b" l="l" r="r" t="t"/>
              <a:pathLst>
                <a:path extrusionOk="0" h="50" w="167">
                  <a:moveTo>
                    <a:pt x="36" y="0"/>
                  </a:moveTo>
                  <a:cubicBezTo>
                    <a:pt x="0" y="0"/>
                    <a:pt x="0" y="48"/>
                    <a:pt x="36" y="48"/>
                  </a:cubicBezTo>
                  <a:lnTo>
                    <a:pt x="143" y="48"/>
                  </a:lnTo>
                  <a:cubicBezTo>
                    <a:pt x="145" y="49"/>
                    <a:pt x="147" y="50"/>
                    <a:pt x="149" y="50"/>
                  </a:cubicBezTo>
                  <a:cubicBezTo>
                    <a:pt x="167" y="50"/>
                    <a:pt x="16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14"/>
            <p:cNvSpPr/>
            <p:nvPr/>
          </p:nvSpPr>
          <p:spPr>
            <a:xfrm>
              <a:off x="4644325" y="2658800"/>
              <a:ext cx="13400" cy="5625"/>
            </a:xfrm>
            <a:custGeom>
              <a:rect b="b" l="l" r="r" t="t"/>
              <a:pathLst>
                <a:path extrusionOk="0" h="225" w="536">
                  <a:moveTo>
                    <a:pt x="393" y="0"/>
                  </a:moveTo>
                  <a:cubicBezTo>
                    <a:pt x="322" y="0"/>
                    <a:pt x="262" y="12"/>
                    <a:pt x="191" y="24"/>
                  </a:cubicBezTo>
                  <a:cubicBezTo>
                    <a:pt x="119" y="36"/>
                    <a:pt x="84" y="72"/>
                    <a:pt x="24" y="119"/>
                  </a:cubicBezTo>
                  <a:cubicBezTo>
                    <a:pt x="0" y="143"/>
                    <a:pt x="12" y="191"/>
                    <a:pt x="36" y="203"/>
                  </a:cubicBezTo>
                  <a:cubicBezTo>
                    <a:pt x="77" y="211"/>
                    <a:pt x="112" y="225"/>
                    <a:pt x="150" y="225"/>
                  </a:cubicBezTo>
                  <a:cubicBezTo>
                    <a:pt x="167" y="225"/>
                    <a:pt x="184" y="222"/>
                    <a:pt x="203" y="214"/>
                  </a:cubicBezTo>
                  <a:cubicBezTo>
                    <a:pt x="262" y="203"/>
                    <a:pt x="322" y="203"/>
                    <a:pt x="381" y="203"/>
                  </a:cubicBezTo>
                  <a:cubicBezTo>
                    <a:pt x="536" y="203"/>
                    <a:pt x="536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14"/>
            <p:cNvSpPr/>
            <p:nvPr/>
          </p:nvSpPr>
          <p:spPr>
            <a:xfrm>
              <a:off x="4566325" y="2744950"/>
              <a:ext cx="10150" cy="3500"/>
            </a:xfrm>
            <a:custGeom>
              <a:rect b="b" l="l" r="r" t="t"/>
              <a:pathLst>
                <a:path extrusionOk="0" h="140" w="406">
                  <a:moveTo>
                    <a:pt x="170" y="1"/>
                  </a:moveTo>
                  <a:cubicBezTo>
                    <a:pt x="120" y="1"/>
                    <a:pt x="72" y="7"/>
                    <a:pt x="37" y="31"/>
                  </a:cubicBezTo>
                  <a:cubicBezTo>
                    <a:pt x="1" y="43"/>
                    <a:pt x="1" y="90"/>
                    <a:pt x="37" y="102"/>
                  </a:cubicBezTo>
                  <a:cubicBezTo>
                    <a:pt x="92" y="134"/>
                    <a:pt x="158" y="139"/>
                    <a:pt x="224" y="139"/>
                  </a:cubicBezTo>
                  <a:cubicBezTo>
                    <a:pt x="257" y="139"/>
                    <a:pt x="291" y="138"/>
                    <a:pt x="322" y="138"/>
                  </a:cubicBezTo>
                  <a:cubicBezTo>
                    <a:pt x="406" y="138"/>
                    <a:pt x="406" y="7"/>
                    <a:pt x="322" y="7"/>
                  </a:cubicBezTo>
                  <a:cubicBezTo>
                    <a:pt x="275" y="7"/>
                    <a:pt x="22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14"/>
            <p:cNvSpPr/>
            <p:nvPr/>
          </p:nvSpPr>
          <p:spPr>
            <a:xfrm>
              <a:off x="4662175" y="2894500"/>
              <a:ext cx="12425" cy="2800"/>
            </a:xfrm>
            <a:custGeom>
              <a:rect b="b" l="l" r="r" t="t"/>
              <a:pathLst>
                <a:path extrusionOk="0" h="112" w="497">
                  <a:moveTo>
                    <a:pt x="440" y="1"/>
                  </a:moveTo>
                  <a:cubicBezTo>
                    <a:pt x="437" y="1"/>
                    <a:pt x="433" y="1"/>
                    <a:pt x="429" y="2"/>
                  </a:cubicBezTo>
                  <a:cubicBezTo>
                    <a:pt x="358" y="14"/>
                    <a:pt x="274" y="14"/>
                    <a:pt x="203" y="14"/>
                  </a:cubicBezTo>
                  <a:cubicBezTo>
                    <a:pt x="143" y="14"/>
                    <a:pt x="84" y="14"/>
                    <a:pt x="24" y="38"/>
                  </a:cubicBezTo>
                  <a:cubicBezTo>
                    <a:pt x="1" y="49"/>
                    <a:pt x="1" y="97"/>
                    <a:pt x="24" y="97"/>
                  </a:cubicBezTo>
                  <a:cubicBezTo>
                    <a:pt x="54" y="109"/>
                    <a:pt x="93" y="112"/>
                    <a:pt x="132" y="112"/>
                  </a:cubicBezTo>
                  <a:cubicBezTo>
                    <a:pt x="170" y="112"/>
                    <a:pt x="209" y="109"/>
                    <a:pt x="239" y="109"/>
                  </a:cubicBezTo>
                  <a:cubicBezTo>
                    <a:pt x="310" y="109"/>
                    <a:pt x="382" y="97"/>
                    <a:pt x="441" y="73"/>
                  </a:cubicBezTo>
                  <a:cubicBezTo>
                    <a:pt x="497" y="73"/>
                    <a:pt x="490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14"/>
            <p:cNvSpPr/>
            <p:nvPr/>
          </p:nvSpPr>
          <p:spPr>
            <a:xfrm>
              <a:off x="4683025" y="2955225"/>
              <a:ext cx="9725" cy="3675"/>
            </a:xfrm>
            <a:custGeom>
              <a:rect b="b" l="l" r="r" t="t"/>
              <a:pathLst>
                <a:path extrusionOk="0" h="147" w="389">
                  <a:moveTo>
                    <a:pt x="300" y="1"/>
                  </a:moveTo>
                  <a:cubicBezTo>
                    <a:pt x="295" y="1"/>
                    <a:pt x="291" y="1"/>
                    <a:pt x="286" y="2"/>
                  </a:cubicBezTo>
                  <a:cubicBezTo>
                    <a:pt x="226" y="14"/>
                    <a:pt x="191" y="14"/>
                    <a:pt x="131" y="14"/>
                  </a:cubicBezTo>
                  <a:cubicBezTo>
                    <a:pt x="83" y="14"/>
                    <a:pt x="36" y="14"/>
                    <a:pt x="12" y="49"/>
                  </a:cubicBezTo>
                  <a:cubicBezTo>
                    <a:pt x="0" y="61"/>
                    <a:pt x="0" y="85"/>
                    <a:pt x="12" y="109"/>
                  </a:cubicBezTo>
                  <a:cubicBezTo>
                    <a:pt x="40" y="137"/>
                    <a:pt x="83" y="147"/>
                    <a:pt x="129" y="147"/>
                  </a:cubicBezTo>
                  <a:cubicBezTo>
                    <a:pt x="200" y="147"/>
                    <a:pt x="278" y="123"/>
                    <a:pt x="322" y="109"/>
                  </a:cubicBezTo>
                  <a:cubicBezTo>
                    <a:pt x="389" y="86"/>
                    <a:pt x="372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14"/>
            <p:cNvSpPr/>
            <p:nvPr/>
          </p:nvSpPr>
          <p:spPr>
            <a:xfrm>
              <a:off x="4663975" y="3007650"/>
              <a:ext cx="13900" cy="8600"/>
            </a:xfrm>
            <a:custGeom>
              <a:rect b="b" l="l" r="r" t="t"/>
              <a:pathLst>
                <a:path extrusionOk="0" h="344" w="556">
                  <a:moveTo>
                    <a:pt x="418" y="11"/>
                  </a:moveTo>
                  <a:cubicBezTo>
                    <a:pt x="413" y="11"/>
                    <a:pt x="409" y="11"/>
                    <a:pt x="405" y="12"/>
                  </a:cubicBezTo>
                  <a:cubicBezTo>
                    <a:pt x="286" y="36"/>
                    <a:pt x="143" y="0"/>
                    <a:pt x="60" y="107"/>
                  </a:cubicBezTo>
                  <a:cubicBezTo>
                    <a:pt x="12" y="143"/>
                    <a:pt x="0" y="238"/>
                    <a:pt x="60" y="286"/>
                  </a:cubicBezTo>
                  <a:cubicBezTo>
                    <a:pt x="104" y="327"/>
                    <a:pt x="150" y="343"/>
                    <a:pt x="197" y="343"/>
                  </a:cubicBezTo>
                  <a:cubicBezTo>
                    <a:pt x="301" y="343"/>
                    <a:pt x="406" y="261"/>
                    <a:pt x="488" y="179"/>
                  </a:cubicBezTo>
                  <a:cubicBezTo>
                    <a:pt x="556" y="111"/>
                    <a:pt x="495" y="11"/>
                    <a:pt x="418" y="1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14"/>
            <p:cNvSpPr/>
            <p:nvPr/>
          </p:nvSpPr>
          <p:spPr>
            <a:xfrm>
              <a:off x="4659800" y="3096100"/>
              <a:ext cx="6650" cy="4775"/>
            </a:xfrm>
            <a:custGeom>
              <a:rect b="b" l="l" r="r" t="t"/>
              <a:pathLst>
                <a:path extrusionOk="0" h="191" w="266">
                  <a:moveTo>
                    <a:pt x="134" y="1"/>
                  </a:moveTo>
                  <a:cubicBezTo>
                    <a:pt x="110" y="1"/>
                    <a:pt x="83" y="14"/>
                    <a:pt x="60" y="46"/>
                  </a:cubicBezTo>
                  <a:cubicBezTo>
                    <a:pt x="48" y="70"/>
                    <a:pt x="24" y="70"/>
                    <a:pt x="12" y="82"/>
                  </a:cubicBezTo>
                  <a:cubicBezTo>
                    <a:pt x="0" y="105"/>
                    <a:pt x="0" y="141"/>
                    <a:pt x="12" y="153"/>
                  </a:cubicBezTo>
                  <a:cubicBezTo>
                    <a:pt x="31" y="179"/>
                    <a:pt x="57" y="190"/>
                    <a:pt x="87" y="190"/>
                  </a:cubicBezTo>
                  <a:cubicBezTo>
                    <a:pt x="112" y="190"/>
                    <a:pt x="139" y="182"/>
                    <a:pt x="167" y="165"/>
                  </a:cubicBezTo>
                  <a:cubicBezTo>
                    <a:pt x="266" y="120"/>
                    <a:pt x="20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14"/>
            <p:cNvSpPr/>
            <p:nvPr/>
          </p:nvSpPr>
          <p:spPr>
            <a:xfrm>
              <a:off x="4446975" y="3278800"/>
              <a:ext cx="19575" cy="8075"/>
            </a:xfrm>
            <a:custGeom>
              <a:rect b="b" l="l" r="r" t="t"/>
              <a:pathLst>
                <a:path extrusionOk="0" h="323" w="783">
                  <a:moveTo>
                    <a:pt x="619" y="0"/>
                  </a:moveTo>
                  <a:cubicBezTo>
                    <a:pt x="615" y="0"/>
                    <a:pt x="611" y="0"/>
                    <a:pt x="608" y="1"/>
                  </a:cubicBezTo>
                  <a:cubicBezTo>
                    <a:pt x="554" y="13"/>
                    <a:pt x="503" y="19"/>
                    <a:pt x="453" y="19"/>
                  </a:cubicBezTo>
                  <a:cubicBezTo>
                    <a:pt x="402" y="19"/>
                    <a:pt x="352" y="13"/>
                    <a:pt x="298" y="1"/>
                  </a:cubicBezTo>
                  <a:cubicBezTo>
                    <a:pt x="191" y="1"/>
                    <a:pt x="108" y="1"/>
                    <a:pt x="36" y="96"/>
                  </a:cubicBezTo>
                  <a:cubicBezTo>
                    <a:pt x="0" y="144"/>
                    <a:pt x="0" y="179"/>
                    <a:pt x="36" y="227"/>
                  </a:cubicBezTo>
                  <a:cubicBezTo>
                    <a:pt x="108" y="322"/>
                    <a:pt x="215" y="322"/>
                    <a:pt x="310" y="322"/>
                  </a:cubicBezTo>
                  <a:cubicBezTo>
                    <a:pt x="417" y="298"/>
                    <a:pt x="536" y="287"/>
                    <a:pt x="643" y="275"/>
                  </a:cubicBezTo>
                  <a:cubicBezTo>
                    <a:pt x="783" y="228"/>
                    <a:pt x="763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14"/>
            <p:cNvSpPr/>
            <p:nvPr/>
          </p:nvSpPr>
          <p:spPr>
            <a:xfrm>
              <a:off x="4351725" y="3275125"/>
              <a:ext cx="13125" cy="12025"/>
            </a:xfrm>
            <a:custGeom>
              <a:rect b="b" l="l" r="r" t="t"/>
              <a:pathLst>
                <a:path extrusionOk="0" h="481" w="525">
                  <a:moveTo>
                    <a:pt x="285" y="0"/>
                  </a:moveTo>
                  <a:cubicBezTo>
                    <a:pt x="246" y="0"/>
                    <a:pt x="206" y="9"/>
                    <a:pt x="167" y="29"/>
                  </a:cubicBezTo>
                  <a:cubicBezTo>
                    <a:pt x="119" y="53"/>
                    <a:pt x="96" y="76"/>
                    <a:pt x="60" y="124"/>
                  </a:cubicBezTo>
                  <a:cubicBezTo>
                    <a:pt x="0" y="195"/>
                    <a:pt x="0" y="303"/>
                    <a:pt x="60" y="362"/>
                  </a:cubicBezTo>
                  <a:cubicBezTo>
                    <a:pt x="96" y="386"/>
                    <a:pt x="119" y="422"/>
                    <a:pt x="167" y="445"/>
                  </a:cubicBezTo>
                  <a:cubicBezTo>
                    <a:pt x="209" y="470"/>
                    <a:pt x="253" y="481"/>
                    <a:pt x="295" y="481"/>
                  </a:cubicBezTo>
                  <a:cubicBezTo>
                    <a:pt x="418" y="481"/>
                    <a:pt x="524" y="385"/>
                    <a:pt x="524" y="243"/>
                  </a:cubicBezTo>
                  <a:cubicBezTo>
                    <a:pt x="524" y="97"/>
                    <a:pt x="413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14"/>
            <p:cNvSpPr/>
            <p:nvPr/>
          </p:nvSpPr>
          <p:spPr>
            <a:xfrm>
              <a:off x="4201100" y="3199000"/>
              <a:ext cx="10650" cy="5475"/>
            </a:xfrm>
            <a:custGeom>
              <a:rect b="b" l="l" r="r" t="t"/>
              <a:pathLst>
                <a:path extrusionOk="0" h="219" w="426">
                  <a:moveTo>
                    <a:pt x="284" y="0"/>
                  </a:moveTo>
                  <a:cubicBezTo>
                    <a:pt x="278" y="0"/>
                    <a:pt x="270" y="1"/>
                    <a:pt x="263" y="2"/>
                  </a:cubicBezTo>
                  <a:cubicBezTo>
                    <a:pt x="168" y="2"/>
                    <a:pt x="84" y="2"/>
                    <a:pt x="13" y="73"/>
                  </a:cubicBezTo>
                  <a:cubicBezTo>
                    <a:pt x="1" y="97"/>
                    <a:pt x="1" y="133"/>
                    <a:pt x="13" y="145"/>
                  </a:cubicBezTo>
                  <a:cubicBezTo>
                    <a:pt x="60" y="208"/>
                    <a:pt x="113" y="219"/>
                    <a:pt x="171" y="219"/>
                  </a:cubicBezTo>
                  <a:cubicBezTo>
                    <a:pt x="201" y="219"/>
                    <a:pt x="231" y="216"/>
                    <a:pt x="263" y="216"/>
                  </a:cubicBezTo>
                  <a:cubicBezTo>
                    <a:pt x="267" y="216"/>
                    <a:pt x="270" y="217"/>
                    <a:pt x="274" y="217"/>
                  </a:cubicBezTo>
                  <a:cubicBezTo>
                    <a:pt x="422" y="217"/>
                    <a:pt x="426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14"/>
            <p:cNvSpPr/>
            <p:nvPr/>
          </p:nvSpPr>
          <p:spPr>
            <a:xfrm>
              <a:off x="4215550" y="2921025"/>
              <a:ext cx="4775" cy="4350"/>
            </a:xfrm>
            <a:custGeom>
              <a:rect b="b" l="l" r="r" t="t"/>
              <a:pathLst>
                <a:path extrusionOk="0" h="174" w="191">
                  <a:moveTo>
                    <a:pt x="96" y="0"/>
                  </a:moveTo>
                  <a:cubicBezTo>
                    <a:pt x="48" y="0"/>
                    <a:pt x="0" y="36"/>
                    <a:pt x="18" y="108"/>
                  </a:cubicBezTo>
                  <a:lnTo>
                    <a:pt x="18" y="120"/>
                  </a:lnTo>
                  <a:cubicBezTo>
                    <a:pt x="24" y="155"/>
                    <a:pt x="60" y="173"/>
                    <a:pt x="96" y="173"/>
                  </a:cubicBezTo>
                  <a:cubicBezTo>
                    <a:pt x="131" y="173"/>
                    <a:pt x="167" y="155"/>
                    <a:pt x="173" y="120"/>
                  </a:cubicBezTo>
                  <a:lnTo>
                    <a:pt x="173" y="108"/>
                  </a:lnTo>
                  <a:cubicBezTo>
                    <a:pt x="191" y="36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14"/>
            <p:cNvSpPr/>
            <p:nvPr/>
          </p:nvSpPr>
          <p:spPr>
            <a:xfrm>
              <a:off x="4128775" y="2815950"/>
              <a:ext cx="2400" cy="925"/>
            </a:xfrm>
            <a:custGeom>
              <a:rect b="b" l="l" r="r" t="t"/>
              <a:pathLst>
                <a:path extrusionOk="0" h="37" w="96">
                  <a:moveTo>
                    <a:pt x="24" y="1"/>
                  </a:moveTo>
                  <a:cubicBezTo>
                    <a:pt x="1" y="1"/>
                    <a:pt x="1" y="36"/>
                    <a:pt x="24" y="36"/>
                  </a:cubicBezTo>
                  <a:lnTo>
                    <a:pt x="84" y="36"/>
                  </a:lnTo>
                  <a:cubicBezTo>
                    <a:pt x="96" y="36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14"/>
            <p:cNvSpPr/>
            <p:nvPr/>
          </p:nvSpPr>
          <p:spPr>
            <a:xfrm>
              <a:off x="4110625" y="2785550"/>
              <a:ext cx="9125" cy="4225"/>
            </a:xfrm>
            <a:custGeom>
              <a:rect b="b" l="l" r="r" t="t"/>
              <a:pathLst>
                <a:path extrusionOk="0" h="169" w="365">
                  <a:moveTo>
                    <a:pt x="297" y="1"/>
                  </a:moveTo>
                  <a:cubicBezTo>
                    <a:pt x="294" y="1"/>
                    <a:pt x="290" y="1"/>
                    <a:pt x="286" y="2"/>
                  </a:cubicBezTo>
                  <a:cubicBezTo>
                    <a:pt x="215" y="26"/>
                    <a:pt x="60" y="14"/>
                    <a:pt x="12" y="109"/>
                  </a:cubicBezTo>
                  <a:cubicBezTo>
                    <a:pt x="0" y="133"/>
                    <a:pt x="12" y="169"/>
                    <a:pt x="48" y="169"/>
                  </a:cubicBezTo>
                  <a:cubicBezTo>
                    <a:pt x="96" y="169"/>
                    <a:pt x="119" y="145"/>
                    <a:pt x="167" y="133"/>
                  </a:cubicBezTo>
                  <a:cubicBezTo>
                    <a:pt x="215" y="121"/>
                    <a:pt x="250" y="121"/>
                    <a:pt x="298" y="97"/>
                  </a:cubicBezTo>
                  <a:cubicBezTo>
                    <a:pt x="365" y="75"/>
                    <a:pt x="34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14"/>
            <p:cNvSpPr/>
            <p:nvPr/>
          </p:nvSpPr>
          <p:spPr>
            <a:xfrm>
              <a:off x="4038875" y="2754150"/>
              <a:ext cx="11050" cy="6400"/>
            </a:xfrm>
            <a:custGeom>
              <a:rect b="b" l="l" r="r" t="t"/>
              <a:pathLst>
                <a:path extrusionOk="0" h="256" w="442">
                  <a:moveTo>
                    <a:pt x="166" y="1"/>
                  </a:moveTo>
                  <a:cubicBezTo>
                    <a:pt x="128" y="1"/>
                    <a:pt x="92" y="10"/>
                    <a:pt x="60" y="32"/>
                  </a:cubicBezTo>
                  <a:cubicBezTo>
                    <a:pt x="1" y="79"/>
                    <a:pt x="1" y="151"/>
                    <a:pt x="60" y="210"/>
                  </a:cubicBezTo>
                  <a:cubicBezTo>
                    <a:pt x="94" y="243"/>
                    <a:pt x="136" y="256"/>
                    <a:pt x="180" y="256"/>
                  </a:cubicBezTo>
                  <a:cubicBezTo>
                    <a:pt x="248" y="256"/>
                    <a:pt x="320" y="227"/>
                    <a:pt x="370" y="198"/>
                  </a:cubicBezTo>
                  <a:cubicBezTo>
                    <a:pt x="441" y="163"/>
                    <a:pt x="441" y="79"/>
                    <a:pt x="370" y="56"/>
                  </a:cubicBezTo>
                  <a:cubicBezTo>
                    <a:pt x="303" y="26"/>
                    <a:pt x="23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14"/>
            <p:cNvSpPr/>
            <p:nvPr/>
          </p:nvSpPr>
          <p:spPr>
            <a:xfrm>
              <a:off x="3988275" y="266772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91" y="0"/>
                  </a:moveTo>
                  <a:cubicBezTo>
                    <a:pt x="132" y="12"/>
                    <a:pt x="72" y="12"/>
                    <a:pt x="13" y="36"/>
                  </a:cubicBezTo>
                  <a:cubicBezTo>
                    <a:pt x="1" y="60"/>
                    <a:pt x="1" y="84"/>
                    <a:pt x="13" y="96"/>
                  </a:cubicBezTo>
                  <a:cubicBezTo>
                    <a:pt x="72" y="131"/>
                    <a:pt x="132" y="131"/>
                    <a:pt x="191" y="143"/>
                  </a:cubicBezTo>
                  <a:cubicBezTo>
                    <a:pt x="287" y="143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14"/>
            <p:cNvSpPr/>
            <p:nvPr/>
          </p:nvSpPr>
          <p:spPr>
            <a:xfrm>
              <a:off x="3967750" y="2594475"/>
              <a:ext cx="6575" cy="4025"/>
            </a:xfrm>
            <a:custGeom>
              <a:rect b="b" l="l" r="r" t="t"/>
              <a:pathLst>
                <a:path extrusionOk="0" h="161" w="263">
                  <a:moveTo>
                    <a:pt x="153" y="0"/>
                  </a:moveTo>
                  <a:cubicBezTo>
                    <a:pt x="134" y="0"/>
                    <a:pt x="113" y="11"/>
                    <a:pt x="96" y="37"/>
                  </a:cubicBezTo>
                  <a:cubicBezTo>
                    <a:pt x="72" y="73"/>
                    <a:pt x="48" y="85"/>
                    <a:pt x="36" y="97"/>
                  </a:cubicBezTo>
                  <a:cubicBezTo>
                    <a:pt x="0" y="109"/>
                    <a:pt x="12" y="156"/>
                    <a:pt x="48" y="156"/>
                  </a:cubicBezTo>
                  <a:cubicBezTo>
                    <a:pt x="61" y="159"/>
                    <a:pt x="74" y="161"/>
                    <a:pt x="88" y="161"/>
                  </a:cubicBezTo>
                  <a:cubicBezTo>
                    <a:pt x="126" y="161"/>
                    <a:pt x="165" y="150"/>
                    <a:pt x="191" y="132"/>
                  </a:cubicBezTo>
                  <a:cubicBezTo>
                    <a:pt x="262" y="97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14"/>
            <p:cNvSpPr/>
            <p:nvPr/>
          </p:nvSpPr>
          <p:spPr>
            <a:xfrm>
              <a:off x="3952375" y="2444000"/>
              <a:ext cx="6175" cy="5675"/>
            </a:xfrm>
            <a:custGeom>
              <a:rect b="b" l="l" r="r" t="t"/>
              <a:pathLst>
                <a:path extrusionOk="0" h="227" w="247">
                  <a:moveTo>
                    <a:pt x="119" y="1"/>
                  </a:moveTo>
                  <a:cubicBezTo>
                    <a:pt x="66" y="1"/>
                    <a:pt x="11" y="42"/>
                    <a:pt x="20" y="103"/>
                  </a:cubicBezTo>
                  <a:cubicBezTo>
                    <a:pt x="21" y="102"/>
                    <a:pt x="21" y="102"/>
                    <a:pt x="22" y="101"/>
                  </a:cubicBezTo>
                  <a:lnTo>
                    <a:pt x="22" y="101"/>
                  </a:lnTo>
                  <a:cubicBezTo>
                    <a:pt x="1" y="151"/>
                    <a:pt x="14" y="213"/>
                    <a:pt x="68" y="222"/>
                  </a:cubicBezTo>
                  <a:cubicBezTo>
                    <a:pt x="80" y="225"/>
                    <a:pt x="94" y="227"/>
                    <a:pt x="108" y="227"/>
                  </a:cubicBezTo>
                  <a:cubicBezTo>
                    <a:pt x="145" y="227"/>
                    <a:pt x="181" y="216"/>
                    <a:pt x="199" y="198"/>
                  </a:cubicBezTo>
                  <a:cubicBezTo>
                    <a:pt x="246" y="139"/>
                    <a:pt x="246" y="43"/>
                    <a:pt x="175" y="20"/>
                  </a:cubicBezTo>
                  <a:cubicBezTo>
                    <a:pt x="159" y="7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14"/>
            <p:cNvSpPr/>
            <p:nvPr/>
          </p:nvSpPr>
          <p:spPr>
            <a:xfrm>
              <a:off x="3796300" y="235577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131" y="1"/>
                  </a:moveTo>
                  <a:cubicBezTo>
                    <a:pt x="84" y="1"/>
                    <a:pt x="60" y="1"/>
                    <a:pt x="12" y="36"/>
                  </a:cubicBezTo>
                  <a:cubicBezTo>
                    <a:pt x="0" y="48"/>
                    <a:pt x="0" y="72"/>
                    <a:pt x="12" y="72"/>
                  </a:cubicBezTo>
                  <a:cubicBezTo>
                    <a:pt x="60" y="96"/>
                    <a:pt x="84" y="108"/>
                    <a:pt x="131" y="108"/>
                  </a:cubicBezTo>
                  <a:cubicBezTo>
                    <a:pt x="203" y="108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14"/>
            <p:cNvSpPr/>
            <p:nvPr/>
          </p:nvSpPr>
          <p:spPr>
            <a:xfrm>
              <a:off x="3759675" y="2339275"/>
              <a:ext cx="6275" cy="4700"/>
            </a:xfrm>
            <a:custGeom>
              <a:rect b="b" l="l" r="r" t="t"/>
              <a:pathLst>
                <a:path extrusionOk="0" h="188" w="251">
                  <a:moveTo>
                    <a:pt x="148" y="0"/>
                  </a:moveTo>
                  <a:cubicBezTo>
                    <a:pt x="134" y="0"/>
                    <a:pt x="120" y="5"/>
                    <a:pt x="108" y="18"/>
                  </a:cubicBezTo>
                  <a:cubicBezTo>
                    <a:pt x="60" y="65"/>
                    <a:pt x="1" y="101"/>
                    <a:pt x="48" y="172"/>
                  </a:cubicBezTo>
                  <a:cubicBezTo>
                    <a:pt x="54" y="184"/>
                    <a:pt x="69" y="187"/>
                    <a:pt x="84" y="187"/>
                  </a:cubicBezTo>
                  <a:cubicBezTo>
                    <a:pt x="99" y="187"/>
                    <a:pt x="114" y="184"/>
                    <a:pt x="120" y="184"/>
                  </a:cubicBezTo>
                  <a:cubicBezTo>
                    <a:pt x="156" y="172"/>
                    <a:pt x="168" y="161"/>
                    <a:pt x="203" y="125"/>
                  </a:cubicBezTo>
                  <a:cubicBezTo>
                    <a:pt x="251" y="78"/>
                    <a:pt x="200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14"/>
            <p:cNvSpPr/>
            <p:nvPr/>
          </p:nvSpPr>
          <p:spPr>
            <a:xfrm>
              <a:off x="3643300" y="2285075"/>
              <a:ext cx="10200" cy="4350"/>
            </a:xfrm>
            <a:custGeom>
              <a:rect b="b" l="l" r="r" t="t"/>
              <a:pathLst>
                <a:path extrusionOk="0" h="174" w="408">
                  <a:moveTo>
                    <a:pt x="329" y="1"/>
                  </a:moveTo>
                  <a:cubicBezTo>
                    <a:pt x="320" y="1"/>
                    <a:pt x="309" y="3"/>
                    <a:pt x="298" y="7"/>
                  </a:cubicBezTo>
                  <a:cubicBezTo>
                    <a:pt x="215" y="31"/>
                    <a:pt x="120" y="43"/>
                    <a:pt x="36" y="90"/>
                  </a:cubicBezTo>
                  <a:cubicBezTo>
                    <a:pt x="12" y="102"/>
                    <a:pt x="1" y="138"/>
                    <a:pt x="36" y="150"/>
                  </a:cubicBezTo>
                  <a:cubicBezTo>
                    <a:pt x="70" y="167"/>
                    <a:pt x="106" y="173"/>
                    <a:pt x="142" y="173"/>
                  </a:cubicBezTo>
                  <a:cubicBezTo>
                    <a:pt x="207" y="173"/>
                    <a:pt x="273" y="153"/>
                    <a:pt x="334" y="138"/>
                  </a:cubicBezTo>
                  <a:cubicBezTo>
                    <a:pt x="407" y="106"/>
                    <a:pt x="39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14"/>
            <p:cNvSpPr/>
            <p:nvPr/>
          </p:nvSpPr>
          <p:spPr>
            <a:xfrm>
              <a:off x="3658475" y="2255625"/>
              <a:ext cx="2500" cy="1950"/>
            </a:xfrm>
            <a:custGeom>
              <a:rect b="b" l="l" r="r" t="t"/>
              <a:pathLst>
                <a:path extrusionOk="0" h="78" w="100">
                  <a:moveTo>
                    <a:pt x="95" y="1"/>
                  </a:moveTo>
                  <a:cubicBezTo>
                    <a:pt x="92" y="1"/>
                    <a:pt x="88" y="2"/>
                    <a:pt x="84" y="6"/>
                  </a:cubicBezTo>
                  <a:cubicBezTo>
                    <a:pt x="100" y="6"/>
                    <a:pt x="100" y="1"/>
                    <a:pt x="95" y="1"/>
                  </a:cubicBezTo>
                  <a:close/>
                  <a:moveTo>
                    <a:pt x="84" y="6"/>
                  </a:moveTo>
                  <a:cubicBezTo>
                    <a:pt x="60" y="30"/>
                    <a:pt x="36" y="54"/>
                    <a:pt x="1" y="66"/>
                  </a:cubicBezTo>
                  <a:lnTo>
                    <a:pt x="1" y="78"/>
                  </a:lnTo>
                  <a:cubicBezTo>
                    <a:pt x="48" y="66"/>
                    <a:pt x="60" y="30"/>
                    <a:pt x="8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14"/>
            <p:cNvSpPr/>
            <p:nvPr/>
          </p:nvSpPr>
          <p:spPr>
            <a:xfrm>
              <a:off x="3618000" y="2147675"/>
              <a:ext cx="14450" cy="6425"/>
            </a:xfrm>
            <a:custGeom>
              <a:rect b="b" l="l" r="r" t="t"/>
              <a:pathLst>
                <a:path extrusionOk="0" h="257" w="578">
                  <a:moveTo>
                    <a:pt x="414" y="0"/>
                  </a:moveTo>
                  <a:cubicBezTo>
                    <a:pt x="408" y="0"/>
                    <a:pt x="401" y="1"/>
                    <a:pt x="393" y="2"/>
                  </a:cubicBezTo>
                  <a:cubicBezTo>
                    <a:pt x="334" y="26"/>
                    <a:pt x="251" y="26"/>
                    <a:pt x="191" y="38"/>
                  </a:cubicBezTo>
                  <a:cubicBezTo>
                    <a:pt x="120" y="50"/>
                    <a:pt x="72" y="62"/>
                    <a:pt x="36" y="121"/>
                  </a:cubicBezTo>
                  <a:cubicBezTo>
                    <a:pt x="0" y="157"/>
                    <a:pt x="12" y="216"/>
                    <a:pt x="60" y="228"/>
                  </a:cubicBezTo>
                  <a:cubicBezTo>
                    <a:pt x="99" y="248"/>
                    <a:pt x="131" y="257"/>
                    <a:pt x="164" y="257"/>
                  </a:cubicBezTo>
                  <a:cubicBezTo>
                    <a:pt x="191" y="257"/>
                    <a:pt x="218" y="251"/>
                    <a:pt x="251" y="240"/>
                  </a:cubicBezTo>
                  <a:cubicBezTo>
                    <a:pt x="334" y="228"/>
                    <a:pt x="393" y="228"/>
                    <a:pt x="465" y="216"/>
                  </a:cubicBezTo>
                  <a:cubicBezTo>
                    <a:pt x="577" y="183"/>
                    <a:pt x="53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14"/>
            <p:cNvSpPr/>
            <p:nvPr/>
          </p:nvSpPr>
          <p:spPr>
            <a:xfrm>
              <a:off x="3706775" y="2109925"/>
              <a:ext cx="3525" cy="1325"/>
            </a:xfrm>
            <a:custGeom>
              <a:rect b="b" l="l" r="r" t="t"/>
              <a:pathLst>
                <a:path extrusionOk="0" h="53" w="141">
                  <a:moveTo>
                    <a:pt x="129" y="0"/>
                  </a:moveTo>
                  <a:cubicBezTo>
                    <a:pt x="81" y="0"/>
                    <a:pt x="57" y="0"/>
                    <a:pt x="9" y="24"/>
                  </a:cubicBezTo>
                  <a:cubicBezTo>
                    <a:pt x="1" y="41"/>
                    <a:pt x="5" y="52"/>
                    <a:pt x="12" y="52"/>
                  </a:cubicBezTo>
                  <a:cubicBezTo>
                    <a:pt x="15" y="52"/>
                    <a:pt x="18" y="51"/>
                    <a:pt x="21" y="48"/>
                  </a:cubicBezTo>
                  <a:cubicBezTo>
                    <a:pt x="57" y="12"/>
                    <a:pt x="81" y="12"/>
                    <a:pt x="129" y="12"/>
                  </a:cubicBezTo>
                  <a:cubicBezTo>
                    <a:pt x="140" y="1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14"/>
            <p:cNvSpPr/>
            <p:nvPr/>
          </p:nvSpPr>
          <p:spPr>
            <a:xfrm>
              <a:off x="3742725" y="2062350"/>
              <a:ext cx="6275" cy="5900"/>
            </a:xfrm>
            <a:custGeom>
              <a:rect b="b" l="l" r="r" t="t"/>
              <a:pathLst>
                <a:path extrusionOk="0" h="236" w="251">
                  <a:moveTo>
                    <a:pt x="72" y="93"/>
                  </a:moveTo>
                  <a:cubicBezTo>
                    <a:pt x="67" y="103"/>
                    <a:pt x="64" y="113"/>
                    <a:pt x="62" y="122"/>
                  </a:cubicBezTo>
                  <a:lnTo>
                    <a:pt x="62" y="122"/>
                  </a:lnTo>
                  <a:cubicBezTo>
                    <a:pt x="61" y="120"/>
                    <a:pt x="61" y="119"/>
                    <a:pt x="60" y="117"/>
                  </a:cubicBezTo>
                  <a:cubicBezTo>
                    <a:pt x="60" y="117"/>
                    <a:pt x="60" y="93"/>
                    <a:pt x="72" y="93"/>
                  </a:cubicBezTo>
                  <a:close/>
                  <a:moveTo>
                    <a:pt x="60" y="141"/>
                  </a:moveTo>
                  <a:cubicBezTo>
                    <a:pt x="60" y="142"/>
                    <a:pt x="60" y="144"/>
                    <a:pt x="60" y="145"/>
                  </a:cubicBezTo>
                  <a:lnTo>
                    <a:pt x="60" y="145"/>
                  </a:lnTo>
                  <a:cubicBezTo>
                    <a:pt x="60" y="148"/>
                    <a:pt x="60" y="151"/>
                    <a:pt x="60" y="153"/>
                  </a:cubicBezTo>
                  <a:lnTo>
                    <a:pt x="60" y="141"/>
                  </a:lnTo>
                  <a:close/>
                  <a:moveTo>
                    <a:pt x="72" y="187"/>
                  </a:moveTo>
                  <a:lnTo>
                    <a:pt x="72" y="187"/>
                  </a:lnTo>
                  <a:cubicBezTo>
                    <a:pt x="72" y="188"/>
                    <a:pt x="73" y="190"/>
                    <a:pt x="74" y="191"/>
                  </a:cubicBezTo>
                  <a:lnTo>
                    <a:pt x="74" y="191"/>
                  </a:lnTo>
                  <a:cubicBezTo>
                    <a:pt x="73" y="190"/>
                    <a:pt x="72" y="189"/>
                    <a:pt x="72" y="189"/>
                  </a:cubicBezTo>
                  <a:cubicBezTo>
                    <a:pt x="72" y="188"/>
                    <a:pt x="72" y="187"/>
                    <a:pt x="72" y="187"/>
                  </a:cubicBezTo>
                  <a:close/>
                  <a:moveTo>
                    <a:pt x="121" y="0"/>
                  </a:moveTo>
                  <a:cubicBezTo>
                    <a:pt x="99" y="0"/>
                    <a:pt x="78" y="7"/>
                    <a:pt x="60" y="22"/>
                  </a:cubicBezTo>
                  <a:cubicBezTo>
                    <a:pt x="12" y="69"/>
                    <a:pt x="0" y="177"/>
                    <a:pt x="72" y="200"/>
                  </a:cubicBezTo>
                  <a:cubicBezTo>
                    <a:pt x="88" y="211"/>
                    <a:pt x="97" y="217"/>
                    <a:pt x="98" y="217"/>
                  </a:cubicBezTo>
                  <a:cubicBezTo>
                    <a:pt x="99" y="217"/>
                    <a:pt x="99" y="217"/>
                    <a:pt x="98" y="216"/>
                  </a:cubicBezTo>
                  <a:lnTo>
                    <a:pt x="98" y="216"/>
                  </a:lnTo>
                  <a:cubicBezTo>
                    <a:pt x="115" y="228"/>
                    <a:pt x="137" y="235"/>
                    <a:pt x="158" y="235"/>
                  </a:cubicBezTo>
                  <a:cubicBezTo>
                    <a:pt x="189" y="235"/>
                    <a:pt x="220" y="221"/>
                    <a:pt x="238" y="189"/>
                  </a:cubicBezTo>
                  <a:cubicBezTo>
                    <a:pt x="250" y="141"/>
                    <a:pt x="250" y="117"/>
                    <a:pt x="238" y="81"/>
                  </a:cubicBezTo>
                  <a:cubicBezTo>
                    <a:pt x="214" y="32"/>
                    <a:pt x="16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14"/>
            <p:cNvSpPr/>
            <p:nvPr/>
          </p:nvSpPr>
          <p:spPr>
            <a:xfrm>
              <a:off x="3806725" y="1994950"/>
              <a:ext cx="11600" cy="3675"/>
            </a:xfrm>
            <a:custGeom>
              <a:rect b="b" l="l" r="r" t="t"/>
              <a:pathLst>
                <a:path extrusionOk="0" h="147" w="464">
                  <a:moveTo>
                    <a:pt x="387" y="1"/>
                  </a:moveTo>
                  <a:cubicBezTo>
                    <a:pt x="381" y="1"/>
                    <a:pt x="375" y="2"/>
                    <a:pt x="369" y="3"/>
                  </a:cubicBezTo>
                  <a:cubicBezTo>
                    <a:pt x="250" y="3"/>
                    <a:pt x="143" y="27"/>
                    <a:pt x="48" y="63"/>
                  </a:cubicBezTo>
                  <a:cubicBezTo>
                    <a:pt x="0" y="75"/>
                    <a:pt x="0" y="134"/>
                    <a:pt x="48" y="134"/>
                  </a:cubicBezTo>
                  <a:cubicBezTo>
                    <a:pt x="92" y="143"/>
                    <a:pt x="132" y="145"/>
                    <a:pt x="172" y="145"/>
                  </a:cubicBezTo>
                  <a:cubicBezTo>
                    <a:pt x="215" y="145"/>
                    <a:pt x="256" y="143"/>
                    <a:pt x="298" y="143"/>
                  </a:cubicBezTo>
                  <a:cubicBezTo>
                    <a:pt x="321" y="143"/>
                    <a:pt x="345" y="143"/>
                    <a:pt x="369" y="146"/>
                  </a:cubicBezTo>
                  <a:cubicBezTo>
                    <a:pt x="458" y="146"/>
                    <a:pt x="464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14"/>
            <p:cNvSpPr/>
            <p:nvPr/>
          </p:nvSpPr>
          <p:spPr>
            <a:xfrm>
              <a:off x="3872500" y="1977100"/>
              <a:ext cx="23050" cy="6900"/>
            </a:xfrm>
            <a:custGeom>
              <a:rect b="b" l="l" r="r" t="t"/>
              <a:pathLst>
                <a:path extrusionOk="0" h="276" w="922">
                  <a:moveTo>
                    <a:pt x="795" y="1"/>
                  </a:moveTo>
                  <a:cubicBezTo>
                    <a:pt x="789" y="1"/>
                    <a:pt x="782" y="1"/>
                    <a:pt x="774" y="3"/>
                  </a:cubicBezTo>
                  <a:cubicBezTo>
                    <a:pt x="536" y="27"/>
                    <a:pt x="274" y="74"/>
                    <a:pt x="48" y="181"/>
                  </a:cubicBezTo>
                  <a:cubicBezTo>
                    <a:pt x="0" y="193"/>
                    <a:pt x="12" y="265"/>
                    <a:pt x="60" y="265"/>
                  </a:cubicBezTo>
                  <a:cubicBezTo>
                    <a:pt x="99" y="273"/>
                    <a:pt x="140" y="276"/>
                    <a:pt x="181" y="276"/>
                  </a:cubicBezTo>
                  <a:cubicBezTo>
                    <a:pt x="388" y="276"/>
                    <a:pt x="611" y="191"/>
                    <a:pt x="810" y="181"/>
                  </a:cubicBezTo>
                  <a:cubicBezTo>
                    <a:pt x="922" y="159"/>
                    <a:pt x="897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14"/>
            <p:cNvSpPr/>
            <p:nvPr/>
          </p:nvSpPr>
          <p:spPr>
            <a:xfrm>
              <a:off x="3895125" y="1998600"/>
              <a:ext cx="11425" cy="4850"/>
            </a:xfrm>
            <a:custGeom>
              <a:rect b="b" l="l" r="r" t="t"/>
              <a:pathLst>
                <a:path extrusionOk="0" h="194" w="457">
                  <a:moveTo>
                    <a:pt x="203" y="0"/>
                  </a:moveTo>
                  <a:cubicBezTo>
                    <a:pt x="143" y="0"/>
                    <a:pt x="84" y="12"/>
                    <a:pt x="36" y="24"/>
                  </a:cubicBezTo>
                  <a:cubicBezTo>
                    <a:pt x="0" y="48"/>
                    <a:pt x="0" y="83"/>
                    <a:pt x="36" y="107"/>
                  </a:cubicBezTo>
                  <a:cubicBezTo>
                    <a:pt x="72" y="119"/>
                    <a:pt x="143" y="143"/>
                    <a:pt x="179" y="167"/>
                  </a:cubicBezTo>
                  <a:cubicBezTo>
                    <a:pt x="226" y="179"/>
                    <a:pt x="274" y="179"/>
                    <a:pt x="310" y="191"/>
                  </a:cubicBezTo>
                  <a:cubicBezTo>
                    <a:pt x="318" y="192"/>
                    <a:pt x="326" y="193"/>
                    <a:pt x="333" y="193"/>
                  </a:cubicBezTo>
                  <a:cubicBezTo>
                    <a:pt x="423" y="193"/>
                    <a:pt x="456" y="70"/>
                    <a:pt x="357" y="48"/>
                  </a:cubicBezTo>
                  <a:cubicBezTo>
                    <a:pt x="322" y="24"/>
                    <a:pt x="250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14"/>
            <p:cNvSpPr/>
            <p:nvPr/>
          </p:nvSpPr>
          <p:spPr>
            <a:xfrm>
              <a:off x="4179375" y="2613250"/>
              <a:ext cx="26525" cy="5675"/>
            </a:xfrm>
            <a:custGeom>
              <a:rect b="b" l="l" r="r" t="t"/>
              <a:pathLst>
                <a:path extrusionOk="0" h="227" w="1061">
                  <a:moveTo>
                    <a:pt x="344" y="0"/>
                  </a:moveTo>
                  <a:cubicBezTo>
                    <a:pt x="240" y="0"/>
                    <a:pt x="139" y="14"/>
                    <a:pt x="48" y="48"/>
                  </a:cubicBezTo>
                  <a:cubicBezTo>
                    <a:pt x="1" y="60"/>
                    <a:pt x="1" y="120"/>
                    <a:pt x="48" y="155"/>
                  </a:cubicBezTo>
                  <a:cubicBezTo>
                    <a:pt x="191" y="203"/>
                    <a:pt x="349" y="209"/>
                    <a:pt x="508" y="209"/>
                  </a:cubicBezTo>
                  <a:cubicBezTo>
                    <a:pt x="561" y="209"/>
                    <a:pt x="614" y="208"/>
                    <a:pt x="667" y="208"/>
                  </a:cubicBezTo>
                  <a:cubicBezTo>
                    <a:pt x="773" y="208"/>
                    <a:pt x="878" y="211"/>
                    <a:pt x="977" y="227"/>
                  </a:cubicBezTo>
                  <a:cubicBezTo>
                    <a:pt x="1037" y="227"/>
                    <a:pt x="1060" y="131"/>
                    <a:pt x="1001" y="120"/>
                  </a:cubicBezTo>
                  <a:cubicBezTo>
                    <a:pt x="806" y="63"/>
                    <a:pt x="567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14"/>
            <p:cNvSpPr/>
            <p:nvPr/>
          </p:nvSpPr>
          <p:spPr>
            <a:xfrm>
              <a:off x="4165975" y="2578550"/>
              <a:ext cx="12025" cy="8125"/>
            </a:xfrm>
            <a:custGeom>
              <a:rect b="b" l="l" r="r" t="t"/>
              <a:pathLst>
                <a:path extrusionOk="0" h="325" w="481">
                  <a:moveTo>
                    <a:pt x="298" y="0"/>
                  </a:moveTo>
                  <a:cubicBezTo>
                    <a:pt x="260" y="0"/>
                    <a:pt x="218" y="19"/>
                    <a:pt x="179" y="67"/>
                  </a:cubicBezTo>
                  <a:cubicBezTo>
                    <a:pt x="156" y="91"/>
                    <a:pt x="120" y="126"/>
                    <a:pt x="108" y="150"/>
                  </a:cubicBezTo>
                  <a:cubicBezTo>
                    <a:pt x="96" y="186"/>
                    <a:pt x="84" y="198"/>
                    <a:pt x="49" y="210"/>
                  </a:cubicBezTo>
                  <a:cubicBezTo>
                    <a:pt x="1" y="234"/>
                    <a:pt x="25" y="305"/>
                    <a:pt x="60" y="317"/>
                  </a:cubicBezTo>
                  <a:cubicBezTo>
                    <a:pt x="82" y="322"/>
                    <a:pt x="104" y="324"/>
                    <a:pt x="126" y="324"/>
                  </a:cubicBezTo>
                  <a:cubicBezTo>
                    <a:pt x="210" y="324"/>
                    <a:pt x="292" y="288"/>
                    <a:pt x="358" y="222"/>
                  </a:cubicBezTo>
                  <a:cubicBezTo>
                    <a:pt x="480" y="143"/>
                    <a:pt x="4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14"/>
            <p:cNvSpPr/>
            <p:nvPr/>
          </p:nvSpPr>
          <p:spPr>
            <a:xfrm>
              <a:off x="4470475" y="2623700"/>
              <a:ext cx="16550" cy="7125"/>
            </a:xfrm>
            <a:custGeom>
              <a:rect b="b" l="l" r="r" t="t"/>
              <a:pathLst>
                <a:path extrusionOk="0" h="285" w="662">
                  <a:moveTo>
                    <a:pt x="493" y="0"/>
                  </a:moveTo>
                  <a:cubicBezTo>
                    <a:pt x="477" y="0"/>
                    <a:pt x="460" y="4"/>
                    <a:pt x="442" y="11"/>
                  </a:cubicBezTo>
                  <a:cubicBezTo>
                    <a:pt x="382" y="47"/>
                    <a:pt x="311" y="59"/>
                    <a:pt x="239" y="71"/>
                  </a:cubicBezTo>
                  <a:cubicBezTo>
                    <a:pt x="180" y="94"/>
                    <a:pt x="120" y="106"/>
                    <a:pt x="49" y="130"/>
                  </a:cubicBezTo>
                  <a:cubicBezTo>
                    <a:pt x="1" y="154"/>
                    <a:pt x="1" y="225"/>
                    <a:pt x="49" y="237"/>
                  </a:cubicBezTo>
                  <a:cubicBezTo>
                    <a:pt x="120" y="249"/>
                    <a:pt x="203" y="285"/>
                    <a:pt x="275" y="285"/>
                  </a:cubicBezTo>
                  <a:cubicBezTo>
                    <a:pt x="370" y="285"/>
                    <a:pt x="453" y="249"/>
                    <a:pt x="537" y="202"/>
                  </a:cubicBezTo>
                  <a:cubicBezTo>
                    <a:pt x="662" y="160"/>
                    <a:pt x="60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14"/>
            <p:cNvSpPr/>
            <p:nvPr/>
          </p:nvSpPr>
          <p:spPr>
            <a:xfrm>
              <a:off x="4424650" y="2496575"/>
              <a:ext cx="2400" cy="1800"/>
            </a:xfrm>
            <a:custGeom>
              <a:rect b="b" l="l" r="r" t="t"/>
              <a:pathLst>
                <a:path extrusionOk="0" h="72" w="96">
                  <a:moveTo>
                    <a:pt x="48" y="0"/>
                  </a:moveTo>
                  <a:cubicBezTo>
                    <a:pt x="0" y="12"/>
                    <a:pt x="0" y="72"/>
                    <a:pt x="48" y="72"/>
                  </a:cubicBezTo>
                  <a:cubicBezTo>
                    <a:pt x="96" y="72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14"/>
            <p:cNvSpPr/>
            <p:nvPr/>
          </p:nvSpPr>
          <p:spPr>
            <a:xfrm>
              <a:off x="4320775" y="2316975"/>
              <a:ext cx="15800" cy="7550"/>
            </a:xfrm>
            <a:custGeom>
              <a:rect b="b" l="l" r="r" t="t"/>
              <a:pathLst>
                <a:path extrusionOk="0" h="302" w="632">
                  <a:moveTo>
                    <a:pt x="548" y="1"/>
                  </a:moveTo>
                  <a:cubicBezTo>
                    <a:pt x="527" y="1"/>
                    <a:pt x="504" y="13"/>
                    <a:pt x="488" y="40"/>
                  </a:cubicBezTo>
                  <a:cubicBezTo>
                    <a:pt x="420" y="158"/>
                    <a:pt x="263" y="187"/>
                    <a:pt x="130" y="187"/>
                  </a:cubicBezTo>
                  <a:cubicBezTo>
                    <a:pt x="101" y="187"/>
                    <a:pt x="73" y="185"/>
                    <a:pt x="48" y="183"/>
                  </a:cubicBezTo>
                  <a:cubicBezTo>
                    <a:pt x="12" y="183"/>
                    <a:pt x="0" y="231"/>
                    <a:pt x="36" y="243"/>
                  </a:cubicBezTo>
                  <a:cubicBezTo>
                    <a:pt x="109" y="284"/>
                    <a:pt x="177" y="302"/>
                    <a:pt x="258" y="302"/>
                  </a:cubicBezTo>
                  <a:cubicBezTo>
                    <a:pt x="295" y="302"/>
                    <a:pt x="336" y="298"/>
                    <a:pt x="381" y="291"/>
                  </a:cubicBezTo>
                  <a:cubicBezTo>
                    <a:pt x="476" y="255"/>
                    <a:pt x="560" y="195"/>
                    <a:pt x="607" y="112"/>
                  </a:cubicBezTo>
                  <a:cubicBezTo>
                    <a:pt x="631" y="48"/>
                    <a:pt x="591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14"/>
            <p:cNvSpPr/>
            <p:nvPr/>
          </p:nvSpPr>
          <p:spPr>
            <a:xfrm>
              <a:off x="4063900" y="2105150"/>
              <a:ext cx="4750" cy="675"/>
            </a:xfrm>
            <a:custGeom>
              <a:rect b="b" l="l" r="r" t="t"/>
              <a:pathLst>
                <a:path extrusionOk="0" h="27" w="190">
                  <a:moveTo>
                    <a:pt x="12" y="1"/>
                  </a:moveTo>
                  <a:cubicBezTo>
                    <a:pt x="0" y="1"/>
                    <a:pt x="0" y="24"/>
                    <a:pt x="12" y="24"/>
                  </a:cubicBezTo>
                  <a:lnTo>
                    <a:pt x="155" y="24"/>
                  </a:lnTo>
                  <a:cubicBezTo>
                    <a:pt x="160" y="26"/>
                    <a:pt x="164" y="27"/>
                    <a:pt x="168" y="27"/>
                  </a:cubicBezTo>
                  <a:cubicBezTo>
                    <a:pt x="190" y="27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14"/>
            <p:cNvSpPr/>
            <p:nvPr/>
          </p:nvSpPr>
          <p:spPr>
            <a:xfrm>
              <a:off x="4109850" y="2027425"/>
              <a:ext cx="14725" cy="6975"/>
            </a:xfrm>
            <a:custGeom>
              <a:rect b="b" l="l" r="r" t="t"/>
              <a:pathLst>
                <a:path extrusionOk="0" h="279" w="589">
                  <a:moveTo>
                    <a:pt x="532" y="0"/>
                  </a:moveTo>
                  <a:cubicBezTo>
                    <a:pt x="528" y="0"/>
                    <a:pt x="524" y="1"/>
                    <a:pt x="519" y="2"/>
                  </a:cubicBezTo>
                  <a:cubicBezTo>
                    <a:pt x="365" y="85"/>
                    <a:pt x="186" y="145"/>
                    <a:pt x="31" y="228"/>
                  </a:cubicBezTo>
                  <a:cubicBezTo>
                    <a:pt x="0" y="249"/>
                    <a:pt x="14" y="278"/>
                    <a:pt x="34" y="278"/>
                  </a:cubicBezTo>
                  <a:cubicBezTo>
                    <a:pt x="37" y="278"/>
                    <a:pt x="40" y="277"/>
                    <a:pt x="43" y="276"/>
                  </a:cubicBezTo>
                  <a:cubicBezTo>
                    <a:pt x="222" y="216"/>
                    <a:pt x="389" y="145"/>
                    <a:pt x="567" y="73"/>
                  </a:cubicBezTo>
                  <a:cubicBezTo>
                    <a:pt x="589" y="52"/>
                    <a:pt x="571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14"/>
            <p:cNvSpPr/>
            <p:nvPr/>
          </p:nvSpPr>
          <p:spPr>
            <a:xfrm>
              <a:off x="3919575" y="2238550"/>
              <a:ext cx="8500" cy="8425"/>
            </a:xfrm>
            <a:custGeom>
              <a:rect b="b" l="l" r="r" t="t"/>
              <a:pathLst>
                <a:path extrusionOk="0" h="337" w="340">
                  <a:moveTo>
                    <a:pt x="195" y="0"/>
                  </a:moveTo>
                  <a:cubicBezTo>
                    <a:pt x="140" y="0"/>
                    <a:pt x="88" y="33"/>
                    <a:pt x="82" y="105"/>
                  </a:cubicBezTo>
                  <a:lnTo>
                    <a:pt x="82" y="105"/>
                  </a:lnTo>
                  <a:cubicBezTo>
                    <a:pt x="82" y="105"/>
                    <a:pt x="82" y="106"/>
                    <a:pt x="82" y="106"/>
                  </a:cubicBezTo>
                  <a:cubicBezTo>
                    <a:pt x="70" y="118"/>
                    <a:pt x="70" y="129"/>
                    <a:pt x="58" y="153"/>
                  </a:cubicBezTo>
                  <a:lnTo>
                    <a:pt x="10" y="237"/>
                  </a:lnTo>
                  <a:cubicBezTo>
                    <a:pt x="0" y="278"/>
                    <a:pt x="16" y="337"/>
                    <a:pt x="59" y="337"/>
                  </a:cubicBezTo>
                  <a:cubicBezTo>
                    <a:pt x="66" y="337"/>
                    <a:pt x="74" y="335"/>
                    <a:pt x="82" y="332"/>
                  </a:cubicBezTo>
                  <a:cubicBezTo>
                    <a:pt x="129" y="320"/>
                    <a:pt x="189" y="320"/>
                    <a:pt x="237" y="284"/>
                  </a:cubicBezTo>
                  <a:cubicBezTo>
                    <a:pt x="272" y="260"/>
                    <a:pt x="320" y="213"/>
                    <a:pt x="320" y="153"/>
                  </a:cubicBezTo>
                  <a:cubicBezTo>
                    <a:pt x="340" y="55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14"/>
            <p:cNvSpPr/>
            <p:nvPr/>
          </p:nvSpPr>
          <p:spPr>
            <a:xfrm>
              <a:off x="3997500" y="2290600"/>
              <a:ext cx="7175" cy="2100"/>
            </a:xfrm>
            <a:custGeom>
              <a:rect b="b" l="l" r="r" t="t"/>
              <a:pathLst>
                <a:path extrusionOk="0" h="84" w="287">
                  <a:moveTo>
                    <a:pt x="239" y="0"/>
                  </a:moveTo>
                  <a:cubicBezTo>
                    <a:pt x="168" y="0"/>
                    <a:pt x="96" y="24"/>
                    <a:pt x="37" y="24"/>
                  </a:cubicBezTo>
                  <a:cubicBezTo>
                    <a:pt x="1" y="24"/>
                    <a:pt x="1" y="60"/>
                    <a:pt x="37" y="60"/>
                  </a:cubicBezTo>
                  <a:cubicBezTo>
                    <a:pt x="108" y="60"/>
                    <a:pt x="180" y="83"/>
                    <a:pt x="239" y="83"/>
                  </a:cubicBezTo>
                  <a:cubicBezTo>
                    <a:pt x="287" y="83"/>
                    <a:pt x="287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14"/>
            <p:cNvSpPr/>
            <p:nvPr/>
          </p:nvSpPr>
          <p:spPr>
            <a:xfrm>
              <a:off x="4402925" y="2865725"/>
              <a:ext cx="4475" cy="3525"/>
            </a:xfrm>
            <a:custGeom>
              <a:rect b="b" l="l" r="r" t="t"/>
              <a:pathLst>
                <a:path extrusionOk="0" h="141" w="179">
                  <a:moveTo>
                    <a:pt x="125" y="1"/>
                  </a:moveTo>
                  <a:cubicBezTo>
                    <a:pt x="113" y="1"/>
                    <a:pt x="101" y="4"/>
                    <a:pt x="96" y="10"/>
                  </a:cubicBezTo>
                  <a:cubicBezTo>
                    <a:pt x="84" y="34"/>
                    <a:pt x="84" y="34"/>
                    <a:pt x="36" y="57"/>
                  </a:cubicBezTo>
                  <a:cubicBezTo>
                    <a:pt x="0" y="69"/>
                    <a:pt x="0" y="117"/>
                    <a:pt x="36" y="129"/>
                  </a:cubicBezTo>
                  <a:cubicBezTo>
                    <a:pt x="54" y="135"/>
                    <a:pt x="75" y="141"/>
                    <a:pt x="96" y="141"/>
                  </a:cubicBezTo>
                  <a:cubicBezTo>
                    <a:pt x="116" y="141"/>
                    <a:pt x="137" y="135"/>
                    <a:pt x="155" y="117"/>
                  </a:cubicBezTo>
                  <a:cubicBezTo>
                    <a:pt x="179" y="81"/>
                    <a:pt x="167" y="34"/>
                    <a:pt x="155" y="10"/>
                  </a:cubicBezTo>
                  <a:cubicBezTo>
                    <a:pt x="149" y="4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14"/>
            <p:cNvSpPr/>
            <p:nvPr/>
          </p:nvSpPr>
          <p:spPr>
            <a:xfrm>
              <a:off x="4486850" y="2865950"/>
              <a:ext cx="14925" cy="4200"/>
            </a:xfrm>
            <a:custGeom>
              <a:rect b="b" l="l" r="r" t="t"/>
              <a:pathLst>
                <a:path extrusionOk="0" h="168" w="597">
                  <a:moveTo>
                    <a:pt x="489" y="1"/>
                  </a:moveTo>
                  <a:cubicBezTo>
                    <a:pt x="346" y="1"/>
                    <a:pt x="191" y="1"/>
                    <a:pt x="48" y="25"/>
                  </a:cubicBezTo>
                  <a:cubicBezTo>
                    <a:pt x="1" y="48"/>
                    <a:pt x="1" y="120"/>
                    <a:pt x="48" y="132"/>
                  </a:cubicBezTo>
                  <a:cubicBezTo>
                    <a:pt x="191" y="168"/>
                    <a:pt x="346" y="168"/>
                    <a:pt x="489" y="168"/>
                  </a:cubicBezTo>
                  <a:cubicBezTo>
                    <a:pt x="596" y="156"/>
                    <a:pt x="59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14"/>
            <p:cNvSpPr/>
            <p:nvPr/>
          </p:nvSpPr>
          <p:spPr>
            <a:xfrm>
              <a:off x="4271350" y="3001975"/>
              <a:ext cx="10650" cy="7500"/>
            </a:xfrm>
            <a:custGeom>
              <a:rect b="b" l="l" r="r" t="t"/>
              <a:pathLst>
                <a:path extrusionOk="0" h="300" w="426">
                  <a:moveTo>
                    <a:pt x="249" y="1"/>
                  </a:moveTo>
                  <a:cubicBezTo>
                    <a:pt x="245" y="1"/>
                    <a:pt x="242" y="1"/>
                    <a:pt x="239" y="1"/>
                  </a:cubicBezTo>
                  <a:cubicBezTo>
                    <a:pt x="176" y="1"/>
                    <a:pt x="113" y="21"/>
                    <a:pt x="75" y="68"/>
                  </a:cubicBezTo>
                  <a:lnTo>
                    <a:pt x="75" y="68"/>
                  </a:lnTo>
                  <a:cubicBezTo>
                    <a:pt x="66" y="74"/>
                    <a:pt x="57" y="78"/>
                    <a:pt x="48" y="96"/>
                  </a:cubicBezTo>
                  <a:cubicBezTo>
                    <a:pt x="1" y="120"/>
                    <a:pt x="1" y="180"/>
                    <a:pt x="48" y="215"/>
                  </a:cubicBezTo>
                  <a:cubicBezTo>
                    <a:pt x="55" y="222"/>
                    <a:pt x="62" y="225"/>
                    <a:pt x="70" y="229"/>
                  </a:cubicBezTo>
                  <a:lnTo>
                    <a:pt x="70" y="229"/>
                  </a:lnTo>
                  <a:cubicBezTo>
                    <a:pt x="106" y="283"/>
                    <a:pt x="172" y="299"/>
                    <a:pt x="239" y="299"/>
                  </a:cubicBezTo>
                  <a:cubicBezTo>
                    <a:pt x="245" y="299"/>
                    <a:pt x="252" y="300"/>
                    <a:pt x="258" y="300"/>
                  </a:cubicBezTo>
                  <a:cubicBezTo>
                    <a:pt x="426" y="300"/>
                    <a:pt x="423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14"/>
            <p:cNvSpPr/>
            <p:nvPr/>
          </p:nvSpPr>
          <p:spPr>
            <a:xfrm>
              <a:off x="4280275" y="2823100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25" y="12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14"/>
            <p:cNvSpPr/>
            <p:nvPr/>
          </p:nvSpPr>
          <p:spPr>
            <a:xfrm>
              <a:off x="4078175" y="2634975"/>
              <a:ext cx="11325" cy="7500"/>
            </a:xfrm>
            <a:custGeom>
              <a:rect b="b" l="l" r="r" t="t"/>
              <a:pathLst>
                <a:path extrusionOk="0" h="300" w="453">
                  <a:moveTo>
                    <a:pt x="298" y="1"/>
                  </a:moveTo>
                  <a:cubicBezTo>
                    <a:pt x="239" y="13"/>
                    <a:pt x="191" y="13"/>
                    <a:pt x="143" y="36"/>
                  </a:cubicBezTo>
                  <a:lnTo>
                    <a:pt x="48" y="84"/>
                  </a:lnTo>
                  <a:cubicBezTo>
                    <a:pt x="1" y="120"/>
                    <a:pt x="1" y="179"/>
                    <a:pt x="48" y="203"/>
                  </a:cubicBezTo>
                  <a:lnTo>
                    <a:pt x="143" y="251"/>
                  </a:lnTo>
                  <a:cubicBezTo>
                    <a:pt x="203" y="274"/>
                    <a:pt x="227" y="298"/>
                    <a:pt x="298" y="298"/>
                  </a:cubicBezTo>
                  <a:cubicBezTo>
                    <a:pt x="304" y="299"/>
                    <a:pt x="309" y="299"/>
                    <a:pt x="314" y="299"/>
                  </a:cubicBezTo>
                  <a:cubicBezTo>
                    <a:pt x="400" y="299"/>
                    <a:pt x="453" y="211"/>
                    <a:pt x="453" y="143"/>
                  </a:cubicBezTo>
                  <a:cubicBezTo>
                    <a:pt x="453" y="84"/>
                    <a:pt x="393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14"/>
            <p:cNvSpPr/>
            <p:nvPr/>
          </p:nvSpPr>
          <p:spPr>
            <a:xfrm>
              <a:off x="4098125" y="2375425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2" y="0"/>
                  </a:moveTo>
                  <a:cubicBezTo>
                    <a:pt x="0" y="0"/>
                    <a:pt x="0" y="24"/>
                    <a:pt x="12" y="24"/>
                  </a:cubicBezTo>
                  <a:cubicBezTo>
                    <a:pt x="24" y="24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14"/>
            <p:cNvSpPr/>
            <p:nvPr/>
          </p:nvSpPr>
          <p:spPr>
            <a:xfrm>
              <a:off x="4110925" y="2323950"/>
              <a:ext cx="13075" cy="6750"/>
            </a:xfrm>
            <a:custGeom>
              <a:rect b="b" l="l" r="r" t="t"/>
              <a:pathLst>
                <a:path extrusionOk="0" h="270" w="523">
                  <a:moveTo>
                    <a:pt x="427" y="0"/>
                  </a:moveTo>
                  <a:cubicBezTo>
                    <a:pt x="416" y="0"/>
                    <a:pt x="405" y="4"/>
                    <a:pt x="393" y="12"/>
                  </a:cubicBezTo>
                  <a:cubicBezTo>
                    <a:pt x="274" y="71"/>
                    <a:pt x="179" y="131"/>
                    <a:pt x="48" y="178"/>
                  </a:cubicBezTo>
                  <a:cubicBezTo>
                    <a:pt x="0" y="190"/>
                    <a:pt x="0" y="250"/>
                    <a:pt x="48" y="262"/>
                  </a:cubicBezTo>
                  <a:cubicBezTo>
                    <a:pt x="71" y="267"/>
                    <a:pt x="93" y="269"/>
                    <a:pt x="115" y="269"/>
                  </a:cubicBezTo>
                  <a:cubicBezTo>
                    <a:pt x="239" y="269"/>
                    <a:pt x="341" y="191"/>
                    <a:pt x="453" y="131"/>
                  </a:cubicBezTo>
                  <a:cubicBezTo>
                    <a:pt x="523" y="91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14"/>
            <p:cNvSpPr/>
            <p:nvPr/>
          </p:nvSpPr>
          <p:spPr>
            <a:xfrm>
              <a:off x="4152300" y="2266725"/>
              <a:ext cx="5500" cy="3175"/>
            </a:xfrm>
            <a:custGeom>
              <a:rect b="b" l="l" r="r" t="t"/>
              <a:pathLst>
                <a:path extrusionOk="0" h="127" w="220">
                  <a:moveTo>
                    <a:pt x="128" y="0"/>
                  </a:moveTo>
                  <a:cubicBezTo>
                    <a:pt x="122" y="0"/>
                    <a:pt x="115" y="1"/>
                    <a:pt x="107" y="3"/>
                  </a:cubicBezTo>
                  <a:cubicBezTo>
                    <a:pt x="72" y="26"/>
                    <a:pt x="48" y="26"/>
                    <a:pt x="12" y="38"/>
                  </a:cubicBezTo>
                  <a:cubicBezTo>
                    <a:pt x="0" y="50"/>
                    <a:pt x="0" y="86"/>
                    <a:pt x="12" y="98"/>
                  </a:cubicBezTo>
                  <a:cubicBezTo>
                    <a:pt x="36" y="110"/>
                    <a:pt x="72" y="122"/>
                    <a:pt x="107" y="122"/>
                  </a:cubicBezTo>
                  <a:cubicBezTo>
                    <a:pt x="118" y="125"/>
                    <a:pt x="128" y="126"/>
                    <a:pt x="137" y="126"/>
                  </a:cubicBezTo>
                  <a:cubicBezTo>
                    <a:pt x="219" y="126"/>
                    <a:pt x="21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14"/>
            <p:cNvSpPr/>
            <p:nvPr/>
          </p:nvSpPr>
          <p:spPr>
            <a:xfrm>
              <a:off x="4304100" y="2038475"/>
              <a:ext cx="22650" cy="4525"/>
            </a:xfrm>
            <a:custGeom>
              <a:rect b="b" l="l" r="r" t="t"/>
              <a:pathLst>
                <a:path extrusionOk="0" h="181" w="906">
                  <a:moveTo>
                    <a:pt x="786" y="1"/>
                  </a:moveTo>
                  <a:cubicBezTo>
                    <a:pt x="548" y="1"/>
                    <a:pt x="298" y="1"/>
                    <a:pt x="60" y="24"/>
                  </a:cubicBezTo>
                  <a:cubicBezTo>
                    <a:pt x="0" y="48"/>
                    <a:pt x="0" y="131"/>
                    <a:pt x="60" y="143"/>
                  </a:cubicBezTo>
                  <a:cubicBezTo>
                    <a:pt x="219" y="175"/>
                    <a:pt x="383" y="180"/>
                    <a:pt x="545" y="180"/>
                  </a:cubicBezTo>
                  <a:cubicBezTo>
                    <a:pt x="626" y="180"/>
                    <a:pt x="707" y="179"/>
                    <a:pt x="786" y="179"/>
                  </a:cubicBezTo>
                  <a:cubicBezTo>
                    <a:pt x="790" y="179"/>
                    <a:pt x="793" y="180"/>
                    <a:pt x="797" y="180"/>
                  </a:cubicBezTo>
                  <a:cubicBezTo>
                    <a:pt x="905" y="180"/>
                    <a:pt x="90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14"/>
            <p:cNvSpPr/>
            <p:nvPr/>
          </p:nvSpPr>
          <p:spPr>
            <a:xfrm>
              <a:off x="4102875" y="2108425"/>
              <a:ext cx="16100" cy="7475"/>
            </a:xfrm>
            <a:custGeom>
              <a:rect b="b" l="l" r="r" t="t"/>
              <a:pathLst>
                <a:path extrusionOk="0" h="299" w="644">
                  <a:moveTo>
                    <a:pt x="96" y="0"/>
                  </a:moveTo>
                  <a:cubicBezTo>
                    <a:pt x="36" y="0"/>
                    <a:pt x="1" y="60"/>
                    <a:pt x="13" y="120"/>
                  </a:cubicBezTo>
                  <a:cubicBezTo>
                    <a:pt x="55" y="289"/>
                    <a:pt x="257" y="298"/>
                    <a:pt x="410" y="298"/>
                  </a:cubicBezTo>
                  <a:cubicBezTo>
                    <a:pt x="430" y="298"/>
                    <a:pt x="448" y="298"/>
                    <a:pt x="465" y="298"/>
                  </a:cubicBezTo>
                  <a:cubicBezTo>
                    <a:pt x="469" y="298"/>
                    <a:pt x="472" y="299"/>
                    <a:pt x="476" y="299"/>
                  </a:cubicBezTo>
                  <a:cubicBezTo>
                    <a:pt x="644" y="299"/>
                    <a:pt x="640" y="24"/>
                    <a:pt x="465" y="24"/>
                  </a:cubicBezTo>
                  <a:cubicBezTo>
                    <a:pt x="346" y="24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14"/>
            <p:cNvSpPr/>
            <p:nvPr/>
          </p:nvSpPr>
          <p:spPr>
            <a:xfrm>
              <a:off x="4396675" y="24944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67" y="1"/>
                  </a:moveTo>
                  <a:cubicBezTo>
                    <a:pt x="0" y="1"/>
                    <a:pt x="0" y="239"/>
                    <a:pt x="167" y="239"/>
                  </a:cubicBezTo>
                  <a:cubicBezTo>
                    <a:pt x="334" y="239"/>
                    <a:pt x="334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14"/>
            <p:cNvSpPr/>
            <p:nvPr/>
          </p:nvSpPr>
          <p:spPr>
            <a:xfrm>
              <a:off x="3745100" y="2567475"/>
              <a:ext cx="14025" cy="6825"/>
            </a:xfrm>
            <a:custGeom>
              <a:rect b="b" l="l" r="r" t="t"/>
              <a:pathLst>
                <a:path extrusionOk="0" h="273" w="561">
                  <a:moveTo>
                    <a:pt x="389" y="0"/>
                  </a:moveTo>
                  <a:cubicBezTo>
                    <a:pt x="345" y="0"/>
                    <a:pt x="304" y="13"/>
                    <a:pt x="262" y="34"/>
                  </a:cubicBezTo>
                  <a:cubicBezTo>
                    <a:pt x="191" y="57"/>
                    <a:pt x="0" y="93"/>
                    <a:pt x="24" y="200"/>
                  </a:cubicBezTo>
                  <a:cubicBezTo>
                    <a:pt x="30" y="255"/>
                    <a:pt x="71" y="272"/>
                    <a:pt x="120" y="272"/>
                  </a:cubicBezTo>
                  <a:cubicBezTo>
                    <a:pt x="178" y="272"/>
                    <a:pt x="248" y="249"/>
                    <a:pt x="286" y="236"/>
                  </a:cubicBezTo>
                  <a:cubicBezTo>
                    <a:pt x="334" y="224"/>
                    <a:pt x="393" y="212"/>
                    <a:pt x="441" y="200"/>
                  </a:cubicBezTo>
                  <a:cubicBezTo>
                    <a:pt x="465" y="176"/>
                    <a:pt x="477" y="153"/>
                    <a:pt x="512" y="141"/>
                  </a:cubicBezTo>
                  <a:cubicBezTo>
                    <a:pt x="560" y="105"/>
                    <a:pt x="548" y="34"/>
                    <a:pt x="489" y="22"/>
                  </a:cubicBezTo>
                  <a:cubicBezTo>
                    <a:pt x="454" y="7"/>
                    <a:pt x="421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14"/>
            <p:cNvSpPr/>
            <p:nvPr/>
          </p:nvSpPr>
          <p:spPr>
            <a:xfrm>
              <a:off x="3738850" y="2559650"/>
              <a:ext cx="21650" cy="8675"/>
            </a:xfrm>
            <a:custGeom>
              <a:rect b="b" l="l" r="r" t="t"/>
              <a:pathLst>
                <a:path extrusionOk="0" h="347" w="866">
                  <a:moveTo>
                    <a:pt x="806" y="0"/>
                  </a:moveTo>
                  <a:cubicBezTo>
                    <a:pt x="804" y="0"/>
                    <a:pt x="801" y="0"/>
                    <a:pt x="798" y="1"/>
                  </a:cubicBezTo>
                  <a:cubicBezTo>
                    <a:pt x="500" y="49"/>
                    <a:pt x="274" y="132"/>
                    <a:pt x="24" y="299"/>
                  </a:cubicBezTo>
                  <a:cubicBezTo>
                    <a:pt x="0" y="311"/>
                    <a:pt x="24" y="347"/>
                    <a:pt x="36" y="347"/>
                  </a:cubicBezTo>
                  <a:cubicBezTo>
                    <a:pt x="298" y="275"/>
                    <a:pt x="560" y="168"/>
                    <a:pt x="822" y="97"/>
                  </a:cubicBezTo>
                  <a:cubicBezTo>
                    <a:pt x="866" y="64"/>
                    <a:pt x="839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14"/>
            <p:cNvSpPr/>
            <p:nvPr/>
          </p:nvSpPr>
          <p:spPr>
            <a:xfrm>
              <a:off x="3743325" y="2540625"/>
              <a:ext cx="13400" cy="3675"/>
            </a:xfrm>
            <a:custGeom>
              <a:rect b="b" l="l" r="r" t="t"/>
              <a:pathLst>
                <a:path extrusionOk="0" h="147" w="536">
                  <a:moveTo>
                    <a:pt x="452" y="0"/>
                  </a:moveTo>
                  <a:cubicBezTo>
                    <a:pt x="298" y="0"/>
                    <a:pt x="167" y="24"/>
                    <a:pt x="36" y="60"/>
                  </a:cubicBezTo>
                  <a:cubicBezTo>
                    <a:pt x="0" y="84"/>
                    <a:pt x="0" y="119"/>
                    <a:pt x="36" y="119"/>
                  </a:cubicBezTo>
                  <a:cubicBezTo>
                    <a:pt x="91" y="140"/>
                    <a:pt x="146" y="147"/>
                    <a:pt x="204" y="147"/>
                  </a:cubicBezTo>
                  <a:cubicBezTo>
                    <a:pt x="282" y="147"/>
                    <a:pt x="363" y="133"/>
                    <a:pt x="452" y="119"/>
                  </a:cubicBezTo>
                  <a:cubicBezTo>
                    <a:pt x="459" y="121"/>
                    <a:pt x="465" y="122"/>
                    <a:pt x="470" y="122"/>
                  </a:cubicBezTo>
                  <a:cubicBezTo>
                    <a:pt x="535" y="122"/>
                    <a:pt x="529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14"/>
            <p:cNvSpPr/>
            <p:nvPr/>
          </p:nvSpPr>
          <p:spPr>
            <a:xfrm>
              <a:off x="3721000" y="2542975"/>
              <a:ext cx="11525" cy="2725"/>
            </a:xfrm>
            <a:custGeom>
              <a:rect b="b" l="l" r="r" t="t"/>
              <a:pathLst>
                <a:path extrusionOk="0" h="109" w="461">
                  <a:moveTo>
                    <a:pt x="415" y="0"/>
                  </a:moveTo>
                  <a:cubicBezTo>
                    <a:pt x="412" y="0"/>
                    <a:pt x="409" y="1"/>
                    <a:pt x="405" y="2"/>
                  </a:cubicBezTo>
                  <a:cubicBezTo>
                    <a:pt x="286" y="25"/>
                    <a:pt x="155" y="25"/>
                    <a:pt x="36" y="61"/>
                  </a:cubicBezTo>
                  <a:cubicBezTo>
                    <a:pt x="0" y="73"/>
                    <a:pt x="0" y="109"/>
                    <a:pt x="36" y="109"/>
                  </a:cubicBezTo>
                  <a:cubicBezTo>
                    <a:pt x="167" y="109"/>
                    <a:pt x="286" y="85"/>
                    <a:pt x="417" y="61"/>
                  </a:cubicBezTo>
                  <a:cubicBezTo>
                    <a:pt x="461" y="61"/>
                    <a:pt x="45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14"/>
            <p:cNvSpPr/>
            <p:nvPr/>
          </p:nvSpPr>
          <p:spPr>
            <a:xfrm>
              <a:off x="3733200" y="2520100"/>
              <a:ext cx="10825" cy="4050"/>
            </a:xfrm>
            <a:custGeom>
              <a:rect b="b" l="l" r="r" t="t"/>
              <a:pathLst>
                <a:path extrusionOk="0" h="162" w="433">
                  <a:moveTo>
                    <a:pt x="387" y="1"/>
                  </a:moveTo>
                  <a:cubicBezTo>
                    <a:pt x="381" y="1"/>
                    <a:pt x="374" y="4"/>
                    <a:pt x="369" y="12"/>
                  </a:cubicBezTo>
                  <a:cubicBezTo>
                    <a:pt x="262" y="83"/>
                    <a:pt x="155" y="95"/>
                    <a:pt x="36" y="95"/>
                  </a:cubicBezTo>
                  <a:cubicBezTo>
                    <a:pt x="0" y="95"/>
                    <a:pt x="0" y="143"/>
                    <a:pt x="36" y="143"/>
                  </a:cubicBezTo>
                  <a:cubicBezTo>
                    <a:pt x="72" y="156"/>
                    <a:pt x="109" y="162"/>
                    <a:pt x="145" y="162"/>
                  </a:cubicBezTo>
                  <a:cubicBezTo>
                    <a:pt x="238" y="162"/>
                    <a:pt x="328" y="123"/>
                    <a:pt x="405" y="71"/>
                  </a:cubicBezTo>
                  <a:cubicBezTo>
                    <a:pt x="433" y="43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14"/>
            <p:cNvSpPr/>
            <p:nvPr/>
          </p:nvSpPr>
          <p:spPr>
            <a:xfrm>
              <a:off x="3731400" y="2499800"/>
              <a:ext cx="10950" cy="3650"/>
            </a:xfrm>
            <a:custGeom>
              <a:rect b="b" l="l" r="r" t="t"/>
              <a:pathLst>
                <a:path extrusionOk="0" h="146" w="438">
                  <a:moveTo>
                    <a:pt x="357" y="1"/>
                  </a:moveTo>
                  <a:cubicBezTo>
                    <a:pt x="353" y="1"/>
                    <a:pt x="350" y="1"/>
                    <a:pt x="346" y="2"/>
                  </a:cubicBezTo>
                  <a:cubicBezTo>
                    <a:pt x="239" y="50"/>
                    <a:pt x="144" y="62"/>
                    <a:pt x="36" y="86"/>
                  </a:cubicBezTo>
                  <a:cubicBezTo>
                    <a:pt x="1" y="109"/>
                    <a:pt x="1" y="133"/>
                    <a:pt x="36" y="133"/>
                  </a:cubicBezTo>
                  <a:cubicBezTo>
                    <a:pt x="65" y="142"/>
                    <a:pt x="93" y="145"/>
                    <a:pt x="122" y="145"/>
                  </a:cubicBezTo>
                  <a:cubicBezTo>
                    <a:pt x="212" y="145"/>
                    <a:pt x="303" y="107"/>
                    <a:pt x="394" y="62"/>
                  </a:cubicBezTo>
                  <a:cubicBezTo>
                    <a:pt x="438" y="62"/>
                    <a:pt x="400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14"/>
            <p:cNvSpPr/>
            <p:nvPr/>
          </p:nvSpPr>
          <p:spPr>
            <a:xfrm>
              <a:off x="3710275" y="2490025"/>
              <a:ext cx="22600" cy="5900"/>
            </a:xfrm>
            <a:custGeom>
              <a:rect b="b" l="l" r="r" t="t"/>
              <a:pathLst>
                <a:path extrusionOk="0" h="236" w="904">
                  <a:moveTo>
                    <a:pt x="834" y="0"/>
                  </a:moveTo>
                  <a:cubicBezTo>
                    <a:pt x="691" y="24"/>
                    <a:pt x="548" y="36"/>
                    <a:pt x="417" y="60"/>
                  </a:cubicBezTo>
                  <a:cubicBezTo>
                    <a:pt x="286" y="84"/>
                    <a:pt x="119" y="84"/>
                    <a:pt x="12" y="155"/>
                  </a:cubicBezTo>
                  <a:cubicBezTo>
                    <a:pt x="0" y="167"/>
                    <a:pt x="0" y="203"/>
                    <a:pt x="12" y="203"/>
                  </a:cubicBezTo>
                  <a:cubicBezTo>
                    <a:pt x="56" y="227"/>
                    <a:pt x="103" y="235"/>
                    <a:pt x="152" y="235"/>
                  </a:cubicBezTo>
                  <a:cubicBezTo>
                    <a:pt x="223" y="235"/>
                    <a:pt x="299" y="217"/>
                    <a:pt x="370" y="203"/>
                  </a:cubicBezTo>
                  <a:cubicBezTo>
                    <a:pt x="536" y="167"/>
                    <a:pt x="691" y="107"/>
                    <a:pt x="846" y="84"/>
                  </a:cubicBezTo>
                  <a:cubicBezTo>
                    <a:pt x="849" y="84"/>
                    <a:pt x="853" y="85"/>
                    <a:pt x="856" y="85"/>
                  </a:cubicBezTo>
                  <a:cubicBezTo>
                    <a:pt x="904" y="85"/>
                    <a:pt x="890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14"/>
            <p:cNvSpPr/>
            <p:nvPr/>
          </p:nvSpPr>
          <p:spPr>
            <a:xfrm>
              <a:off x="3699350" y="2477450"/>
              <a:ext cx="9025" cy="3800"/>
            </a:xfrm>
            <a:custGeom>
              <a:rect b="b" l="l" r="r" t="t"/>
              <a:pathLst>
                <a:path extrusionOk="0" h="152" w="361">
                  <a:moveTo>
                    <a:pt x="332" y="1"/>
                  </a:moveTo>
                  <a:cubicBezTo>
                    <a:pt x="328" y="1"/>
                    <a:pt x="323" y="2"/>
                    <a:pt x="318" y="3"/>
                  </a:cubicBezTo>
                  <a:cubicBezTo>
                    <a:pt x="235" y="63"/>
                    <a:pt x="128" y="75"/>
                    <a:pt x="21" y="110"/>
                  </a:cubicBezTo>
                  <a:cubicBezTo>
                    <a:pt x="1" y="110"/>
                    <a:pt x="6" y="152"/>
                    <a:pt x="22" y="152"/>
                  </a:cubicBezTo>
                  <a:cubicBezTo>
                    <a:pt x="25" y="152"/>
                    <a:pt x="29" y="150"/>
                    <a:pt x="33" y="146"/>
                  </a:cubicBezTo>
                  <a:cubicBezTo>
                    <a:pt x="140" y="122"/>
                    <a:pt x="247" y="87"/>
                    <a:pt x="330" y="27"/>
                  </a:cubicBezTo>
                  <a:cubicBezTo>
                    <a:pt x="361" y="27"/>
                    <a:pt x="357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14"/>
            <p:cNvSpPr/>
            <p:nvPr/>
          </p:nvSpPr>
          <p:spPr>
            <a:xfrm>
              <a:off x="3682900" y="2475125"/>
              <a:ext cx="5975" cy="625"/>
            </a:xfrm>
            <a:custGeom>
              <a:rect b="b" l="l" r="r" t="t"/>
              <a:pathLst>
                <a:path extrusionOk="0" h="25" w="239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lnTo>
                    <a:pt x="214" y="25"/>
                  </a:lnTo>
                  <a:cubicBezTo>
                    <a:pt x="238" y="25"/>
                    <a:pt x="23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14"/>
            <p:cNvSpPr/>
            <p:nvPr/>
          </p:nvSpPr>
          <p:spPr>
            <a:xfrm>
              <a:off x="3642100" y="2492075"/>
              <a:ext cx="7850" cy="4825"/>
            </a:xfrm>
            <a:custGeom>
              <a:rect b="b" l="l" r="r" t="t"/>
              <a:pathLst>
                <a:path extrusionOk="0" h="193" w="314">
                  <a:moveTo>
                    <a:pt x="267" y="1"/>
                  </a:moveTo>
                  <a:cubicBezTo>
                    <a:pt x="258" y="1"/>
                    <a:pt x="248" y="5"/>
                    <a:pt x="239" y="14"/>
                  </a:cubicBezTo>
                  <a:cubicBezTo>
                    <a:pt x="179" y="73"/>
                    <a:pt x="96" y="97"/>
                    <a:pt x="37" y="144"/>
                  </a:cubicBezTo>
                  <a:cubicBezTo>
                    <a:pt x="1" y="156"/>
                    <a:pt x="37" y="192"/>
                    <a:pt x="60" y="192"/>
                  </a:cubicBezTo>
                  <a:cubicBezTo>
                    <a:pt x="144" y="156"/>
                    <a:pt x="227" y="121"/>
                    <a:pt x="287" y="61"/>
                  </a:cubicBezTo>
                  <a:cubicBezTo>
                    <a:pt x="313" y="34"/>
                    <a:pt x="293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14"/>
            <p:cNvSpPr/>
            <p:nvPr/>
          </p:nvSpPr>
          <p:spPr>
            <a:xfrm>
              <a:off x="3640025" y="2509375"/>
              <a:ext cx="13125" cy="6350"/>
            </a:xfrm>
            <a:custGeom>
              <a:rect b="b" l="l" r="r" t="t"/>
              <a:pathLst>
                <a:path extrusionOk="0" h="254" w="525">
                  <a:moveTo>
                    <a:pt x="405" y="0"/>
                  </a:moveTo>
                  <a:cubicBezTo>
                    <a:pt x="262" y="0"/>
                    <a:pt x="60" y="0"/>
                    <a:pt x="12" y="155"/>
                  </a:cubicBezTo>
                  <a:cubicBezTo>
                    <a:pt x="1" y="179"/>
                    <a:pt x="24" y="226"/>
                    <a:pt x="60" y="238"/>
                  </a:cubicBezTo>
                  <a:cubicBezTo>
                    <a:pt x="79" y="250"/>
                    <a:pt x="97" y="254"/>
                    <a:pt x="114" y="254"/>
                  </a:cubicBezTo>
                  <a:cubicBezTo>
                    <a:pt x="151" y="254"/>
                    <a:pt x="186" y="235"/>
                    <a:pt x="227" y="226"/>
                  </a:cubicBezTo>
                  <a:cubicBezTo>
                    <a:pt x="286" y="214"/>
                    <a:pt x="334" y="203"/>
                    <a:pt x="405" y="203"/>
                  </a:cubicBezTo>
                  <a:cubicBezTo>
                    <a:pt x="524" y="167"/>
                    <a:pt x="524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14"/>
            <p:cNvSpPr/>
            <p:nvPr/>
          </p:nvSpPr>
          <p:spPr>
            <a:xfrm>
              <a:off x="3623950" y="2560575"/>
              <a:ext cx="22650" cy="7725"/>
            </a:xfrm>
            <a:custGeom>
              <a:rect b="b" l="l" r="r" t="t"/>
              <a:pathLst>
                <a:path extrusionOk="0" h="309" w="906">
                  <a:moveTo>
                    <a:pt x="834" y="0"/>
                  </a:moveTo>
                  <a:cubicBezTo>
                    <a:pt x="691" y="0"/>
                    <a:pt x="536" y="24"/>
                    <a:pt x="405" y="36"/>
                  </a:cubicBezTo>
                  <a:cubicBezTo>
                    <a:pt x="274" y="60"/>
                    <a:pt x="132" y="71"/>
                    <a:pt x="48" y="179"/>
                  </a:cubicBezTo>
                  <a:cubicBezTo>
                    <a:pt x="1" y="214"/>
                    <a:pt x="36" y="262"/>
                    <a:pt x="72" y="298"/>
                  </a:cubicBezTo>
                  <a:cubicBezTo>
                    <a:pt x="98" y="306"/>
                    <a:pt x="125" y="309"/>
                    <a:pt x="151" y="309"/>
                  </a:cubicBezTo>
                  <a:cubicBezTo>
                    <a:pt x="244" y="309"/>
                    <a:pt x="336" y="269"/>
                    <a:pt x="429" y="250"/>
                  </a:cubicBezTo>
                  <a:cubicBezTo>
                    <a:pt x="584" y="202"/>
                    <a:pt x="715" y="155"/>
                    <a:pt x="870" y="131"/>
                  </a:cubicBezTo>
                  <a:cubicBezTo>
                    <a:pt x="905" y="95"/>
                    <a:pt x="894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14"/>
            <p:cNvSpPr/>
            <p:nvPr/>
          </p:nvSpPr>
          <p:spPr>
            <a:xfrm>
              <a:off x="3625450" y="2552975"/>
              <a:ext cx="12900" cy="4475"/>
            </a:xfrm>
            <a:custGeom>
              <a:rect b="b" l="l" r="r" t="t"/>
              <a:pathLst>
                <a:path extrusionOk="0" h="179" w="516">
                  <a:moveTo>
                    <a:pt x="432" y="0"/>
                  </a:moveTo>
                  <a:cubicBezTo>
                    <a:pt x="424" y="0"/>
                    <a:pt x="415" y="2"/>
                    <a:pt x="405" y="6"/>
                  </a:cubicBezTo>
                  <a:cubicBezTo>
                    <a:pt x="286" y="30"/>
                    <a:pt x="131" y="30"/>
                    <a:pt x="36" y="90"/>
                  </a:cubicBezTo>
                  <a:cubicBezTo>
                    <a:pt x="0" y="102"/>
                    <a:pt x="0" y="149"/>
                    <a:pt x="36" y="149"/>
                  </a:cubicBezTo>
                  <a:cubicBezTo>
                    <a:pt x="82" y="170"/>
                    <a:pt x="130" y="178"/>
                    <a:pt x="179" y="178"/>
                  </a:cubicBezTo>
                  <a:cubicBezTo>
                    <a:pt x="268" y="178"/>
                    <a:pt x="360" y="153"/>
                    <a:pt x="453" y="137"/>
                  </a:cubicBezTo>
                  <a:cubicBezTo>
                    <a:pt x="516" y="106"/>
                    <a:pt x="495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14"/>
            <p:cNvSpPr/>
            <p:nvPr/>
          </p:nvSpPr>
          <p:spPr>
            <a:xfrm>
              <a:off x="3647475" y="2591825"/>
              <a:ext cx="16675" cy="4275"/>
            </a:xfrm>
            <a:custGeom>
              <a:rect b="b" l="l" r="r" t="t"/>
              <a:pathLst>
                <a:path extrusionOk="0" h="171" w="667">
                  <a:moveTo>
                    <a:pt x="607" y="0"/>
                  </a:moveTo>
                  <a:cubicBezTo>
                    <a:pt x="500" y="0"/>
                    <a:pt x="381" y="0"/>
                    <a:pt x="286" y="12"/>
                  </a:cubicBezTo>
                  <a:cubicBezTo>
                    <a:pt x="191" y="12"/>
                    <a:pt x="95" y="12"/>
                    <a:pt x="24" y="72"/>
                  </a:cubicBezTo>
                  <a:cubicBezTo>
                    <a:pt x="0" y="95"/>
                    <a:pt x="12" y="143"/>
                    <a:pt x="36" y="155"/>
                  </a:cubicBezTo>
                  <a:cubicBezTo>
                    <a:pt x="62" y="166"/>
                    <a:pt x="89" y="170"/>
                    <a:pt x="115" y="170"/>
                  </a:cubicBezTo>
                  <a:cubicBezTo>
                    <a:pt x="172" y="170"/>
                    <a:pt x="229" y="151"/>
                    <a:pt x="286" y="143"/>
                  </a:cubicBezTo>
                  <a:lnTo>
                    <a:pt x="596" y="95"/>
                  </a:lnTo>
                  <a:cubicBezTo>
                    <a:pt x="667" y="84"/>
                    <a:pt x="667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14"/>
            <p:cNvSpPr/>
            <p:nvPr/>
          </p:nvSpPr>
          <p:spPr>
            <a:xfrm>
              <a:off x="3656400" y="2597500"/>
              <a:ext cx="8950" cy="4475"/>
            </a:xfrm>
            <a:custGeom>
              <a:rect b="b" l="l" r="r" t="t"/>
              <a:pathLst>
                <a:path extrusionOk="0" h="179" w="358">
                  <a:moveTo>
                    <a:pt x="164" y="1"/>
                  </a:moveTo>
                  <a:cubicBezTo>
                    <a:pt x="150" y="1"/>
                    <a:pt x="135" y="3"/>
                    <a:pt x="119" y="11"/>
                  </a:cubicBezTo>
                  <a:cubicBezTo>
                    <a:pt x="72" y="11"/>
                    <a:pt x="48" y="35"/>
                    <a:pt x="12" y="71"/>
                  </a:cubicBezTo>
                  <a:cubicBezTo>
                    <a:pt x="0" y="83"/>
                    <a:pt x="0" y="107"/>
                    <a:pt x="12" y="130"/>
                  </a:cubicBezTo>
                  <a:cubicBezTo>
                    <a:pt x="48" y="154"/>
                    <a:pt x="72" y="166"/>
                    <a:pt x="119" y="178"/>
                  </a:cubicBezTo>
                  <a:lnTo>
                    <a:pt x="250" y="178"/>
                  </a:lnTo>
                  <a:cubicBezTo>
                    <a:pt x="358" y="154"/>
                    <a:pt x="358" y="11"/>
                    <a:pt x="250" y="11"/>
                  </a:cubicBezTo>
                  <a:cubicBezTo>
                    <a:pt x="219" y="11"/>
                    <a:pt x="192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14"/>
            <p:cNvSpPr/>
            <p:nvPr/>
          </p:nvSpPr>
          <p:spPr>
            <a:xfrm>
              <a:off x="3669800" y="2606825"/>
              <a:ext cx="9025" cy="3625"/>
            </a:xfrm>
            <a:custGeom>
              <a:rect b="b" l="l" r="r" t="t"/>
              <a:pathLst>
                <a:path extrusionOk="0" h="145" w="361">
                  <a:moveTo>
                    <a:pt x="291" y="1"/>
                  </a:moveTo>
                  <a:cubicBezTo>
                    <a:pt x="282" y="1"/>
                    <a:pt x="273" y="3"/>
                    <a:pt x="262" y="7"/>
                  </a:cubicBezTo>
                  <a:cubicBezTo>
                    <a:pt x="191" y="31"/>
                    <a:pt x="119" y="31"/>
                    <a:pt x="24" y="67"/>
                  </a:cubicBezTo>
                  <a:cubicBezTo>
                    <a:pt x="0" y="67"/>
                    <a:pt x="0" y="115"/>
                    <a:pt x="24" y="126"/>
                  </a:cubicBezTo>
                  <a:cubicBezTo>
                    <a:pt x="72" y="138"/>
                    <a:pt x="116" y="144"/>
                    <a:pt x="161" y="144"/>
                  </a:cubicBezTo>
                  <a:cubicBezTo>
                    <a:pt x="206" y="144"/>
                    <a:pt x="250" y="138"/>
                    <a:pt x="298" y="126"/>
                  </a:cubicBezTo>
                  <a:cubicBezTo>
                    <a:pt x="360" y="95"/>
                    <a:pt x="350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14"/>
            <p:cNvSpPr/>
            <p:nvPr/>
          </p:nvSpPr>
          <p:spPr>
            <a:xfrm>
              <a:off x="3668300" y="2612125"/>
              <a:ext cx="9100" cy="6700"/>
            </a:xfrm>
            <a:custGeom>
              <a:rect b="b" l="l" r="r" t="t"/>
              <a:pathLst>
                <a:path extrusionOk="0" h="268" w="364">
                  <a:moveTo>
                    <a:pt x="204" y="0"/>
                  </a:moveTo>
                  <a:cubicBezTo>
                    <a:pt x="170" y="0"/>
                    <a:pt x="138" y="17"/>
                    <a:pt x="120" y="57"/>
                  </a:cubicBezTo>
                  <a:cubicBezTo>
                    <a:pt x="108" y="81"/>
                    <a:pt x="84" y="81"/>
                    <a:pt x="72" y="81"/>
                  </a:cubicBezTo>
                  <a:cubicBezTo>
                    <a:pt x="48" y="93"/>
                    <a:pt x="24" y="117"/>
                    <a:pt x="13" y="141"/>
                  </a:cubicBezTo>
                  <a:cubicBezTo>
                    <a:pt x="1" y="153"/>
                    <a:pt x="1" y="176"/>
                    <a:pt x="13" y="188"/>
                  </a:cubicBezTo>
                  <a:cubicBezTo>
                    <a:pt x="43" y="244"/>
                    <a:pt x="91" y="268"/>
                    <a:pt x="142" y="268"/>
                  </a:cubicBezTo>
                  <a:cubicBezTo>
                    <a:pt x="209" y="268"/>
                    <a:pt x="281" y="226"/>
                    <a:pt x="322" y="165"/>
                  </a:cubicBezTo>
                  <a:cubicBezTo>
                    <a:pt x="363" y="82"/>
                    <a:pt x="280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14"/>
            <p:cNvSpPr/>
            <p:nvPr/>
          </p:nvSpPr>
          <p:spPr>
            <a:xfrm>
              <a:off x="3660225" y="1994275"/>
              <a:ext cx="17325" cy="31500"/>
            </a:xfrm>
            <a:custGeom>
              <a:rect b="b" l="l" r="r" t="t"/>
              <a:pathLst>
                <a:path extrusionOk="0" h="1260" w="693">
                  <a:moveTo>
                    <a:pt x="120" y="0"/>
                  </a:moveTo>
                  <a:cubicBezTo>
                    <a:pt x="56" y="0"/>
                    <a:pt x="0" y="109"/>
                    <a:pt x="74" y="161"/>
                  </a:cubicBezTo>
                  <a:cubicBezTo>
                    <a:pt x="252" y="292"/>
                    <a:pt x="347" y="471"/>
                    <a:pt x="395" y="697"/>
                  </a:cubicBezTo>
                  <a:cubicBezTo>
                    <a:pt x="431" y="876"/>
                    <a:pt x="383" y="1042"/>
                    <a:pt x="395" y="1221"/>
                  </a:cubicBezTo>
                  <a:cubicBezTo>
                    <a:pt x="395" y="1242"/>
                    <a:pt x="417" y="1259"/>
                    <a:pt x="436" y="1259"/>
                  </a:cubicBezTo>
                  <a:cubicBezTo>
                    <a:pt x="449" y="1259"/>
                    <a:pt x="462" y="1252"/>
                    <a:pt x="467" y="1233"/>
                  </a:cubicBezTo>
                  <a:cubicBezTo>
                    <a:pt x="693" y="816"/>
                    <a:pt x="502" y="292"/>
                    <a:pt x="145" y="6"/>
                  </a:cubicBezTo>
                  <a:cubicBezTo>
                    <a:pt x="137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14"/>
            <p:cNvSpPr/>
            <p:nvPr/>
          </p:nvSpPr>
          <p:spPr>
            <a:xfrm>
              <a:off x="3596125" y="2029650"/>
              <a:ext cx="70200" cy="46850"/>
            </a:xfrm>
            <a:custGeom>
              <a:rect b="b" l="l" r="r" t="t"/>
              <a:pathLst>
                <a:path extrusionOk="0" h="1874" w="2808">
                  <a:moveTo>
                    <a:pt x="2774" y="0"/>
                  </a:moveTo>
                  <a:cubicBezTo>
                    <a:pt x="2768" y="0"/>
                    <a:pt x="2762" y="3"/>
                    <a:pt x="2757" y="8"/>
                  </a:cubicBezTo>
                  <a:cubicBezTo>
                    <a:pt x="1983" y="794"/>
                    <a:pt x="673" y="961"/>
                    <a:pt x="18" y="1842"/>
                  </a:cubicBezTo>
                  <a:cubicBezTo>
                    <a:pt x="0" y="1851"/>
                    <a:pt x="16" y="1874"/>
                    <a:pt x="30" y="1874"/>
                  </a:cubicBezTo>
                  <a:cubicBezTo>
                    <a:pt x="35" y="1874"/>
                    <a:pt x="39" y="1871"/>
                    <a:pt x="42" y="1866"/>
                  </a:cubicBezTo>
                  <a:cubicBezTo>
                    <a:pt x="530" y="1592"/>
                    <a:pt x="1030" y="1270"/>
                    <a:pt x="1518" y="996"/>
                  </a:cubicBezTo>
                  <a:cubicBezTo>
                    <a:pt x="1995" y="723"/>
                    <a:pt x="2423" y="437"/>
                    <a:pt x="2780" y="44"/>
                  </a:cubicBezTo>
                  <a:cubicBezTo>
                    <a:pt x="2808" y="26"/>
                    <a:pt x="2793" y="0"/>
                    <a:pt x="2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14"/>
            <p:cNvSpPr/>
            <p:nvPr/>
          </p:nvSpPr>
          <p:spPr>
            <a:xfrm>
              <a:off x="3552950" y="2090475"/>
              <a:ext cx="25750" cy="22625"/>
            </a:xfrm>
            <a:custGeom>
              <a:rect b="b" l="l" r="r" t="t"/>
              <a:pathLst>
                <a:path extrusionOk="0" h="905" w="1030">
                  <a:moveTo>
                    <a:pt x="1018" y="1"/>
                  </a:moveTo>
                  <a:cubicBezTo>
                    <a:pt x="1016" y="1"/>
                    <a:pt x="1012" y="2"/>
                    <a:pt x="1007" y="4"/>
                  </a:cubicBezTo>
                  <a:cubicBezTo>
                    <a:pt x="650" y="183"/>
                    <a:pt x="174" y="480"/>
                    <a:pt x="19" y="849"/>
                  </a:cubicBezTo>
                  <a:cubicBezTo>
                    <a:pt x="0" y="877"/>
                    <a:pt x="18" y="905"/>
                    <a:pt x="37" y="905"/>
                  </a:cubicBezTo>
                  <a:cubicBezTo>
                    <a:pt x="43" y="905"/>
                    <a:pt x="49" y="902"/>
                    <a:pt x="55" y="897"/>
                  </a:cubicBezTo>
                  <a:cubicBezTo>
                    <a:pt x="221" y="790"/>
                    <a:pt x="340" y="623"/>
                    <a:pt x="471" y="480"/>
                  </a:cubicBezTo>
                  <a:cubicBezTo>
                    <a:pt x="638" y="302"/>
                    <a:pt x="817" y="147"/>
                    <a:pt x="1007" y="16"/>
                  </a:cubicBezTo>
                  <a:cubicBezTo>
                    <a:pt x="1026" y="16"/>
                    <a:pt x="103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14"/>
            <p:cNvSpPr/>
            <p:nvPr/>
          </p:nvSpPr>
          <p:spPr>
            <a:xfrm>
              <a:off x="3538525" y="2131575"/>
              <a:ext cx="10750" cy="139325"/>
            </a:xfrm>
            <a:custGeom>
              <a:rect b="b" l="l" r="r" t="t"/>
              <a:pathLst>
                <a:path extrusionOk="0" h="5573" w="430">
                  <a:moveTo>
                    <a:pt x="245" y="0"/>
                  </a:moveTo>
                  <a:cubicBezTo>
                    <a:pt x="230" y="0"/>
                    <a:pt x="215" y="9"/>
                    <a:pt x="215" y="27"/>
                  </a:cubicBezTo>
                  <a:cubicBezTo>
                    <a:pt x="1" y="932"/>
                    <a:pt x="1" y="1872"/>
                    <a:pt x="60" y="2789"/>
                  </a:cubicBezTo>
                  <a:cubicBezTo>
                    <a:pt x="120" y="3706"/>
                    <a:pt x="36" y="4670"/>
                    <a:pt x="179" y="5563"/>
                  </a:cubicBezTo>
                  <a:cubicBezTo>
                    <a:pt x="179" y="5569"/>
                    <a:pt x="185" y="5572"/>
                    <a:pt x="192" y="5572"/>
                  </a:cubicBezTo>
                  <a:cubicBezTo>
                    <a:pt x="200" y="5572"/>
                    <a:pt x="209" y="5569"/>
                    <a:pt x="215" y="5563"/>
                  </a:cubicBezTo>
                  <a:cubicBezTo>
                    <a:pt x="429" y="4730"/>
                    <a:pt x="227" y="3777"/>
                    <a:pt x="191" y="2932"/>
                  </a:cubicBezTo>
                  <a:cubicBezTo>
                    <a:pt x="143" y="1956"/>
                    <a:pt x="155" y="991"/>
                    <a:pt x="274" y="27"/>
                  </a:cubicBezTo>
                  <a:cubicBezTo>
                    <a:pt x="274" y="9"/>
                    <a:pt x="25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14"/>
            <p:cNvSpPr/>
            <p:nvPr/>
          </p:nvSpPr>
          <p:spPr>
            <a:xfrm>
              <a:off x="3543300" y="2286725"/>
              <a:ext cx="300" cy="5300"/>
            </a:xfrm>
            <a:custGeom>
              <a:rect b="b" l="l" r="r" t="t"/>
              <a:pathLst>
                <a:path extrusionOk="0" h="212" w="12">
                  <a:moveTo>
                    <a:pt x="0" y="0"/>
                  </a:moveTo>
                  <a:lnTo>
                    <a:pt x="0" y="203"/>
                  </a:lnTo>
                  <a:cubicBezTo>
                    <a:pt x="0" y="209"/>
                    <a:pt x="3" y="212"/>
                    <a:pt x="6" y="212"/>
                  </a:cubicBezTo>
                  <a:cubicBezTo>
                    <a:pt x="9" y="212"/>
                    <a:pt x="12" y="209"/>
                    <a:pt x="12" y="2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14"/>
            <p:cNvSpPr/>
            <p:nvPr/>
          </p:nvSpPr>
          <p:spPr>
            <a:xfrm>
              <a:off x="3541950" y="2304125"/>
              <a:ext cx="2700" cy="4800"/>
            </a:xfrm>
            <a:custGeom>
              <a:rect b="b" l="l" r="r" t="t"/>
              <a:pathLst>
                <a:path extrusionOk="0" h="192" w="108">
                  <a:moveTo>
                    <a:pt x="54" y="1"/>
                  </a:moveTo>
                  <a:cubicBezTo>
                    <a:pt x="27" y="1"/>
                    <a:pt x="0" y="19"/>
                    <a:pt x="6" y="54"/>
                  </a:cubicBezTo>
                  <a:cubicBezTo>
                    <a:pt x="6" y="102"/>
                    <a:pt x="6" y="150"/>
                    <a:pt x="18" y="173"/>
                  </a:cubicBezTo>
                  <a:cubicBezTo>
                    <a:pt x="30" y="185"/>
                    <a:pt x="42" y="191"/>
                    <a:pt x="53" y="191"/>
                  </a:cubicBezTo>
                  <a:cubicBezTo>
                    <a:pt x="63" y="191"/>
                    <a:pt x="72" y="185"/>
                    <a:pt x="78" y="173"/>
                  </a:cubicBezTo>
                  <a:cubicBezTo>
                    <a:pt x="102" y="138"/>
                    <a:pt x="102" y="102"/>
                    <a:pt x="102" y="54"/>
                  </a:cubicBezTo>
                  <a:cubicBezTo>
                    <a:pt x="108" y="19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14"/>
            <p:cNvSpPr/>
            <p:nvPr/>
          </p:nvSpPr>
          <p:spPr>
            <a:xfrm>
              <a:off x="3542100" y="2325875"/>
              <a:ext cx="40200" cy="61300"/>
            </a:xfrm>
            <a:custGeom>
              <a:rect b="b" l="l" r="r" t="t"/>
              <a:pathLst>
                <a:path extrusionOk="0" h="2452" w="1608">
                  <a:moveTo>
                    <a:pt x="60" y="1"/>
                  </a:moveTo>
                  <a:cubicBezTo>
                    <a:pt x="32" y="1"/>
                    <a:pt x="0" y="22"/>
                    <a:pt x="0" y="54"/>
                  </a:cubicBezTo>
                  <a:cubicBezTo>
                    <a:pt x="185" y="884"/>
                    <a:pt x="247" y="2452"/>
                    <a:pt x="1430" y="2452"/>
                  </a:cubicBezTo>
                  <a:cubicBezTo>
                    <a:pt x="1468" y="2452"/>
                    <a:pt x="1508" y="2450"/>
                    <a:pt x="1548" y="2447"/>
                  </a:cubicBezTo>
                  <a:cubicBezTo>
                    <a:pt x="1596" y="2447"/>
                    <a:pt x="1608" y="2375"/>
                    <a:pt x="1560" y="2363"/>
                  </a:cubicBezTo>
                  <a:cubicBezTo>
                    <a:pt x="965" y="2161"/>
                    <a:pt x="643" y="1959"/>
                    <a:pt x="429" y="1351"/>
                  </a:cubicBezTo>
                  <a:cubicBezTo>
                    <a:pt x="286" y="911"/>
                    <a:pt x="227" y="470"/>
                    <a:pt x="96" y="18"/>
                  </a:cubicBezTo>
                  <a:cubicBezTo>
                    <a:pt x="88" y="6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14"/>
            <p:cNvSpPr/>
            <p:nvPr/>
          </p:nvSpPr>
          <p:spPr>
            <a:xfrm>
              <a:off x="3644450" y="1995025"/>
              <a:ext cx="14950" cy="17800"/>
            </a:xfrm>
            <a:custGeom>
              <a:rect b="b" l="l" r="r" t="t"/>
              <a:pathLst>
                <a:path extrusionOk="0" h="712" w="598">
                  <a:moveTo>
                    <a:pt x="89" y="0"/>
                  </a:moveTo>
                  <a:cubicBezTo>
                    <a:pt x="41" y="0"/>
                    <a:pt x="1" y="78"/>
                    <a:pt x="50" y="107"/>
                  </a:cubicBezTo>
                  <a:cubicBezTo>
                    <a:pt x="145" y="203"/>
                    <a:pt x="240" y="310"/>
                    <a:pt x="312" y="405"/>
                  </a:cubicBezTo>
                  <a:cubicBezTo>
                    <a:pt x="347" y="453"/>
                    <a:pt x="359" y="512"/>
                    <a:pt x="383" y="560"/>
                  </a:cubicBezTo>
                  <a:lnTo>
                    <a:pt x="478" y="691"/>
                  </a:lnTo>
                  <a:cubicBezTo>
                    <a:pt x="486" y="706"/>
                    <a:pt x="495" y="711"/>
                    <a:pt x="506" y="711"/>
                  </a:cubicBezTo>
                  <a:cubicBezTo>
                    <a:pt x="528" y="711"/>
                    <a:pt x="554" y="683"/>
                    <a:pt x="562" y="667"/>
                  </a:cubicBezTo>
                  <a:cubicBezTo>
                    <a:pt x="597" y="393"/>
                    <a:pt x="324" y="155"/>
                    <a:pt x="121" y="12"/>
                  </a:cubicBezTo>
                  <a:cubicBezTo>
                    <a:pt x="111" y="4"/>
                    <a:pt x="100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14"/>
            <p:cNvSpPr/>
            <p:nvPr/>
          </p:nvSpPr>
          <p:spPr>
            <a:xfrm>
              <a:off x="3628175" y="2035500"/>
              <a:ext cx="15450" cy="11675"/>
            </a:xfrm>
            <a:custGeom>
              <a:rect b="b" l="l" r="r" t="t"/>
              <a:pathLst>
                <a:path extrusionOk="0" h="467" w="618">
                  <a:moveTo>
                    <a:pt x="617" y="0"/>
                  </a:moveTo>
                  <a:lnTo>
                    <a:pt x="617" y="0"/>
                  </a:lnTo>
                  <a:cubicBezTo>
                    <a:pt x="463" y="179"/>
                    <a:pt x="248" y="322"/>
                    <a:pt x="22" y="417"/>
                  </a:cubicBezTo>
                  <a:cubicBezTo>
                    <a:pt x="1" y="428"/>
                    <a:pt x="8" y="467"/>
                    <a:pt x="35" y="467"/>
                  </a:cubicBezTo>
                  <a:cubicBezTo>
                    <a:pt x="38" y="467"/>
                    <a:pt x="42" y="466"/>
                    <a:pt x="46" y="465"/>
                  </a:cubicBezTo>
                  <a:cubicBezTo>
                    <a:pt x="308" y="417"/>
                    <a:pt x="522" y="23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14"/>
            <p:cNvSpPr/>
            <p:nvPr/>
          </p:nvSpPr>
          <p:spPr>
            <a:xfrm>
              <a:off x="3563900" y="2080700"/>
              <a:ext cx="9750" cy="6675"/>
            </a:xfrm>
            <a:custGeom>
              <a:rect b="b" l="l" r="r" t="t"/>
              <a:pathLst>
                <a:path extrusionOk="0" h="267" w="390">
                  <a:moveTo>
                    <a:pt x="359" y="0"/>
                  </a:moveTo>
                  <a:cubicBezTo>
                    <a:pt x="358" y="0"/>
                    <a:pt x="356" y="1"/>
                    <a:pt x="355" y="2"/>
                  </a:cubicBezTo>
                  <a:cubicBezTo>
                    <a:pt x="236" y="62"/>
                    <a:pt x="140" y="157"/>
                    <a:pt x="21" y="217"/>
                  </a:cubicBezTo>
                  <a:cubicBezTo>
                    <a:pt x="0" y="227"/>
                    <a:pt x="17" y="266"/>
                    <a:pt x="46" y="266"/>
                  </a:cubicBezTo>
                  <a:cubicBezTo>
                    <a:pt x="49" y="266"/>
                    <a:pt x="53" y="265"/>
                    <a:pt x="57" y="264"/>
                  </a:cubicBezTo>
                  <a:cubicBezTo>
                    <a:pt x="176" y="205"/>
                    <a:pt x="259" y="97"/>
                    <a:pt x="379" y="38"/>
                  </a:cubicBezTo>
                  <a:cubicBezTo>
                    <a:pt x="389" y="38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14"/>
            <p:cNvSpPr/>
            <p:nvPr/>
          </p:nvSpPr>
          <p:spPr>
            <a:xfrm>
              <a:off x="3604100" y="2029125"/>
              <a:ext cx="12275" cy="10025"/>
            </a:xfrm>
            <a:custGeom>
              <a:rect b="b" l="l" r="r" t="t"/>
              <a:pathLst>
                <a:path extrusionOk="0" h="401" w="491">
                  <a:moveTo>
                    <a:pt x="417" y="0"/>
                  </a:moveTo>
                  <a:cubicBezTo>
                    <a:pt x="404" y="0"/>
                    <a:pt x="390" y="5"/>
                    <a:pt x="378" y="17"/>
                  </a:cubicBezTo>
                  <a:cubicBezTo>
                    <a:pt x="259" y="136"/>
                    <a:pt x="140" y="232"/>
                    <a:pt x="21" y="339"/>
                  </a:cubicBezTo>
                  <a:cubicBezTo>
                    <a:pt x="0" y="370"/>
                    <a:pt x="24" y="401"/>
                    <a:pt x="54" y="401"/>
                  </a:cubicBezTo>
                  <a:cubicBezTo>
                    <a:pt x="59" y="401"/>
                    <a:pt x="64" y="400"/>
                    <a:pt x="68" y="398"/>
                  </a:cubicBezTo>
                  <a:cubicBezTo>
                    <a:pt x="211" y="327"/>
                    <a:pt x="330" y="208"/>
                    <a:pt x="473" y="89"/>
                  </a:cubicBezTo>
                  <a:cubicBezTo>
                    <a:pt x="491" y="44"/>
                    <a:pt x="456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14"/>
            <p:cNvSpPr/>
            <p:nvPr/>
          </p:nvSpPr>
          <p:spPr>
            <a:xfrm>
              <a:off x="3510850" y="2126700"/>
              <a:ext cx="8650" cy="56750"/>
            </a:xfrm>
            <a:custGeom>
              <a:rect b="b" l="l" r="r" t="t"/>
              <a:pathLst>
                <a:path extrusionOk="0" h="2270" w="346">
                  <a:moveTo>
                    <a:pt x="331" y="1"/>
                  </a:moveTo>
                  <a:cubicBezTo>
                    <a:pt x="326" y="1"/>
                    <a:pt x="319" y="3"/>
                    <a:pt x="310" y="8"/>
                  </a:cubicBezTo>
                  <a:cubicBezTo>
                    <a:pt x="0" y="746"/>
                    <a:pt x="95" y="1496"/>
                    <a:pt x="107" y="2270"/>
                  </a:cubicBezTo>
                  <a:lnTo>
                    <a:pt x="119" y="2270"/>
                  </a:lnTo>
                  <a:cubicBezTo>
                    <a:pt x="119" y="1520"/>
                    <a:pt x="48" y="746"/>
                    <a:pt x="346" y="31"/>
                  </a:cubicBezTo>
                  <a:cubicBezTo>
                    <a:pt x="346" y="9"/>
                    <a:pt x="341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14"/>
            <p:cNvSpPr/>
            <p:nvPr/>
          </p:nvSpPr>
          <p:spPr>
            <a:xfrm>
              <a:off x="3509650" y="2260525"/>
              <a:ext cx="5375" cy="17000"/>
            </a:xfrm>
            <a:custGeom>
              <a:rect b="b" l="l" r="r" t="t"/>
              <a:pathLst>
                <a:path extrusionOk="0" h="680" w="215">
                  <a:moveTo>
                    <a:pt x="114" y="1"/>
                  </a:moveTo>
                  <a:cubicBezTo>
                    <a:pt x="99" y="1"/>
                    <a:pt x="84" y="12"/>
                    <a:pt x="84" y="36"/>
                  </a:cubicBezTo>
                  <a:cubicBezTo>
                    <a:pt x="60" y="227"/>
                    <a:pt x="1" y="453"/>
                    <a:pt x="60" y="644"/>
                  </a:cubicBezTo>
                  <a:cubicBezTo>
                    <a:pt x="72" y="667"/>
                    <a:pt x="93" y="679"/>
                    <a:pt x="112" y="679"/>
                  </a:cubicBezTo>
                  <a:cubicBezTo>
                    <a:pt x="132" y="679"/>
                    <a:pt x="149" y="667"/>
                    <a:pt x="155" y="644"/>
                  </a:cubicBezTo>
                  <a:cubicBezTo>
                    <a:pt x="215" y="453"/>
                    <a:pt x="155" y="227"/>
                    <a:pt x="143" y="36"/>
                  </a:cubicBezTo>
                  <a:cubicBezTo>
                    <a:pt x="143" y="12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14"/>
            <p:cNvSpPr/>
            <p:nvPr/>
          </p:nvSpPr>
          <p:spPr>
            <a:xfrm>
              <a:off x="3513525" y="2306675"/>
              <a:ext cx="625" cy="300"/>
            </a:xfrm>
            <a:custGeom>
              <a:rect b="b" l="l" r="r" t="t"/>
              <a:pathLst>
                <a:path extrusionOk="0" h="12" w="25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14"/>
            <p:cNvSpPr/>
            <p:nvPr/>
          </p:nvSpPr>
          <p:spPr>
            <a:xfrm>
              <a:off x="3523950" y="2346600"/>
              <a:ext cx="15400" cy="22950"/>
            </a:xfrm>
            <a:custGeom>
              <a:rect b="b" l="l" r="r" t="t"/>
              <a:pathLst>
                <a:path extrusionOk="0" h="918" w="616">
                  <a:moveTo>
                    <a:pt x="18" y="0"/>
                  </a:moveTo>
                  <a:cubicBezTo>
                    <a:pt x="11" y="0"/>
                    <a:pt x="0" y="14"/>
                    <a:pt x="0" y="22"/>
                  </a:cubicBezTo>
                  <a:cubicBezTo>
                    <a:pt x="72" y="177"/>
                    <a:pt x="143" y="320"/>
                    <a:pt x="238" y="475"/>
                  </a:cubicBezTo>
                  <a:cubicBezTo>
                    <a:pt x="310" y="618"/>
                    <a:pt x="405" y="784"/>
                    <a:pt x="524" y="903"/>
                  </a:cubicBezTo>
                  <a:cubicBezTo>
                    <a:pt x="531" y="913"/>
                    <a:pt x="541" y="918"/>
                    <a:pt x="553" y="918"/>
                  </a:cubicBezTo>
                  <a:cubicBezTo>
                    <a:pt x="582" y="918"/>
                    <a:pt x="616" y="890"/>
                    <a:pt x="607" y="856"/>
                  </a:cubicBezTo>
                  <a:cubicBezTo>
                    <a:pt x="548" y="689"/>
                    <a:pt x="429" y="558"/>
                    <a:pt x="322" y="427"/>
                  </a:cubicBezTo>
                  <a:cubicBezTo>
                    <a:pt x="226" y="296"/>
                    <a:pt x="131" y="141"/>
                    <a:pt x="24" y="10"/>
                  </a:cubicBezTo>
                  <a:cubicBezTo>
                    <a:pt x="24" y="3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14"/>
            <p:cNvSpPr/>
            <p:nvPr/>
          </p:nvSpPr>
          <p:spPr>
            <a:xfrm>
              <a:off x="3592100" y="2389400"/>
              <a:ext cx="31875" cy="15075"/>
            </a:xfrm>
            <a:custGeom>
              <a:rect b="b" l="l" r="r" t="t"/>
              <a:pathLst>
                <a:path extrusionOk="0" h="603" w="1275">
                  <a:moveTo>
                    <a:pt x="84" y="1"/>
                  </a:moveTo>
                  <a:cubicBezTo>
                    <a:pt x="36" y="1"/>
                    <a:pt x="1" y="72"/>
                    <a:pt x="36" y="120"/>
                  </a:cubicBezTo>
                  <a:cubicBezTo>
                    <a:pt x="239" y="263"/>
                    <a:pt x="441" y="382"/>
                    <a:pt x="667" y="489"/>
                  </a:cubicBezTo>
                  <a:cubicBezTo>
                    <a:pt x="789" y="546"/>
                    <a:pt x="917" y="603"/>
                    <a:pt x="1046" y="603"/>
                  </a:cubicBezTo>
                  <a:cubicBezTo>
                    <a:pt x="1106" y="603"/>
                    <a:pt x="1167" y="591"/>
                    <a:pt x="1227" y="561"/>
                  </a:cubicBezTo>
                  <a:cubicBezTo>
                    <a:pt x="1275" y="549"/>
                    <a:pt x="1275" y="489"/>
                    <a:pt x="1251" y="441"/>
                  </a:cubicBezTo>
                  <a:cubicBezTo>
                    <a:pt x="1108" y="275"/>
                    <a:pt x="906" y="251"/>
                    <a:pt x="715" y="168"/>
                  </a:cubicBezTo>
                  <a:cubicBezTo>
                    <a:pt x="489" y="84"/>
                    <a:pt x="322" y="1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14"/>
            <p:cNvSpPr/>
            <p:nvPr/>
          </p:nvSpPr>
          <p:spPr>
            <a:xfrm>
              <a:off x="3635550" y="2402850"/>
              <a:ext cx="89925" cy="6350"/>
            </a:xfrm>
            <a:custGeom>
              <a:rect b="b" l="l" r="r" t="t"/>
              <a:pathLst>
                <a:path extrusionOk="0" h="254" w="3597">
                  <a:moveTo>
                    <a:pt x="2423" y="1"/>
                  </a:moveTo>
                  <a:cubicBezTo>
                    <a:pt x="1818" y="1"/>
                    <a:pt x="1215" y="50"/>
                    <a:pt x="609" y="50"/>
                  </a:cubicBezTo>
                  <a:cubicBezTo>
                    <a:pt x="430" y="50"/>
                    <a:pt x="251" y="45"/>
                    <a:pt x="72" y="34"/>
                  </a:cubicBezTo>
                  <a:cubicBezTo>
                    <a:pt x="13" y="34"/>
                    <a:pt x="1" y="142"/>
                    <a:pt x="60" y="142"/>
                  </a:cubicBezTo>
                  <a:cubicBezTo>
                    <a:pt x="624" y="223"/>
                    <a:pt x="1191" y="253"/>
                    <a:pt x="1758" y="253"/>
                  </a:cubicBezTo>
                  <a:cubicBezTo>
                    <a:pt x="2352" y="253"/>
                    <a:pt x="2946" y="220"/>
                    <a:pt x="3537" y="177"/>
                  </a:cubicBezTo>
                  <a:cubicBezTo>
                    <a:pt x="3585" y="177"/>
                    <a:pt x="3597" y="94"/>
                    <a:pt x="3561" y="82"/>
                  </a:cubicBezTo>
                  <a:cubicBezTo>
                    <a:pt x="3181" y="20"/>
                    <a:pt x="2802" y="1"/>
                    <a:pt x="24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14"/>
            <p:cNvSpPr/>
            <p:nvPr/>
          </p:nvSpPr>
          <p:spPr>
            <a:xfrm>
              <a:off x="3712950" y="2397750"/>
              <a:ext cx="41700" cy="4925"/>
            </a:xfrm>
            <a:custGeom>
              <a:rect b="b" l="l" r="r" t="t"/>
              <a:pathLst>
                <a:path extrusionOk="0" h="197" w="1668">
                  <a:moveTo>
                    <a:pt x="12" y="0"/>
                  </a:moveTo>
                  <a:cubicBezTo>
                    <a:pt x="1" y="0"/>
                    <a:pt x="1" y="36"/>
                    <a:pt x="12" y="36"/>
                  </a:cubicBezTo>
                  <a:cubicBezTo>
                    <a:pt x="298" y="60"/>
                    <a:pt x="596" y="107"/>
                    <a:pt x="882" y="143"/>
                  </a:cubicBezTo>
                  <a:cubicBezTo>
                    <a:pt x="1055" y="161"/>
                    <a:pt x="1235" y="197"/>
                    <a:pt x="1412" y="197"/>
                  </a:cubicBezTo>
                  <a:cubicBezTo>
                    <a:pt x="1478" y="197"/>
                    <a:pt x="1543" y="192"/>
                    <a:pt x="1608" y="179"/>
                  </a:cubicBezTo>
                  <a:cubicBezTo>
                    <a:pt x="1667" y="167"/>
                    <a:pt x="1644" y="96"/>
                    <a:pt x="1608" y="84"/>
                  </a:cubicBezTo>
                  <a:cubicBezTo>
                    <a:pt x="1469" y="33"/>
                    <a:pt x="1317" y="26"/>
                    <a:pt x="1165" y="26"/>
                  </a:cubicBezTo>
                  <a:cubicBezTo>
                    <a:pt x="1115" y="26"/>
                    <a:pt x="1065" y="27"/>
                    <a:pt x="1016" y="27"/>
                  </a:cubicBezTo>
                  <a:cubicBezTo>
                    <a:pt x="970" y="27"/>
                    <a:pt x="926" y="26"/>
                    <a:pt x="882" y="24"/>
                  </a:cubicBezTo>
                  <a:cubicBezTo>
                    <a:pt x="596" y="0"/>
                    <a:pt x="29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14"/>
            <p:cNvSpPr/>
            <p:nvPr/>
          </p:nvSpPr>
          <p:spPr>
            <a:xfrm>
              <a:off x="3778750" y="2406625"/>
              <a:ext cx="61325" cy="53425"/>
            </a:xfrm>
            <a:custGeom>
              <a:rect b="b" l="l" r="r" t="t"/>
              <a:pathLst>
                <a:path extrusionOk="0" h="2137" w="2453">
                  <a:moveTo>
                    <a:pt x="27" y="1"/>
                  </a:moveTo>
                  <a:cubicBezTo>
                    <a:pt x="0" y="1"/>
                    <a:pt x="3" y="50"/>
                    <a:pt x="36" y="50"/>
                  </a:cubicBezTo>
                  <a:cubicBezTo>
                    <a:pt x="548" y="86"/>
                    <a:pt x="1250" y="348"/>
                    <a:pt x="1595" y="765"/>
                  </a:cubicBezTo>
                  <a:cubicBezTo>
                    <a:pt x="1762" y="979"/>
                    <a:pt x="1893" y="1217"/>
                    <a:pt x="1976" y="1467"/>
                  </a:cubicBezTo>
                  <a:cubicBezTo>
                    <a:pt x="2036" y="1669"/>
                    <a:pt x="2036" y="1896"/>
                    <a:pt x="2131" y="2110"/>
                  </a:cubicBezTo>
                  <a:cubicBezTo>
                    <a:pt x="2137" y="2128"/>
                    <a:pt x="2158" y="2137"/>
                    <a:pt x="2180" y="2137"/>
                  </a:cubicBezTo>
                  <a:cubicBezTo>
                    <a:pt x="2203" y="2137"/>
                    <a:pt x="2226" y="2128"/>
                    <a:pt x="2238" y="2110"/>
                  </a:cubicBezTo>
                  <a:cubicBezTo>
                    <a:pt x="2453" y="1598"/>
                    <a:pt x="2024" y="979"/>
                    <a:pt x="1655" y="645"/>
                  </a:cubicBezTo>
                  <a:cubicBezTo>
                    <a:pt x="1143" y="205"/>
                    <a:pt x="702" y="3"/>
                    <a:pt x="36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14"/>
            <p:cNvSpPr/>
            <p:nvPr/>
          </p:nvSpPr>
          <p:spPr>
            <a:xfrm>
              <a:off x="3832950" y="2419150"/>
              <a:ext cx="10700" cy="42175"/>
            </a:xfrm>
            <a:custGeom>
              <a:rect b="b" l="l" r="r" t="t"/>
              <a:pathLst>
                <a:path extrusionOk="0" h="1687" w="42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380" y="561"/>
                    <a:pt x="249" y="1133"/>
                    <a:pt x="213" y="1668"/>
                  </a:cubicBezTo>
                  <a:cubicBezTo>
                    <a:pt x="213" y="1680"/>
                    <a:pt x="225" y="1686"/>
                    <a:pt x="237" y="1686"/>
                  </a:cubicBezTo>
                  <a:cubicBezTo>
                    <a:pt x="249" y="1686"/>
                    <a:pt x="261" y="1680"/>
                    <a:pt x="261" y="1668"/>
                  </a:cubicBezTo>
                  <a:cubicBezTo>
                    <a:pt x="285" y="1347"/>
                    <a:pt x="427" y="1073"/>
                    <a:pt x="404" y="752"/>
                  </a:cubicBezTo>
                  <a:cubicBezTo>
                    <a:pt x="404" y="478"/>
                    <a:pt x="308" y="252"/>
                    <a:pt x="142" y="25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14"/>
            <p:cNvSpPr/>
            <p:nvPr/>
          </p:nvSpPr>
          <p:spPr>
            <a:xfrm>
              <a:off x="3820700" y="2463050"/>
              <a:ext cx="17875" cy="134750"/>
            </a:xfrm>
            <a:custGeom>
              <a:rect b="b" l="l" r="r" t="t"/>
              <a:pathLst>
                <a:path extrusionOk="0" h="5390" w="715">
                  <a:moveTo>
                    <a:pt x="687" y="1"/>
                  </a:moveTo>
                  <a:cubicBezTo>
                    <a:pt x="682" y="1"/>
                    <a:pt x="679" y="3"/>
                    <a:pt x="679" y="8"/>
                  </a:cubicBezTo>
                  <a:cubicBezTo>
                    <a:pt x="108" y="1734"/>
                    <a:pt x="1" y="3556"/>
                    <a:pt x="24" y="5354"/>
                  </a:cubicBezTo>
                  <a:cubicBezTo>
                    <a:pt x="24" y="5377"/>
                    <a:pt x="39" y="5389"/>
                    <a:pt x="56" y="5389"/>
                  </a:cubicBezTo>
                  <a:cubicBezTo>
                    <a:pt x="72" y="5389"/>
                    <a:pt x="90" y="5377"/>
                    <a:pt x="96" y="5354"/>
                  </a:cubicBezTo>
                  <a:cubicBezTo>
                    <a:pt x="108" y="3568"/>
                    <a:pt x="203" y="1734"/>
                    <a:pt x="715" y="32"/>
                  </a:cubicBezTo>
                  <a:cubicBezTo>
                    <a:pt x="707" y="9"/>
                    <a:pt x="695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14"/>
            <p:cNvSpPr/>
            <p:nvPr/>
          </p:nvSpPr>
          <p:spPr>
            <a:xfrm>
              <a:off x="3820400" y="2549900"/>
              <a:ext cx="12225" cy="81375"/>
            </a:xfrm>
            <a:custGeom>
              <a:rect b="b" l="l" r="r" t="t"/>
              <a:pathLst>
                <a:path extrusionOk="0" h="3255" w="489">
                  <a:moveTo>
                    <a:pt x="471" y="0"/>
                  </a:moveTo>
                  <a:cubicBezTo>
                    <a:pt x="467" y="0"/>
                    <a:pt x="465" y="3"/>
                    <a:pt x="465" y="10"/>
                  </a:cubicBezTo>
                  <a:cubicBezTo>
                    <a:pt x="191" y="1106"/>
                    <a:pt x="1" y="2106"/>
                    <a:pt x="36" y="3237"/>
                  </a:cubicBezTo>
                  <a:cubicBezTo>
                    <a:pt x="36" y="3249"/>
                    <a:pt x="45" y="3255"/>
                    <a:pt x="54" y="3255"/>
                  </a:cubicBezTo>
                  <a:cubicBezTo>
                    <a:pt x="63" y="3255"/>
                    <a:pt x="72" y="3249"/>
                    <a:pt x="72" y="3237"/>
                  </a:cubicBezTo>
                  <a:cubicBezTo>
                    <a:pt x="120" y="2165"/>
                    <a:pt x="334" y="1082"/>
                    <a:pt x="489" y="22"/>
                  </a:cubicBezTo>
                  <a:cubicBezTo>
                    <a:pt x="489" y="14"/>
                    <a:pt x="478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14"/>
            <p:cNvSpPr/>
            <p:nvPr/>
          </p:nvSpPr>
          <p:spPr>
            <a:xfrm>
              <a:off x="3820400" y="2647600"/>
              <a:ext cx="10450" cy="46875"/>
            </a:xfrm>
            <a:custGeom>
              <a:rect b="b" l="l" r="r" t="t"/>
              <a:pathLst>
                <a:path extrusionOk="0" h="1875" w="418">
                  <a:moveTo>
                    <a:pt x="10" y="0"/>
                  </a:moveTo>
                  <a:cubicBezTo>
                    <a:pt x="6" y="0"/>
                    <a:pt x="1" y="3"/>
                    <a:pt x="1" y="8"/>
                  </a:cubicBezTo>
                  <a:cubicBezTo>
                    <a:pt x="1" y="591"/>
                    <a:pt x="72" y="1341"/>
                    <a:pt x="346" y="1853"/>
                  </a:cubicBezTo>
                  <a:cubicBezTo>
                    <a:pt x="351" y="1868"/>
                    <a:pt x="362" y="1875"/>
                    <a:pt x="374" y="1875"/>
                  </a:cubicBezTo>
                  <a:cubicBezTo>
                    <a:pt x="389" y="1875"/>
                    <a:pt x="406" y="1862"/>
                    <a:pt x="406" y="1841"/>
                  </a:cubicBezTo>
                  <a:cubicBezTo>
                    <a:pt x="417" y="1579"/>
                    <a:pt x="298" y="1293"/>
                    <a:pt x="215" y="1043"/>
                  </a:cubicBezTo>
                  <a:cubicBezTo>
                    <a:pt x="108" y="698"/>
                    <a:pt x="25" y="389"/>
                    <a:pt x="13" y="31"/>
                  </a:cubicBezTo>
                  <a:cubicBezTo>
                    <a:pt x="28" y="9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14"/>
            <p:cNvSpPr/>
            <p:nvPr/>
          </p:nvSpPr>
          <p:spPr>
            <a:xfrm>
              <a:off x="3819650" y="2699475"/>
              <a:ext cx="25400" cy="35675"/>
            </a:xfrm>
            <a:custGeom>
              <a:rect b="b" l="l" r="r" t="t"/>
              <a:pathLst>
                <a:path extrusionOk="0" h="1427" w="1016">
                  <a:moveTo>
                    <a:pt x="127" y="0"/>
                  </a:moveTo>
                  <a:cubicBezTo>
                    <a:pt x="65" y="0"/>
                    <a:pt x="1" y="65"/>
                    <a:pt x="43" y="123"/>
                  </a:cubicBezTo>
                  <a:cubicBezTo>
                    <a:pt x="281" y="552"/>
                    <a:pt x="519" y="1123"/>
                    <a:pt x="912" y="1421"/>
                  </a:cubicBezTo>
                  <a:cubicBezTo>
                    <a:pt x="917" y="1425"/>
                    <a:pt x="924" y="1427"/>
                    <a:pt x="931" y="1427"/>
                  </a:cubicBezTo>
                  <a:cubicBezTo>
                    <a:pt x="968" y="1427"/>
                    <a:pt x="1015" y="1380"/>
                    <a:pt x="995" y="1350"/>
                  </a:cubicBezTo>
                  <a:cubicBezTo>
                    <a:pt x="936" y="1112"/>
                    <a:pt x="781" y="897"/>
                    <a:pt x="638" y="707"/>
                  </a:cubicBezTo>
                  <a:lnTo>
                    <a:pt x="197" y="40"/>
                  </a:lnTo>
                  <a:cubicBezTo>
                    <a:pt x="180" y="12"/>
                    <a:pt x="15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14"/>
            <p:cNvSpPr/>
            <p:nvPr/>
          </p:nvSpPr>
          <p:spPr>
            <a:xfrm>
              <a:off x="3854300" y="2742900"/>
              <a:ext cx="36325" cy="27875"/>
            </a:xfrm>
            <a:custGeom>
              <a:rect b="b" l="l" r="r" t="t"/>
              <a:pathLst>
                <a:path extrusionOk="0" h="1115" w="1453">
                  <a:moveTo>
                    <a:pt x="133" y="1"/>
                  </a:moveTo>
                  <a:cubicBezTo>
                    <a:pt x="21" y="1"/>
                    <a:pt x="1" y="152"/>
                    <a:pt x="109" y="184"/>
                  </a:cubicBezTo>
                  <a:cubicBezTo>
                    <a:pt x="371" y="291"/>
                    <a:pt x="597" y="470"/>
                    <a:pt x="824" y="672"/>
                  </a:cubicBezTo>
                  <a:cubicBezTo>
                    <a:pt x="978" y="827"/>
                    <a:pt x="1121" y="1018"/>
                    <a:pt x="1336" y="1113"/>
                  </a:cubicBezTo>
                  <a:cubicBezTo>
                    <a:pt x="1341" y="1114"/>
                    <a:pt x="1346" y="1114"/>
                    <a:pt x="1351" y="1114"/>
                  </a:cubicBezTo>
                  <a:cubicBezTo>
                    <a:pt x="1405" y="1114"/>
                    <a:pt x="1453" y="1061"/>
                    <a:pt x="1431" y="1018"/>
                  </a:cubicBezTo>
                  <a:cubicBezTo>
                    <a:pt x="1336" y="768"/>
                    <a:pt x="1062" y="577"/>
                    <a:pt x="847" y="410"/>
                  </a:cubicBezTo>
                  <a:cubicBezTo>
                    <a:pt x="645" y="244"/>
                    <a:pt x="419" y="101"/>
                    <a:pt x="169" y="6"/>
                  </a:cubicBezTo>
                  <a:cubicBezTo>
                    <a:pt x="156" y="2"/>
                    <a:pt x="144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14"/>
            <p:cNvSpPr/>
            <p:nvPr/>
          </p:nvSpPr>
          <p:spPr>
            <a:xfrm>
              <a:off x="3900650" y="2769275"/>
              <a:ext cx="48800" cy="47175"/>
            </a:xfrm>
            <a:custGeom>
              <a:rect b="b" l="l" r="r" t="t"/>
              <a:pathLst>
                <a:path extrusionOk="0" h="1887" w="1952">
                  <a:moveTo>
                    <a:pt x="21" y="1"/>
                  </a:moveTo>
                  <a:cubicBezTo>
                    <a:pt x="2" y="1"/>
                    <a:pt x="0" y="20"/>
                    <a:pt x="17" y="46"/>
                  </a:cubicBezTo>
                  <a:cubicBezTo>
                    <a:pt x="410" y="284"/>
                    <a:pt x="720" y="582"/>
                    <a:pt x="1029" y="915"/>
                  </a:cubicBezTo>
                  <a:cubicBezTo>
                    <a:pt x="1184" y="1082"/>
                    <a:pt x="1327" y="1237"/>
                    <a:pt x="1470" y="1403"/>
                  </a:cubicBezTo>
                  <a:cubicBezTo>
                    <a:pt x="1577" y="1558"/>
                    <a:pt x="1672" y="1737"/>
                    <a:pt x="1815" y="1868"/>
                  </a:cubicBezTo>
                  <a:cubicBezTo>
                    <a:pt x="1832" y="1881"/>
                    <a:pt x="1850" y="1887"/>
                    <a:pt x="1868" y="1887"/>
                  </a:cubicBezTo>
                  <a:cubicBezTo>
                    <a:pt x="1913" y="1887"/>
                    <a:pt x="1951" y="1848"/>
                    <a:pt x="1934" y="1796"/>
                  </a:cubicBezTo>
                  <a:cubicBezTo>
                    <a:pt x="1851" y="1427"/>
                    <a:pt x="1458" y="1022"/>
                    <a:pt x="1196" y="772"/>
                  </a:cubicBezTo>
                  <a:cubicBezTo>
                    <a:pt x="863" y="451"/>
                    <a:pt x="470" y="189"/>
                    <a:pt x="53" y="10"/>
                  </a:cubicBezTo>
                  <a:cubicBezTo>
                    <a:pt x="40" y="4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14"/>
            <p:cNvSpPr/>
            <p:nvPr/>
          </p:nvSpPr>
          <p:spPr>
            <a:xfrm>
              <a:off x="3953300" y="2826325"/>
              <a:ext cx="137125" cy="65425"/>
            </a:xfrm>
            <a:custGeom>
              <a:rect b="b" l="l" r="r" t="t"/>
              <a:pathLst>
                <a:path extrusionOk="0" h="2617" w="5485">
                  <a:moveTo>
                    <a:pt x="201" y="1"/>
                  </a:moveTo>
                  <a:cubicBezTo>
                    <a:pt x="75" y="1"/>
                    <a:pt x="1" y="193"/>
                    <a:pt x="150" y="252"/>
                  </a:cubicBezTo>
                  <a:cubicBezTo>
                    <a:pt x="936" y="598"/>
                    <a:pt x="1590" y="1193"/>
                    <a:pt x="2400" y="1550"/>
                  </a:cubicBezTo>
                  <a:cubicBezTo>
                    <a:pt x="3352" y="1967"/>
                    <a:pt x="4365" y="2312"/>
                    <a:pt x="5353" y="2610"/>
                  </a:cubicBezTo>
                  <a:cubicBezTo>
                    <a:pt x="5365" y="2614"/>
                    <a:pt x="5376" y="2616"/>
                    <a:pt x="5387" y="2616"/>
                  </a:cubicBezTo>
                  <a:cubicBezTo>
                    <a:pt x="5458" y="2616"/>
                    <a:pt x="5485" y="2520"/>
                    <a:pt x="5412" y="2479"/>
                  </a:cubicBezTo>
                  <a:cubicBezTo>
                    <a:pt x="4603" y="1943"/>
                    <a:pt x="3603" y="1812"/>
                    <a:pt x="2710" y="1431"/>
                  </a:cubicBezTo>
                  <a:cubicBezTo>
                    <a:pt x="1817" y="1062"/>
                    <a:pt x="1114" y="479"/>
                    <a:pt x="281" y="26"/>
                  </a:cubicBezTo>
                  <a:cubicBezTo>
                    <a:pt x="253" y="8"/>
                    <a:pt x="22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14"/>
            <p:cNvSpPr/>
            <p:nvPr/>
          </p:nvSpPr>
          <p:spPr>
            <a:xfrm>
              <a:off x="4071750" y="2869100"/>
              <a:ext cx="61425" cy="45775"/>
            </a:xfrm>
            <a:custGeom>
              <a:rect b="b" l="l" r="r" t="t"/>
              <a:pathLst>
                <a:path extrusionOk="0" h="1831" w="2457">
                  <a:moveTo>
                    <a:pt x="41" y="1"/>
                  </a:moveTo>
                  <a:cubicBezTo>
                    <a:pt x="14" y="1"/>
                    <a:pt x="1" y="55"/>
                    <a:pt x="31" y="65"/>
                  </a:cubicBezTo>
                  <a:cubicBezTo>
                    <a:pt x="960" y="482"/>
                    <a:pt x="1674" y="1125"/>
                    <a:pt x="2389" y="1816"/>
                  </a:cubicBezTo>
                  <a:cubicBezTo>
                    <a:pt x="2396" y="1826"/>
                    <a:pt x="2405" y="1831"/>
                    <a:pt x="2415" y="1831"/>
                  </a:cubicBezTo>
                  <a:cubicBezTo>
                    <a:pt x="2436" y="1831"/>
                    <a:pt x="2457" y="1808"/>
                    <a:pt x="2448" y="1792"/>
                  </a:cubicBezTo>
                  <a:cubicBezTo>
                    <a:pt x="2258" y="804"/>
                    <a:pt x="912" y="244"/>
                    <a:pt x="55" y="6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14"/>
            <p:cNvSpPr/>
            <p:nvPr/>
          </p:nvSpPr>
          <p:spPr>
            <a:xfrm>
              <a:off x="4137400" y="2926975"/>
              <a:ext cx="625" cy="325"/>
            </a:xfrm>
            <a:custGeom>
              <a:rect b="b" l="l" r="r" t="t"/>
              <a:pathLst>
                <a:path extrusionOk="0" h="13" w="25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13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14"/>
            <p:cNvSpPr/>
            <p:nvPr/>
          </p:nvSpPr>
          <p:spPr>
            <a:xfrm>
              <a:off x="4140100" y="2935600"/>
              <a:ext cx="11625" cy="43225"/>
            </a:xfrm>
            <a:custGeom>
              <a:rect b="b" l="l" r="r" t="t"/>
              <a:pathLst>
                <a:path extrusionOk="0" h="1729" w="465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62" y="572"/>
                    <a:pt x="191" y="1156"/>
                    <a:pt x="369" y="1703"/>
                  </a:cubicBezTo>
                  <a:cubicBezTo>
                    <a:pt x="375" y="1720"/>
                    <a:pt x="388" y="1729"/>
                    <a:pt x="400" y="1729"/>
                  </a:cubicBezTo>
                  <a:cubicBezTo>
                    <a:pt x="415" y="1729"/>
                    <a:pt x="429" y="1717"/>
                    <a:pt x="429" y="1692"/>
                  </a:cubicBezTo>
                  <a:cubicBezTo>
                    <a:pt x="464" y="1132"/>
                    <a:pt x="298" y="48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14"/>
            <p:cNvSpPr/>
            <p:nvPr/>
          </p:nvSpPr>
          <p:spPr>
            <a:xfrm>
              <a:off x="4124050" y="2921850"/>
              <a:ext cx="17850" cy="68625"/>
            </a:xfrm>
            <a:custGeom>
              <a:rect b="b" l="l" r="r" t="t"/>
              <a:pathLst>
                <a:path extrusionOk="0" h="2745" w="714">
                  <a:moveTo>
                    <a:pt x="52" y="1"/>
                  </a:moveTo>
                  <a:cubicBezTo>
                    <a:pt x="35" y="1"/>
                    <a:pt x="1" y="29"/>
                    <a:pt x="11" y="39"/>
                  </a:cubicBezTo>
                  <a:cubicBezTo>
                    <a:pt x="511" y="872"/>
                    <a:pt x="297" y="1813"/>
                    <a:pt x="475" y="2718"/>
                  </a:cubicBezTo>
                  <a:cubicBezTo>
                    <a:pt x="475" y="2736"/>
                    <a:pt x="490" y="2745"/>
                    <a:pt x="505" y="2745"/>
                  </a:cubicBezTo>
                  <a:cubicBezTo>
                    <a:pt x="520" y="2745"/>
                    <a:pt x="535" y="2736"/>
                    <a:pt x="535" y="2718"/>
                  </a:cubicBezTo>
                  <a:cubicBezTo>
                    <a:pt x="713" y="1825"/>
                    <a:pt x="702" y="729"/>
                    <a:pt x="59" y="3"/>
                  </a:cubicBezTo>
                  <a:cubicBezTo>
                    <a:pt x="57" y="2"/>
                    <a:pt x="5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14"/>
            <p:cNvSpPr/>
            <p:nvPr/>
          </p:nvSpPr>
          <p:spPr>
            <a:xfrm>
              <a:off x="4114575" y="3025250"/>
              <a:ext cx="11950" cy="30725"/>
            </a:xfrm>
            <a:custGeom>
              <a:rect b="b" l="l" r="r" t="t"/>
              <a:pathLst>
                <a:path extrusionOk="0" h="1229" w="478">
                  <a:moveTo>
                    <a:pt x="453" y="0"/>
                  </a:moveTo>
                  <a:cubicBezTo>
                    <a:pt x="447" y="0"/>
                    <a:pt x="441" y="3"/>
                    <a:pt x="438" y="11"/>
                  </a:cubicBezTo>
                  <a:cubicBezTo>
                    <a:pt x="176" y="368"/>
                    <a:pt x="223" y="832"/>
                    <a:pt x="9" y="1189"/>
                  </a:cubicBezTo>
                  <a:cubicBezTo>
                    <a:pt x="1" y="1206"/>
                    <a:pt x="16" y="1228"/>
                    <a:pt x="29" y="1228"/>
                  </a:cubicBezTo>
                  <a:cubicBezTo>
                    <a:pt x="35" y="1228"/>
                    <a:pt x="41" y="1224"/>
                    <a:pt x="45" y="1213"/>
                  </a:cubicBezTo>
                  <a:cubicBezTo>
                    <a:pt x="271" y="844"/>
                    <a:pt x="211" y="380"/>
                    <a:pt x="461" y="22"/>
                  </a:cubicBezTo>
                  <a:cubicBezTo>
                    <a:pt x="478" y="14"/>
                    <a:pt x="46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14"/>
            <p:cNvSpPr/>
            <p:nvPr/>
          </p:nvSpPr>
          <p:spPr>
            <a:xfrm>
              <a:off x="4112575" y="3022700"/>
              <a:ext cx="29625" cy="44875"/>
            </a:xfrm>
            <a:custGeom>
              <a:rect b="b" l="l" r="r" t="t"/>
              <a:pathLst>
                <a:path extrusionOk="0" h="1795" w="1185">
                  <a:moveTo>
                    <a:pt x="1176" y="0"/>
                  </a:moveTo>
                  <a:cubicBezTo>
                    <a:pt x="1174" y="0"/>
                    <a:pt x="1172" y="1"/>
                    <a:pt x="1172" y="5"/>
                  </a:cubicBezTo>
                  <a:cubicBezTo>
                    <a:pt x="863" y="636"/>
                    <a:pt x="280" y="1113"/>
                    <a:pt x="18" y="1756"/>
                  </a:cubicBezTo>
                  <a:cubicBezTo>
                    <a:pt x="1" y="1772"/>
                    <a:pt x="13" y="1795"/>
                    <a:pt x="30" y="1795"/>
                  </a:cubicBezTo>
                  <a:cubicBezTo>
                    <a:pt x="38" y="1795"/>
                    <a:pt x="46" y="1790"/>
                    <a:pt x="53" y="1779"/>
                  </a:cubicBezTo>
                  <a:cubicBezTo>
                    <a:pt x="506" y="1244"/>
                    <a:pt x="994" y="684"/>
                    <a:pt x="1184" y="5"/>
                  </a:cubicBezTo>
                  <a:cubicBezTo>
                    <a:pt x="1184" y="5"/>
                    <a:pt x="1179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14"/>
            <p:cNvSpPr/>
            <p:nvPr/>
          </p:nvSpPr>
          <p:spPr>
            <a:xfrm>
              <a:off x="4097225" y="3089675"/>
              <a:ext cx="4200" cy="8475"/>
            </a:xfrm>
            <a:custGeom>
              <a:rect b="b" l="l" r="r" t="t"/>
              <a:pathLst>
                <a:path extrusionOk="0" h="339" w="168">
                  <a:moveTo>
                    <a:pt x="148" y="1"/>
                  </a:moveTo>
                  <a:cubicBezTo>
                    <a:pt x="136" y="1"/>
                    <a:pt x="125" y="9"/>
                    <a:pt x="132" y="29"/>
                  </a:cubicBezTo>
                  <a:cubicBezTo>
                    <a:pt x="147" y="44"/>
                    <a:pt x="145" y="73"/>
                    <a:pt x="136" y="104"/>
                  </a:cubicBezTo>
                  <a:lnTo>
                    <a:pt x="136" y="104"/>
                  </a:lnTo>
                  <a:cubicBezTo>
                    <a:pt x="152" y="71"/>
                    <a:pt x="134" y="39"/>
                    <a:pt x="167" y="17"/>
                  </a:cubicBezTo>
                  <a:cubicBezTo>
                    <a:pt x="167" y="7"/>
                    <a:pt x="158" y="1"/>
                    <a:pt x="148" y="1"/>
                  </a:cubicBezTo>
                  <a:close/>
                  <a:moveTo>
                    <a:pt x="136" y="104"/>
                  </a:moveTo>
                  <a:cubicBezTo>
                    <a:pt x="135" y="107"/>
                    <a:pt x="133" y="110"/>
                    <a:pt x="132" y="112"/>
                  </a:cubicBezTo>
                  <a:cubicBezTo>
                    <a:pt x="122" y="130"/>
                    <a:pt x="120" y="149"/>
                    <a:pt x="115" y="167"/>
                  </a:cubicBezTo>
                  <a:lnTo>
                    <a:pt x="115" y="167"/>
                  </a:lnTo>
                  <a:cubicBezTo>
                    <a:pt x="122" y="147"/>
                    <a:pt x="131" y="125"/>
                    <a:pt x="136" y="104"/>
                  </a:cubicBezTo>
                  <a:close/>
                  <a:moveTo>
                    <a:pt x="115" y="167"/>
                  </a:moveTo>
                  <a:cubicBezTo>
                    <a:pt x="113" y="172"/>
                    <a:pt x="111" y="177"/>
                    <a:pt x="109" y="182"/>
                  </a:cubicBezTo>
                  <a:lnTo>
                    <a:pt x="109" y="182"/>
                  </a:lnTo>
                  <a:cubicBezTo>
                    <a:pt x="111" y="177"/>
                    <a:pt x="113" y="172"/>
                    <a:pt x="115" y="167"/>
                  </a:cubicBezTo>
                  <a:close/>
                  <a:moveTo>
                    <a:pt x="109" y="182"/>
                  </a:moveTo>
                  <a:cubicBezTo>
                    <a:pt x="108" y="183"/>
                    <a:pt x="108" y="183"/>
                    <a:pt x="108" y="184"/>
                  </a:cubicBezTo>
                  <a:cubicBezTo>
                    <a:pt x="94" y="206"/>
                    <a:pt x="82" y="227"/>
                    <a:pt x="70" y="247"/>
                  </a:cubicBezTo>
                  <a:lnTo>
                    <a:pt x="70" y="247"/>
                  </a:lnTo>
                  <a:cubicBezTo>
                    <a:pt x="79" y="237"/>
                    <a:pt x="87" y="228"/>
                    <a:pt x="96" y="220"/>
                  </a:cubicBezTo>
                  <a:cubicBezTo>
                    <a:pt x="98" y="209"/>
                    <a:pt x="103" y="196"/>
                    <a:pt x="109" y="182"/>
                  </a:cubicBezTo>
                  <a:close/>
                  <a:moveTo>
                    <a:pt x="70" y="247"/>
                  </a:moveTo>
                  <a:lnTo>
                    <a:pt x="70" y="247"/>
                  </a:lnTo>
                  <a:cubicBezTo>
                    <a:pt x="44" y="277"/>
                    <a:pt x="19" y="311"/>
                    <a:pt x="1" y="339"/>
                  </a:cubicBezTo>
                  <a:cubicBezTo>
                    <a:pt x="30" y="309"/>
                    <a:pt x="51" y="279"/>
                    <a:pt x="70" y="24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14"/>
            <p:cNvSpPr/>
            <p:nvPr/>
          </p:nvSpPr>
          <p:spPr>
            <a:xfrm>
              <a:off x="4096025" y="3111300"/>
              <a:ext cx="775" cy="1300"/>
            </a:xfrm>
            <a:custGeom>
              <a:rect b="b" l="l" r="r" t="t"/>
              <a:pathLst>
                <a:path extrusionOk="0" h="52" w="31">
                  <a:moveTo>
                    <a:pt x="17" y="1"/>
                  </a:moveTo>
                  <a:cubicBezTo>
                    <a:pt x="10" y="1"/>
                    <a:pt x="1" y="4"/>
                    <a:pt x="1" y="9"/>
                  </a:cubicBezTo>
                  <a:lnTo>
                    <a:pt x="1" y="33"/>
                  </a:lnTo>
                  <a:cubicBezTo>
                    <a:pt x="1" y="45"/>
                    <a:pt x="7" y="51"/>
                    <a:pt x="13" y="51"/>
                  </a:cubicBezTo>
                  <a:cubicBezTo>
                    <a:pt x="19" y="51"/>
                    <a:pt x="25" y="45"/>
                    <a:pt x="25" y="33"/>
                  </a:cubicBezTo>
                  <a:lnTo>
                    <a:pt x="25" y="9"/>
                  </a:lnTo>
                  <a:cubicBezTo>
                    <a:pt x="31" y="4"/>
                    <a:pt x="25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14"/>
            <p:cNvSpPr/>
            <p:nvPr/>
          </p:nvSpPr>
          <p:spPr>
            <a:xfrm>
              <a:off x="4093950" y="3143475"/>
              <a:ext cx="8950" cy="45100"/>
            </a:xfrm>
            <a:custGeom>
              <a:rect b="b" l="l" r="r" t="t"/>
              <a:pathLst>
                <a:path extrusionOk="0" h="1804" w="358">
                  <a:moveTo>
                    <a:pt x="144" y="1"/>
                  </a:moveTo>
                  <a:cubicBezTo>
                    <a:pt x="136" y="1"/>
                    <a:pt x="132" y="6"/>
                    <a:pt x="132" y="20"/>
                  </a:cubicBezTo>
                  <a:cubicBezTo>
                    <a:pt x="132" y="592"/>
                    <a:pt x="1" y="1247"/>
                    <a:pt x="298" y="1782"/>
                  </a:cubicBezTo>
                  <a:cubicBezTo>
                    <a:pt x="303" y="1796"/>
                    <a:pt x="313" y="1803"/>
                    <a:pt x="324" y="1803"/>
                  </a:cubicBezTo>
                  <a:cubicBezTo>
                    <a:pt x="340" y="1803"/>
                    <a:pt x="358" y="1787"/>
                    <a:pt x="358" y="1759"/>
                  </a:cubicBezTo>
                  <a:cubicBezTo>
                    <a:pt x="263" y="1175"/>
                    <a:pt x="143" y="604"/>
                    <a:pt x="167" y="8"/>
                  </a:cubicBezTo>
                  <a:cubicBezTo>
                    <a:pt x="157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14"/>
            <p:cNvSpPr/>
            <p:nvPr/>
          </p:nvSpPr>
          <p:spPr>
            <a:xfrm>
              <a:off x="4104075" y="3123100"/>
              <a:ext cx="11725" cy="67725"/>
            </a:xfrm>
            <a:custGeom>
              <a:rect b="b" l="l" r="r" t="t"/>
              <a:pathLst>
                <a:path extrusionOk="0" h="2709" w="469">
                  <a:moveTo>
                    <a:pt x="164" y="0"/>
                  </a:moveTo>
                  <a:cubicBezTo>
                    <a:pt x="148" y="0"/>
                    <a:pt x="131" y="12"/>
                    <a:pt x="131" y="38"/>
                  </a:cubicBezTo>
                  <a:cubicBezTo>
                    <a:pt x="96" y="919"/>
                    <a:pt x="0" y="1859"/>
                    <a:pt x="369" y="2681"/>
                  </a:cubicBezTo>
                  <a:cubicBezTo>
                    <a:pt x="377" y="2700"/>
                    <a:pt x="391" y="2708"/>
                    <a:pt x="406" y="2708"/>
                  </a:cubicBezTo>
                  <a:cubicBezTo>
                    <a:pt x="436" y="2708"/>
                    <a:pt x="469" y="2673"/>
                    <a:pt x="453" y="2633"/>
                  </a:cubicBezTo>
                  <a:cubicBezTo>
                    <a:pt x="250" y="1752"/>
                    <a:pt x="203" y="919"/>
                    <a:pt x="191" y="26"/>
                  </a:cubicBezTo>
                  <a:cubicBezTo>
                    <a:pt x="191" y="9"/>
                    <a:pt x="17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14"/>
            <p:cNvSpPr/>
            <p:nvPr/>
          </p:nvSpPr>
          <p:spPr>
            <a:xfrm>
              <a:off x="4078775" y="3141475"/>
              <a:ext cx="15075" cy="50600"/>
            </a:xfrm>
            <a:custGeom>
              <a:rect b="b" l="l" r="r" t="t"/>
              <a:pathLst>
                <a:path extrusionOk="0" h="2024" w="603">
                  <a:moveTo>
                    <a:pt x="27" y="0"/>
                  </a:moveTo>
                  <a:cubicBezTo>
                    <a:pt x="19" y="0"/>
                    <a:pt x="12" y="6"/>
                    <a:pt x="12" y="17"/>
                  </a:cubicBezTo>
                  <a:cubicBezTo>
                    <a:pt x="0" y="648"/>
                    <a:pt x="72" y="1541"/>
                    <a:pt x="548" y="2017"/>
                  </a:cubicBezTo>
                  <a:cubicBezTo>
                    <a:pt x="553" y="2022"/>
                    <a:pt x="558" y="2024"/>
                    <a:pt x="563" y="2024"/>
                  </a:cubicBezTo>
                  <a:cubicBezTo>
                    <a:pt x="584" y="2024"/>
                    <a:pt x="603" y="1991"/>
                    <a:pt x="584" y="1981"/>
                  </a:cubicBezTo>
                  <a:cubicBezTo>
                    <a:pt x="155" y="1386"/>
                    <a:pt x="12" y="767"/>
                    <a:pt x="48" y="29"/>
                  </a:cubicBezTo>
                  <a:cubicBezTo>
                    <a:pt x="48" y="9"/>
                    <a:pt x="37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14"/>
            <p:cNvSpPr/>
            <p:nvPr/>
          </p:nvSpPr>
          <p:spPr>
            <a:xfrm>
              <a:off x="4125550" y="3212625"/>
              <a:ext cx="30525" cy="27300"/>
            </a:xfrm>
            <a:custGeom>
              <a:rect b="b" l="l" r="r" t="t"/>
              <a:pathLst>
                <a:path extrusionOk="0" h="1092" w="1221">
                  <a:moveTo>
                    <a:pt x="90" y="0"/>
                  </a:moveTo>
                  <a:cubicBezTo>
                    <a:pt x="36" y="0"/>
                    <a:pt x="0" y="87"/>
                    <a:pt x="58" y="136"/>
                  </a:cubicBezTo>
                  <a:cubicBezTo>
                    <a:pt x="272" y="302"/>
                    <a:pt x="463" y="481"/>
                    <a:pt x="653" y="659"/>
                  </a:cubicBezTo>
                  <a:cubicBezTo>
                    <a:pt x="820" y="802"/>
                    <a:pt x="951" y="969"/>
                    <a:pt x="1142" y="1088"/>
                  </a:cubicBezTo>
                  <a:cubicBezTo>
                    <a:pt x="1148" y="1090"/>
                    <a:pt x="1154" y="1091"/>
                    <a:pt x="1161" y="1091"/>
                  </a:cubicBezTo>
                  <a:cubicBezTo>
                    <a:pt x="1192" y="1091"/>
                    <a:pt x="1221" y="1068"/>
                    <a:pt x="1201" y="1029"/>
                  </a:cubicBezTo>
                  <a:cubicBezTo>
                    <a:pt x="1082" y="826"/>
                    <a:pt x="892" y="659"/>
                    <a:pt x="713" y="493"/>
                  </a:cubicBezTo>
                  <a:cubicBezTo>
                    <a:pt x="523" y="326"/>
                    <a:pt x="332" y="159"/>
                    <a:pt x="130" y="16"/>
                  </a:cubicBezTo>
                  <a:cubicBezTo>
                    <a:pt x="116" y="5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14"/>
            <p:cNvSpPr/>
            <p:nvPr/>
          </p:nvSpPr>
          <p:spPr>
            <a:xfrm>
              <a:off x="4170525" y="3252000"/>
              <a:ext cx="130075" cy="78850"/>
            </a:xfrm>
            <a:custGeom>
              <a:rect b="b" l="l" r="r" t="t"/>
              <a:pathLst>
                <a:path extrusionOk="0" h="3154" w="5203">
                  <a:moveTo>
                    <a:pt x="84" y="0"/>
                  </a:moveTo>
                  <a:cubicBezTo>
                    <a:pt x="30" y="0"/>
                    <a:pt x="0" y="109"/>
                    <a:pt x="57" y="120"/>
                  </a:cubicBezTo>
                  <a:cubicBezTo>
                    <a:pt x="1926" y="787"/>
                    <a:pt x="3343" y="2299"/>
                    <a:pt x="5105" y="3144"/>
                  </a:cubicBezTo>
                  <a:cubicBezTo>
                    <a:pt x="5116" y="3151"/>
                    <a:pt x="5125" y="3153"/>
                    <a:pt x="5134" y="3153"/>
                  </a:cubicBezTo>
                  <a:cubicBezTo>
                    <a:pt x="5178" y="3153"/>
                    <a:pt x="5202" y="3093"/>
                    <a:pt x="5153" y="3073"/>
                  </a:cubicBezTo>
                  <a:cubicBezTo>
                    <a:pt x="4260" y="2513"/>
                    <a:pt x="3426" y="1894"/>
                    <a:pt x="2522" y="1347"/>
                  </a:cubicBezTo>
                  <a:cubicBezTo>
                    <a:pt x="1724" y="870"/>
                    <a:pt x="962" y="299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14"/>
            <p:cNvSpPr/>
            <p:nvPr/>
          </p:nvSpPr>
          <p:spPr>
            <a:xfrm>
              <a:off x="4118750" y="3217175"/>
              <a:ext cx="40900" cy="40375"/>
            </a:xfrm>
            <a:custGeom>
              <a:rect b="b" l="l" r="r" t="t"/>
              <a:pathLst>
                <a:path extrusionOk="0" h="1615" w="1636">
                  <a:moveTo>
                    <a:pt x="121" y="0"/>
                  </a:moveTo>
                  <a:cubicBezTo>
                    <a:pt x="58" y="0"/>
                    <a:pt x="1" y="72"/>
                    <a:pt x="68" y="120"/>
                  </a:cubicBezTo>
                  <a:cubicBezTo>
                    <a:pt x="628" y="549"/>
                    <a:pt x="961" y="1239"/>
                    <a:pt x="1568" y="1609"/>
                  </a:cubicBezTo>
                  <a:cubicBezTo>
                    <a:pt x="1572" y="1612"/>
                    <a:pt x="1577" y="1614"/>
                    <a:pt x="1581" y="1614"/>
                  </a:cubicBezTo>
                  <a:cubicBezTo>
                    <a:pt x="1606" y="1614"/>
                    <a:pt x="1636" y="1569"/>
                    <a:pt x="1616" y="1549"/>
                  </a:cubicBezTo>
                  <a:cubicBezTo>
                    <a:pt x="1104" y="1061"/>
                    <a:pt x="723" y="442"/>
                    <a:pt x="163" y="13"/>
                  </a:cubicBezTo>
                  <a:cubicBezTo>
                    <a:pt x="150" y="4"/>
                    <a:pt x="135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14"/>
            <p:cNvSpPr/>
            <p:nvPr/>
          </p:nvSpPr>
          <p:spPr>
            <a:xfrm>
              <a:off x="4172625" y="3271000"/>
              <a:ext cx="8725" cy="6550"/>
            </a:xfrm>
            <a:custGeom>
              <a:rect b="b" l="l" r="r" t="t"/>
              <a:pathLst>
                <a:path extrusionOk="0" h="262" w="349">
                  <a:moveTo>
                    <a:pt x="42" y="1"/>
                  </a:moveTo>
                  <a:cubicBezTo>
                    <a:pt x="15" y="1"/>
                    <a:pt x="0" y="30"/>
                    <a:pt x="21" y="51"/>
                  </a:cubicBezTo>
                  <a:cubicBezTo>
                    <a:pt x="128" y="110"/>
                    <a:pt x="211" y="170"/>
                    <a:pt x="306" y="253"/>
                  </a:cubicBezTo>
                  <a:cubicBezTo>
                    <a:pt x="309" y="259"/>
                    <a:pt x="313" y="261"/>
                    <a:pt x="318" y="261"/>
                  </a:cubicBezTo>
                  <a:cubicBezTo>
                    <a:pt x="332" y="261"/>
                    <a:pt x="348" y="238"/>
                    <a:pt x="330" y="229"/>
                  </a:cubicBezTo>
                  <a:cubicBezTo>
                    <a:pt x="247" y="134"/>
                    <a:pt x="140" y="75"/>
                    <a:pt x="56" y="3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14"/>
            <p:cNvSpPr/>
            <p:nvPr/>
          </p:nvSpPr>
          <p:spPr>
            <a:xfrm>
              <a:off x="4207650" y="3293675"/>
              <a:ext cx="6150" cy="3200"/>
            </a:xfrm>
            <a:custGeom>
              <a:rect b="b" l="l" r="r" t="t"/>
              <a:pathLst>
                <a:path extrusionOk="0" h="128" w="246">
                  <a:moveTo>
                    <a:pt x="42" y="0"/>
                  </a:moveTo>
                  <a:cubicBezTo>
                    <a:pt x="1" y="0"/>
                    <a:pt x="4" y="108"/>
                    <a:pt x="60" y="108"/>
                  </a:cubicBezTo>
                  <a:cubicBezTo>
                    <a:pt x="108" y="108"/>
                    <a:pt x="156" y="108"/>
                    <a:pt x="179" y="120"/>
                  </a:cubicBezTo>
                  <a:cubicBezTo>
                    <a:pt x="188" y="126"/>
                    <a:pt x="196" y="128"/>
                    <a:pt x="204" y="128"/>
                  </a:cubicBezTo>
                  <a:cubicBezTo>
                    <a:pt x="228" y="128"/>
                    <a:pt x="245" y="103"/>
                    <a:pt x="227" y="84"/>
                  </a:cubicBezTo>
                  <a:cubicBezTo>
                    <a:pt x="179" y="25"/>
                    <a:pt x="120" y="25"/>
                    <a:pt x="48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14"/>
            <p:cNvSpPr/>
            <p:nvPr/>
          </p:nvSpPr>
          <p:spPr>
            <a:xfrm>
              <a:off x="4233850" y="3304425"/>
              <a:ext cx="9550" cy="5075"/>
            </a:xfrm>
            <a:custGeom>
              <a:rect b="b" l="l" r="r" t="t"/>
              <a:pathLst>
                <a:path extrusionOk="0" h="203" w="382">
                  <a:moveTo>
                    <a:pt x="86" y="0"/>
                  </a:moveTo>
                  <a:cubicBezTo>
                    <a:pt x="32" y="0"/>
                    <a:pt x="0" y="87"/>
                    <a:pt x="60" y="107"/>
                  </a:cubicBezTo>
                  <a:cubicBezTo>
                    <a:pt x="143" y="154"/>
                    <a:pt x="251" y="202"/>
                    <a:pt x="346" y="202"/>
                  </a:cubicBezTo>
                  <a:cubicBezTo>
                    <a:pt x="370" y="202"/>
                    <a:pt x="382" y="154"/>
                    <a:pt x="370" y="143"/>
                  </a:cubicBezTo>
                  <a:cubicBezTo>
                    <a:pt x="310" y="71"/>
                    <a:pt x="203" y="47"/>
                    <a:pt x="120" y="12"/>
                  </a:cubicBezTo>
                  <a:cubicBezTo>
                    <a:pt x="108" y="4"/>
                    <a:pt x="9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14"/>
            <p:cNvSpPr/>
            <p:nvPr/>
          </p:nvSpPr>
          <p:spPr>
            <a:xfrm>
              <a:off x="4258000" y="3318575"/>
              <a:ext cx="8025" cy="5500"/>
            </a:xfrm>
            <a:custGeom>
              <a:rect b="b" l="l" r="r" t="t"/>
              <a:pathLst>
                <a:path extrusionOk="0" h="220" w="321">
                  <a:moveTo>
                    <a:pt x="79" y="1"/>
                  </a:moveTo>
                  <a:cubicBezTo>
                    <a:pt x="28" y="1"/>
                    <a:pt x="1" y="84"/>
                    <a:pt x="58" y="112"/>
                  </a:cubicBezTo>
                  <a:cubicBezTo>
                    <a:pt x="106" y="124"/>
                    <a:pt x="130" y="136"/>
                    <a:pt x="178" y="172"/>
                  </a:cubicBezTo>
                  <a:cubicBezTo>
                    <a:pt x="213" y="184"/>
                    <a:pt x="225" y="196"/>
                    <a:pt x="261" y="220"/>
                  </a:cubicBezTo>
                  <a:cubicBezTo>
                    <a:pt x="297" y="220"/>
                    <a:pt x="320" y="196"/>
                    <a:pt x="308" y="172"/>
                  </a:cubicBezTo>
                  <a:cubicBezTo>
                    <a:pt x="285" y="100"/>
                    <a:pt x="189" y="53"/>
                    <a:pt x="118" y="17"/>
                  </a:cubicBezTo>
                  <a:cubicBezTo>
                    <a:pt x="104" y="6"/>
                    <a:pt x="91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14"/>
            <p:cNvSpPr/>
            <p:nvPr/>
          </p:nvSpPr>
          <p:spPr>
            <a:xfrm>
              <a:off x="4283650" y="3334500"/>
              <a:ext cx="9325" cy="5550"/>
            </a:xfrm>
            <a:custGeom>
              <a:rect b="b" l="l" r="r" t="t"/>
              <a:pathLst>
                <a:path extrusionOk="0" h="222" w="373">
                  <a:moveTo>
                    <a:pt x="100" y="1"/>
                  </a:moveTo>
                  <a:cubicBezTo>
                    <a:pt x="30" y="1"/>
                    <a:pt x="1" y="102"/>
                    <a:pt x="92" y="142"/>
                  </a:cubicBezTo>
                  <a:cubicBezTo>
                    <a:pt x="116" y="154"/>
                    <a:pt x="164" y="154"/>
                    <a:pt x="199" y="178"/>
                  </a:cubicBezTo>
                  <a:cubicBezTo>
                    <a:pt x="235" y="190"/>
                    <a:pt x="271" y="202"/>
                    <a:pt x="318" y="214"/>
                  </a:cubicBezTo>
                  <a:cubicBezTo>
                    <a:pt x="324" y="219"/>
                    <a:pt x="330" y="221"/>
                    <a:pt x="336" y="221"/>
                  </a:cubicBezTo>
                  <a:cubicBezTo>
                    <a:pt x="356" y="221"/>
                    <a:pt x="372" y="196"/>
                    <a:pt x="354" y="178"/>
                  </a:cubicBezTo>
                  <a:cubicBezTo>
                    <a:pt x="330" y="71"/>
                    <a:pt x="223" y="59"/>
                    <a:pt x="140" y="11"/>
                  </a:cubicBezTo>
                  <a:cubicBezTo>
                    <a:pt x="125" y="4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14"/>
            <p:cNvSpPr/>
            <p:nvPr/>
          </p:nvSpPr>
          <p:spPr>
            <a:xfrm>
              <a:off x="4308375" y="3348125"/>
              <a:ext cx="9150" cy="2150"/>
            </a:xfrm>
            <a:custGeom>
              <a:rect b="b" l="l" r="r" t="t"/>
              <a:pathLst>
                <a:path extrusionOk="0" h="86" w="366">
                  <a:moveTo>
                    <a:pt x="46" y="0"/>
                  </a:moveTo>
                  <a:cubicBezTo>
                    <a:pt x="16" y="0"/>
                    <a:pt x="0" y="51"/>
                    <a:pt x="44" y="61"/>
                  </a:cubicBezTo>
                  <a:cubicBezTo>
                    <a:pt x="139" y="85"/>
                    <a:pt x="234" y="85"/>
                    <a:pt x="341" y="85"/>
                  </a:cubicBezTo>
                  <a:cubicBezTo>
                    <a:pt x="365" y="85"/>
                    <a:pt x="365" y="50"/>
                    <a:pt x="341" y="50"/>
                  </a:cubicBezTo>
                  <a:cubicBezTo>
                    <a:pt x="246" y="50"/>
                    <a:pt x="139" y="26"/>
                    <a:pt x="56" y="2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14"/>
            <p:cNvSpPr/>
            <p:nvPr/>
          </p:nvSpPr>
          <p:spPr>
            <a:xfrm>
              <a:off x="4333075" y="3345150"/>
              <a:ext cx="85050" cy="21775"/>
            </a:xfrm>
            <a:custGeom>
              <a:rect b="b" l="l" r="r" t="t"/>
              <a:pathLst>
                <a:path extrusionOk="0" h="871" w="3402">
                  <a:moveTo>
                    <a:pt x="67" y="0"/>
                  </a:moveTo>
                  <a:cubicBezTo>
                    <a:pt x="26" y="0"/>
                    <a:pt x="1" y="52"/>
                    <a:pt x="44" y="73"/>
                  </a:cubicBezTo>
                  <a:cubicBezTo>
                    <a:pt x="544" y="442"/>
                    <a:pt x="1080" y="621"/>
                    <a:pt x="1687" y="728"/>
                  </a:cubicBezTo>
                  <a:cubicBezTo>
                    <a:pt x="2044" y="792"/>
                    <a:pt x="2428" y="871"/>
                    <a:pt x="2799" y="871"/>
                  </a:cubicBezTo>
                  <a:cubicBezTo>
                    <a:pt x="2985" y="871"/>
                    <a:pt x="3167" y="851"/>
                    <a:pt x="3342" y="800"/>
                  </a:cubicBezTo>
                  <a:cubicBezTo>
                    <a:pt x="3401" y="788"/>
                    <a:pt x="3378" y="704"/>
                    <a:pt x="3318" y="704"/>
                  </a:cubicBezTo>
                  <a:cubicBezTo>
                    <a:pt x="3265" y="707"/>
                    <a:pt x="3213" y="708"/>
                    <a:pt x="3159" y="708"/>
                  </a:cubicBezTo>
                  <a:cubicBezTo>
                    <a:pt x="2134" y="708"/>
                    <a:pt x="1053" y="285"/>
                    <a:pt x="80" y="2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14"/>
            <p:cNvSpPr/>
            <p:nvPr/>
          </p:nvSpPr>
          <p:spPr>
            <a:xfrm>
              <a:off x="4452625" y="3342425"/>
              <a:ext cx="50825" cy="25800"/>
            </a:xfrm>
            <a:custGeom>
              <a:rect b="b" l="l" r="r" t="t"/>
              <a:pathLst>
                <a:path extrusionOk="0" h="1032" w="2033">
                  <a:moveTo>
                    <a:pt x="1968" y="1"/>
                  </a:moveTo>
                  <a:cubicBezTo>
                    <a:pt x="1962" y="1"/>
                    <a:pt x="1957" y="2"/>
                    <a:pt x="1953" y="4"/>
                  </a:cubicBezTo>
                  <a:cubicBezTo>
                    <a:pt x="1656" y="135"/>
                    <a:pt x="1429" y="397"/>
                    <a:pt x="1156" y="551"/>
                  </a:cubicBezTo>
                  <a:cubicBezTo>
                    <a:pt x="856" y="762"/>
                    <a:pt x="525" y="911"/>
                    <a:pt x="154" y="911"/>
                  </a:cubicBezTo>
                  <a:cubicBezTo>
                    <a:pt x="127" y="911"/>
                    <a:pt x="100" y="910"/>
                    <a:pt x="72" y="909"/>
                  </a:cubicBezTo>
                  <a:cubicBezTo>
                    <a:pt x="69" y="908"/>
                    <a:pt x="66" y="908"/>
                    <a:pt x="63" y="908"/>
                  </a:cubicBezTo>
                  <a:cubicBezTo>
                    <a:pt x="1" y="908"/>
                    <a:pt x="4" y="1028"/>
                    <a:pt x="72" y="1028"/>
                  </a:cubicBezTo>
                  <a:cubicBezTo>
                    <a:pt x="106" y="1030"/>
                    <a:pt x="141" y="1031"/>
                    <a:pt x="176" y="1031"/>
                  </a:cubicBezTo>
                  <a:cubicBezTo>
                    <a:pt x="848" y="1031"/>
                    <a:pt x="1651" y="606"/>
                    <a:pt x="2013" y="63"/>
                  </a:cubicBezTo>
                  <a:cubicBezTo>
                    <a:pt x="2032" y="24"/>
                    <a:pt x="1995" y="1"/>
                    <a:pt x="19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14"/>
            <p:cNvSpPr/>
            <p:nvPr/>
          </p:nvSpPr>
          <p:spPr>
            <a:xfrm>
              <a:off x="4535725" y="3301100"/>
              <a:ext cx="48725" cy="28850"/>
            </a:xfrm>
            <a:custGeom>
              <a:rect b="b" l="l" r="r" t="t"/>
              <a:pathLst>
                <a:path extrusionOk="0" h="1154" w="1949">
                  <a:moveTo>
                    <a:pt x="1869" y="0"/>
                  </a:moveTo>
                  <a:cubicBezTo>
                    <a:pt x="1865" y="0"/>
                    <a:pt x="1860" y="1"/>
                    <a:pt x="1856" y="2"/>
                  </a:cubicBezTo>
                  <a:cubicBezTo>
                    <a:pt x="1213" y="168"/>
                    <a:pt x="689" y="526"/>
                    <a:pt x="141" y="859"/>
                  </a:cubicBezTo>
                  <a:cubicBezTo>
                    <a:pt x="0" y="960"/>
                    <a:pt x="89" y="1154"/>
                    <a:pt x="228" y="1154"/>
                  </a:cubicBezTo>
                  <a:cubicBezTo>
                    <a:pt x="253" y="1154"/>
                    <a:pt x="280" y="1148"/>
                    <a:pt x="308" y="1133"/>
                  </a:cubicBezTo>
                  <a:cubicBezTo>
                    <a:pt x="891" y="859"/>
                    <a:pt x="1463" y="597"/>
                    <a:pt x="1915" y="109"/>
                  </a:cubicBezTo>
                  <a:cubicBezTo>
                    <a:pt x="1948" y="65"/>
                    <a:pt x="1920" y="0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14"/>
            <p:cNvSpPr/>
            <p:nvPr/>
          </p:nvSpPr>
          <p:spPr>
            <a:xfrm>
              <a:off x="4589925" y="3294575"/>
              <a:ext cx="3225" cy="2725"/>
            </a:xfrm>
            <a:custGeom>
              <a:rect b="b" l="l" r="r" t="t"/>
              <a:pathLst>
                <a:path extrusionOk="0" h="109" w="129">
                  <a:moveTo>
                    <a:pt x="60" y="0"/>
                  </a:moveTo>
                  <a:cubicBezTo>
                    <a:pt x="0" y="0"/>
                    <a:pt x="0" y="109"/>
                    <a:pt x="60" y="109"/>
                  </a:cubicBezTo>
                  <a:cubicBezTo>
                    <a:pt x="63" y="109"/>
                    <a:pt x="66" y="108"/>
                    <a:pt x="69" y="108"/>
                  </a:cubicBezTo>
                  <a:cubicBezTo>
                    <a:pt x="81" y="108"/>
                    <a:pt x="105" y="108"/>
                    <a:pt x="105" y="84"/>
                  </a:cubicBezTo>
                  <a:cubicBezTo>
                    <a:pt x="128" y="72"/>
                    <a:pt x="128" y="25"/>
                    <a:pt x="105" y="13"/>
                  </a:cubicBezTo>
                  <a:cubicBezTo>
                    <a:pt x="93" y="13"/>
                    <a:pt x="69" y="13"/>
                    <a:pt x="69" y="1"/>
                  </a:cubicBezTo>
                  <a:cubicBezTo>
                    <a:pt x="66" y="0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14"/>
            <p:cNvSpPr/>
            <p:nvPr/>
          </p:nvSpPr>
          <p:spPr>
            <a:xfrm>
              <a:off x="4591050" y="3295775"/>
              <a:ext cx="600" cy="325"/>
            </a:xfrm>
            <a:custGeom>
              <a:rect b="b" l="l" r="r" t="t"/>
              <a:pathLst>
                <a:path extrusionOk="0" h="13" w="24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4" y="12"/>
                    <a:pt x="24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14"/>
            <p:cNvSpPr/>
            <p:nvPr/>
          </p:nvSpPr>
          <p:spPr>
            <a:xfrm>
              <a:off x="4614575" y="3279875"/>
              <a:ext cx="300" cy="150"/>
            </a:xfrm>
            <a:custGeom>
              <a:rect b="b" l="l" r="r" t="t"/>
              <a:pathLst>
                <a:path extrusionOk="0" h="6" w="12">
                  <a:moveTo>
                    <a:pt x="4" y="0"/>
                  </a:moveTo>
                  <a:cubicBezTo>
                    <a:pt x="1" y="0"/>
                    <a:pt x="4" y="5"/>
                    <a:pt x="12" y="5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14"/>
            <p:cNvSpPr/>
            <p:nvPr/>
          </p:nvSpPr>
          <p:spPr>
            <a:xfrm>
              <a:off x="4629825" y="3179625"/>
              <a:ext cx="102550" cy="82000"/>
            </a:xfrm>
            <a:custGeom>
              <a:rect b="b" l="l" r="r" t="t"/>
              <a:pathLst>
                <a:path extrusionOk="0" h="3280" w="4102">
                  <a:moveTo>
                    <a:pt x="4057" y="0"/>
                  </a:moveTo>
                  <a:cubicBezTo>
                    <a:pt x="4048" y="0"/>
                    <a:pt x="4040" y="5"/>
                    <a:pt x="4033" y="15"/>
                  </a:cubicBezTo>
                  <a:cubicBezTo>
                    <a:pt x="3390" y="515"/>
                    <a:pt x="2747" y="1015"/>
                    <a:pt x="2092" y="1503"/>
                  </a:cubicBezTo>
                  <a:cubicBezTo>
                    <a:pt x="1378" y="2051"/>
                    <a:pt x="783" y="2741"/>
                    <a:pt x="21" y="3241"/>
                  </a:cubicBezTo>
                  <a:cubicBezTo>
                    <a:pt x="0" y="3252"/>
                    <a:pt x="15" y="3280"/>
                    <a:pt x="42" y="3280"/>
                  </a:cubicBezTo>
                  <a:cubicBezTo>
                    <a:pt x="47" y="3280"/>
                    <a:pt x="51" y="3279"/>
                    <a:pt x="56" y="3277"/>
                  </a:cubicBezTo>
                  <a:cubicBezTo>
                    <a:pt x="949" y="2765"/>
                    <a:pt x="1652" y="2087"/>
                    <a:pt x="2461" y="1503"/>
                  </a:cubicBezTo>
                  <a:cubicBezTo>
                    <a:pt x="3033" y="1098"/>
                    <a:pt x="3795" y="717"/>
                    <a:pt x="4093" y="63"/>
                  </a:cubicBezTo>
                  <a:cubicBezTo>
                    <a:pt x="4101" y="28"/>
                    <a:pt x="4079" y="0"/>
                    <a:pt x="40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14"/>
            <p:cNvSpPr/>
            <p:nvPr/>
          </p:nvSpPr>
          <p:spPr>
            <a:xfrm>
              <a:off x="4749825" y="3137300"/>
              <a:ext cx="33750" cy="21625"/>
            </a:xfrm>
            <a:custGeom>
              <a:rect b="b" l="l" r="r" t="t"/>
              <a:pathLst>
                <a:path extrusionOk="0" h="865" w="1350">
                  <a:moveTo>
                    <a:pt x="1338" y="1"/>
                  </a:moveTo>
                  <a:cubicBezTo>
                    <a:pt x="1335" y="1"/>
                    <a:pt x="1332" y="2"/>
                    <a:pt x="1329" y="5"/>
                  </a:cubicBezTo>
                  <a:cubicBezTo>
                    <a:pt x="1138" y="184"/>
                    <a:pt x="876" y="303"/>
                    <a:pt x="674" y="458"/>
                  </a:cubicBezTo>
                  <a:cubicBezTo>
                    <a:pt x="459" y="589"/>
                    <a:pt x="257" y="708"/>
                    <a:pt x="43" y="827"/>
                  </a:cubicBezTo>
                  <a:cubicBezTo>
                    <a:pt x="0" y="827"/>
                    <a:pt x="14" y="864"/>
                    <a:pt x="35" y="864"/>
                  </a:cubicBezTo>
                  <a:cubicBezTo>
                    <a:pt x="37" y="864"/>
                    <a:pt x="40" y="864"/>
                    <a:pt x="43" y="863"/>
                  </a:cubicBezTo>
                  <a:cubicBezTo>
                    <a:pt x="305" y="755"/>
                    <a:pt x="555" y="636"/>
                    <a:pt x="793" y="517"/>
                  </a:cubicBezTo>
                  <a:cubicBezTo>
                    <a:pt x="1019" y="398"/>
                    <a:pt x="1174" y="220"/>
                    <a:pt x="1340" y="29"/>
                  </a:cubicBezTo>
                  <a:cubicBezTo>
                    <a:pt x="1349" y="12"/>
                    <a:pt x="1345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14"/>
            <p:cNvSpPr/>
            <p:nvPr/>
          </p:nvSpPr>
          <p:spPr>
            <a:xfrm>
              <a:off x="4788150" y="3131775"/>
              <a:ext cx="5925" cy="4175"/>
            </a:xfrm>
            <a:custGeom>
              <a:rect b="b" l="l" r="r" t="t"/>
              <a:pathLst>
                <a:path extrusionOk="0" h="167" w="237">
                  <a:moveTo>
                    <a:pt x="6" y="161"/>
                  </a:moveTo>
                  <a:cubicBezTo>
                    <a:pt x="1" y="161"/>
                    <a:pt x="6" y="167"/>
                    <a:pt x="22" y="167"/>
                  </a:cubicBezTo>
                  <a:cubicBezTo>
                    <a:pt x="14" y="163"/>
                    <a:pt x="9" y="161"/>
                    <a:pt x="6" y="161"/>
                  </a:cubicBezTo>
                  <a:close/>
                  <a:moveTo>
                    <a:pt x="212" y="0"/>
                  </a:moveTo>
                  <a:cubicBezTo>
                    <a:pt x="153" y="48"/>
                    <a:pt x="81" y="107"/>
                    <a:pt x="22" y="167"/>
                  </a:cubicBezTo>
                  <a:cubicBezTo>
                    <a:pt x="93" y="131"/>
                    <a:pt x="153" y="60"/>
                    <a:pt x="224" y="24"/>
                  </a:cubicBezTo>
                  <a:cubicBezTo>
                    <a:pt x="236" y="24"/>
                    <a:pt x="224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14"/>
            <p:cNvSpPr/>
            <p:nvPr/>
          </p:nvSpPr>
          <p:spPr>
            <a:xfrm>
              <a:off x="4803950" y="3124375"/>
              <a:ext cx="2825" cy="1825"/>
            </a:xfrm>
            <a:custGeom>
              <a:rect b="b" l="l" r="r" t="t"/>
              <a:pathLst>
                <a:path extrusionOk="0" h="73" w="113">
                  <a:moveTo>
                    <a:pt x="99" y="0"/>
                  </a:moveTo>
                  <a:cubicBezTo>
                    <a:pt x="94" y="0"/>
                    <a:pt x="88" y="3"/>
                    <a:pt x="80" y="10"/>
                  </a:cubicBezTo>
                  <a:cubicBezTo>
                    <a:pt x="68" y="22"/>
                    <a:pt x="45" y="34"/>
                    <a:pt x="21" y="34"/>
                  </a:cubicBezTo>
                  <a:cubicBezTo>
                    <a:pt x="0" y="44"/>
                    <a:pt x="6" y="72"/>
                    <a:pt x="16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57" y="70"/>
                    <a:pt x="80" y="46"/>
                    <a:pt x="104" y="22"/>
                  </a:cubicBezTo>
                  <a:cubicBezTo>
                    <a:pt x="112" y="14"/>
                    <a:pt x="10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14"/>
            <p:cNvSpPr/>
            <p:nvPr/>
          </p:nvSpPr>
          <p:spPr>
            <a:xfrm>
              <a:off x="4811300" y="3116775"/>
              <a:ext cx="1725" cy="1325"/>
            </a:xfrm>
            <a:custGeom>
              <a:rect b="b" l="l" r="r" t="t"/>
              <a:pathLst>
                <a:path extrusionOk="0" h="53" w="69">
                  <a:moveTo>
                    <a:pt x="57" y="0"/>
                  </a:moveTo>
                  <a:cubicBezTo>
                    <a:pt x="55" y="0"/>
                    <a:pt x="51" y="2"/>
                    <a:pt x="48" y="5"/>
                  </a:cubicBezTo>
                  <a:lnTo>
                    <a:pt x="13" y="40"/>
                  </a:lnTo>
                  <a:cubicBezTo>
                    <a:pt x="1" y="40"/>
                    <a:pt x="13" y="52"/>
                    <a:pt x="24" y="52"/>
                  </a:cubicBezTo>
                  <a:lnTo>
                    <a:pt x="60" y="29"/>
                  </a:lnTo>
                  <a:cubicBezTo>
                    <a:pt x="69" y="11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14"/>
            <p:cNvSpPr/>
            <p:nvPr/>
          </p:nvSpPr>
          <p:spPr>
            <a:xfrm>
              <a:off x="4813175" y="3080450"/>
              <a:ext cx="8275" cy="19725"/>
            </a:xfrm>
            <a:custGeom>
              <a:rect b="b" l="l" r="r" t="t"/>
              <a:pathLst>
                <a:path extrusionOk="0" h="789" w="331">
                  <a:moveTo>
                    <a:pt x="42" y="1"/>
                  </a:moveTo>
                  <a:cubicBezTo>
                    <a:pt x="25" y="1"/>
                    <a:pt x="0" y="14"/>
                    <a:pt x="9" y="41"/>
                  </a:cubicBezTo>
                  <a:cubicBezTo>
                    <a:pt x="69" y="303"/>
                    <a:pt x="247" y="517"/>
                    <a:pt x="283" y="779"/>
                  </a:cubicBezTo>
                  <a:cubicBezTo>
                    <a:pt x="283" y="785"/>
                    <a:pt x="289" y="788"/>
                    <a:pt x="295" y="788"/>
                  </a:cubicBezTo>
                  <a:cubicBezTo>
                    <a:pt x="301" y="788"/>
                    <a:pt x="307" y="785"/>
                    <a:pt x="307" y="779"/>
                  </a:cubicBezTo>
                  <a:cubicBezTo>
                    <a:pt x="330" y="517"/>
                    <a:pt x="247" y="196"/>
                    <a:pt x="57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14"/>
            <p:cNvSpPr/>
            <p:nvPr/>
          </p:nvSpPr>
          <p:spPr>
            <a:xfrm>
              <a:off x="4728500" y="3153550"/>
              <a:ext cx="62125" cy="50500"/>
            </a:xfrm>
            <a:custGeom>
              <a:rect b="b" l="l" r="r" t="t"/>
              <a:pathLst>
                <a:path extrusionOk="0" h="2020" w="2485">
                  <a:moveTo>
                    <a:pt x="2428" y="1"/>
                  </a:moveTo>
                  <a:cubicBezTo>
                    <a:pt x="2419" y="1"/>
                    <a:pt x="2411" y="4"/>
                    <a:pt x="2408" y="10"/>
                  </a:cubicBezTo>
                  <a:cubicBezTo>
                    <a:pt x="1836" y="903"/>
                    <a:pt x="765" y="1284"/>
                    <a:pt x="27" y="1975"/>
                  </a:cubicBezTo>
                  <a:cubicBezTo>
                    <a:pt x="1" y="2000"/>
                    <a:pt x="18" y="2020"/>
                    <a:pt x="35" y="2020"/>
                  </a:cubicBezTo>
                  <a:cubicBezTo>
                    <a:pt x="41" y="2020"/>
                    <a:pt x="47" y="2017"/>
                    <a:pt x="50" y="2010"/>
                  </a:cubicBezTo>
                  <a:cubicBezTo>
                    <a:pt x="836" y="1367"/>
                    <a:pt x="1896" y="927"/>
                    <a:pt x="2467" y="46"/>
                  </a:cubicBezTo>
                  <a:cubicBezTo>
                    <a:pt x="2484" y="20"/>
                    <a:pt x="2452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14"/>
            <p:cNvSpPr/>
            <p:nvPr/>
          </p:nvSpPr>
          <p:spPr>
            <a:xfrm>
              <a:off x="4652100" y="3250225"/>
              <a:ext cx="14850" cy="11400"/>
            </a:xfrm>
            <a:custGeom>
              <a:rect b="b" l="l" r="r" t="t"/>
              <a:pathLst>
                <a:path extrusionOk="0" h="456" w="594">
                  <a:moveTo>
                    <a:pt x="507" y="1"/>
                  </a:moveTo>
                  <a:cubicBezTo>
                    <a:pt x="496" y="1"/>
                    <a:pt x="485" y="4"/>
                    <a:pt x="475" y="13"/>
                  </a:cubicBezTo>
                  <a:cubicBezTo>
                    <a:pt x="308" y="132"/>
                    <a:pt x="142" y="239"/>
                    <a:pt x="11" y="406"/>
                  </a:cubicBezTo>
                  <a:cubicBezTo>
                    <a:pt x="0" y="426"/>
                    <a:pt x="17" y="456"/>
                    <a:pt x="44" y="456"/>
                  </a:cubicBezTo>
                  <a:cubicBezTo>
                    <a:pt x="49" y="456"/>
                    <a:pt x="53" y="455"/>
                    <a:pt x="58" y="453"/>
                  </a:cubicBezTo>
                  <a:cubicBezTo>
                    <a:pt x="225" y="334"/>
                    <a:pt x="380" y="227"/>
                    <a:pt x="535" y="120"/>
                  </a:cubicBezTo>
                  <a:cubicBezTo>
                    <a:pt x="594" y="8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14"/>
            <p:cNvSpPr/>
            <p:nvPr/>
          </p:nvSpPr>
          <p:spPr>
            <a:xfrm>
              <a:off x="4521525" y="3337700"/>
              <a:ext cx="35825" cy="19450"/>
            </a:xfrm>
            <a:custGeom>
              <a:rect b="b" l="l" r="r" t="t"/>
              <a:pathLst>
                <a:path extrusionOk="0" h="778" w="1433">
                  <a:moveTo>
                    <a:pt x="1375" y="1"/>
                  </a:moveTo>
                  <a:cubicBezTo>
                    <a:pt x="1371" y="1"/>
                    <a:pt x="1368" y="1"/>
                    <a:pt x="1364" y="2"/>
                  </a:cubicBezTo>
                  <a:cubicBezTo>
                    <a:pt x="900" y="145"/>
                    <a:pt x="483" y="467"/>
                    <a:pt x="66" y="681"/>
                  </a:cubicBezTo>
                  <a:cubicBezTo>
                    <a:pt x="0" y="714"/>
                    <a:pt x="36" y="777"/>
                    <a:pt x="89" y="777"/>
                  </a:cubicBezTo>
                  <a:cubicBezTo>
                    <a:pt x="93" y="777"/>
                    <a:pt x="98" y="777"/>
                    <a:pt x="102" y="776"/>
                  </a:cubicBezTo>
                  <a:cubicBezTo>
                    <a:pt x="531" y="562"/>
                    <a:pt x="1007" y="371"/>
                    <a:pt x="1400" y="86"/>
                  </a:cubicBezTo>
                  <a:cubicBezTo>
                    <a:pt x="1433" y="64"/>
                    <a:pt x="1415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14"/>
            <p:cNvSpPr/>
            <p:nvPr/>
          </p:nvSpPr>
          <p:spPr>
            <a:xfrm>
              <a:off x="4591750" y="3318325"/>
              <a:ext cx="5825" cy="3400"/>
            </a:xfrm>
            <a:custGeom>
              <a:rect b="b" l="l" r="r" t="t"/>
              <a:pathLst>
                <a:path extrusionOk="0" h="136" w="233">
                  <a:moveTo>
                    <a:pt x="200" y="1"/>
                  </a:moveTo>
                  <a:cubicBezTo>
                    <a:pt x="196" y="1"/>
                    <a:pt x="191" y="2"/>
                    <a:pt x="186" y="3"/>
                  </a:cubicBezTo>
                  <a:cubicBezTo>
                    <a:pt x="163" y="27"/>
                    <a:pt x="103" y="63"/>
                    <a:pt x="55" y="63"/>
                  </a:cubicBezTo>
                  <a:cubicBezTo>
                    <a:pt x="0" y="74"/>
                    <a:pt x="16" y="136"/>
                    <a:pt x="57" y="136"/>
                  </a:cubicBezTo>
                  <a:cubicBezTo>
                    <a:pt x="60" y="136"/>
                    <a:pt x="64" y="135"/>
                    <a:pt x="67" y="134"/>
                  </a:cubicBezTo>
                  <a:cubicBezTo>
                    <a:pt x="139" y="122"/>
                    <a:pt x="174" y="87"/>
                    <a:pt x="222" y="51"/>
                  </a:cubicBezTo>
                  <a:cubicBezTo>
                    <a:pt x="232" y="30"/>
                    <a:pt x="225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14"/>
            <p:cNvSpPr/>
            <p:nvPr/>
          </p:nvSpPr>
          <p:spPr>
            <a:xfrm>
              <a:off x="4621150" y="3307050"/>
              <a:ext cx="7700" cy="2800"/>
            </a:xfrm>
            <a:custGeom>
              <a:rect b="b" l="l" r="r" t="t"/>
              <a:pathLst>
                <a:path extrusionOk="0" h="112" w="308">
                  <a:moveTo>
                    <a:pt x="290" y="0"/>
                  </a:moveTo>
                  <a:cubicBezTo>
                    <a:pt x="288" y="0"/>
                    <a:pt x="286" y="1"/>
                    <a:pt x="284" y="2"/>
                  </a:cubicBezTo>
                  <a:cubicBezTo>
                    <a:pt x="189" y="2"/>
                    <a:pt x="106" y="49"/>
                    <a:pt x="10" y="85"/>
                  </a:cubicBezTo>
                  <a:cubicBezTo>
                    <a:pt x="0" y="85"/>
                    <a:pt x="8" y="111"/>
                    <a:pt x="32" y="111"/>
                  </a:cubicBezTo>
                  <a:cubicBezTo>
                    <a:pt x="36" y="111"/>
                    <a:pt x="41" y="111"/>
                    <a:pt x="46" y="109"/>
                  </a:cubicBezTo>
                  <a:cubicBezTo>
                    <a:pt x="118" y="85"/>
                    <a:pt x="201" y="49"/>
                    <a:pt x="284" y="49"/>
                  </a:cubicBezTo>
                  <a:cubicBezTo>
                    <a:pt x="306" y="49"/>
                    <a:pt x="308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14"/>
            <p:cNvSpPr/>
            <p:nvPr/>
          </p:nvSpPr>
          <p:spPr>
            <a:xfrm>
              <a:off x="4663825" y="3274775"/>
              <a:ext cx="16050" cy="10825"/>
            </a:xfrm>
            <a:custGeom>
              <a:rect b="b" l="l" r="r" t="t"/>
              <a:pathLst>
                <a:path extrusionOk="0" h="433" w="642">
                  <a:moveTo>
                    <a:pt x="604" y="0"/>
                  </a:moveTo>
                  <a:cubicBezTo>
                    <a:pt x="599" y="0"/>
                    <a:pt x="594" y="2"/>
                    <a:pt x="589" y="7"/>
                  </a:cubicBezTo>
                  <a:cubicBezTo>
                    <a:pt x="387" y="90"/>
                    <a:pt x="208" y="209"/>
                    <a:pt x="30" y="328"/>
                  </a:cubicBezTo>
                  <a:cubicBezTo>
                    <a:pt x="0" y="368"/>
                    <a:pt x="36" y="432"/>
                    <a:pt x="84" y="432"/>
                  </a:cubicBezTo>
                  <a:cubicBezTo>
                    <a:pt x="93" y="432"/>
                    <a:pt x="103" y="430"/>
                    <a:pt x="113" y="424"/>
                  </a:cubicBezTo>
                  <a:cubicBezTo>
                    <a:pt x="268" y="281"/>
                    <a:pt x="447" y="162"/>
                    <a:pt x="613" y="43"/>
                  </a:cubicBezTo>
                  <a:cubicBezTo>
                    <a:pt x="642" y="33"/>
                    <a:pt x="624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14"/>
            <p:cNvSpPr/>
            <p:nvPr/>
          </p:nvSpPr>
          <p:spPr>
            <a:xfrm>
              <a:off x="4698600" y="3250825"/>
              <a:ext cx="9125" cy="8500"/>
            </a:xfrm>
            <a:custGeom>
              <a:rect b="b" l="l" r="r" t="t"/>
              <a:pathLst>
                <a:path extrusionOk="0" h="340" w="365">
                  <a:moveTo>
                    <a:pt x="365" y="1"/>
                  </a:moveTo>
                  <a:lnTo>
                    <a:pt x="365" y="1"/>
                  </a:lnTo>
                  <a:cubicBezTo>
                    <a:pt x="246" y="132"/>
                    <a:pt x="115" y="215"/>
                    <a:pt x="8" y="334"/>
                  </a:cubicBezTo>
                  <a:cubicBezTo>
                    <a:pt x="127" y="215"/>
                    <a:pt x="246" y="132"/>
                    <a:pt x="365" y="1"/>
                  </a:cubicBezTo>
                  <a:close/>
                  <a:moveTo>
                    <a:pt x="8" y="334"/>
                  </a:moveTo>
                  <a:cubicBezTo>
                    <a:pt x="0" y="334"/>
                    <a:pt x="3" y="339"/>
                    <a:pt x="5" y="339"/>
                  </a:cubicBezTo>
                  <a:cubicBezTo>
                    <a:pt x="7" y="339"/>
                    <a:pt x="8" y="338"/>
                    <a:pt x="8" y="334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14"/>
            <p:cNvSpPr/>
            <p:nvPr/>
          </p:nvSpPr>
          <p:spPr>
            <a:xfrm>
              <a:off x="4730725" y="3230325"/>
              <a:ext cx="1625" cy="1600"/>
            </a:xfrm>
            <a:custGeom>
              <a:rect b="b" l="l" r="r" t="t"/>
              <a:pathLst>
                <a:path extrusionOk="0" h="64" w="65">
                  <a:moveTo>
                    <a:pt x="51" y="1"/>
                  </a:moveTo>
                  <a:cubicBezTo>
                    <a:pt x="46" y="1"/>
                    <a:pt x="40" y="4"/>
                    <a:pt x="33" y="11"/>
                  </a:cubicBezTo>
                  <a:lnTo>
                    <a:pt x="9" y="35"/>
                  </a:lnTo>
                  <a:cubicBezTo>
                    <a:pt x="0" y="52"/>
                    <a:pt x="4" y="63"/>
                    <a:pt x="12" y="63"/>
                  </a:cubicBezTo>
                  <a:cubicBezTo>
                    <a:pt x="14" y="63"/>
                    <a:pt x="18" y="62"/>
                    <a:pt x="21" y="59"/>
                  </a:cubicBezTo>
                  <a:lnTo>
                    <a:pt x="57" y="23"/>
                  </a:lnTo>
                  <a:cubicBezTo>
                    <a:pt x="65" y="15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14"/>
            <p:cNvSpPr/>
            <p:nvPr/>
          </p:nvSpPr>
          <p:spPr>
            <a:xfrm>
              <a:off x="4731500" y="3196900"/>
              <a:ext cx="25850" cy="16675"/>
            </a:xfrm>
            <a:custGeom>
              <a:rect b="b" l="l" r="r" t="t"/>
              <a:pathLst>
                <a:path extrusionOk="0" h="667" w="1034">
                  <a:moveTo>
                    <a:pt x="998" y="1"/>
                  </a:moveTo>
                  <a:cubicBezTo>
                    <a:pt x="995" y="1"/>
                    <a:pt x="993" y="1"/>
                    <a:pt x="990" y="3"/>
                  </a:cubicBezTo>
                  <a:cubicBezTo>
                    <a:pt x="835" y="50"/>
                    <a:pt x="704" y="122"/>
                    <a:pt x="573" y="217"/>
                  </a:cubicBezTo>
                  <a:cubicBezTo>
                    <a:pt x="407" y="336"/>
                    <a:pt x="240" y="526"/>
                    <a:pt x="49" y="598"/>
                  </a:cubicBezTo>
                  <a:cubicBezTo>
                    <a:pt x="0" y="608"/>
                    <a:pt x="16" y="666"/>
                    <a:pt x="57" y="666"/>
                  </a:cubicBezTo>
                  <a:cubicBezTo>
                    <a:pt x="65" y="666"/>
                    <a:pt x="75" y="664"/>
                    <a:pt x="85" y="657"/>
                  </a:cubicBezTo>
                  <a:cubicBezTo>
                    <a:pt x="240" y="586"/>
                    <a:pt x="395" y="515"/>
                    <a:pt x="526" y="407"/>
                  </a:cubicBezTo>
                  <a:cubicBezTo>
                    <a:pt x="680" y="288"/>
                    <a:pt x="823" y="145"/>
                    <a:pt x="1002" y="50"/>
                  </a:cubicBezTo>
                  <a:cubicBezTo>
                    <a:pt x="1034" y="40"/>
                    <a:pt x="101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14"/>
            <p:cNvSpPr/>
            <p:nvPr/>
          </p:nvSpPr>
          <p:spPr>
            <a:xfrm>
              <a:off x="4806900" y="3054900"/>
              <a:ext cx="5025" cy="6050"/>
            </a:xfrm>
            <a:custGeom>
              <a:rect b="b" l="l" r="r" t="t"/>
              <a:pathLst>
                <a:path extrusionOk="0" h="242" w="201">
                  <a:moveTo>
                    <a:pt x="15" y="0"/>
                  </a:moveTo>
                  <a:cubicBezTo>
                    <a:pt x="6" y="0"/>
                    <a:pt x="0" y="17"/>
                    <a:pt x="10" y="27"/>
                  </a:cubicBezTo>
                  <a:cubicBezTo>
                    <a:pt x="81" y="75"/>
                    <a:pt x="141" y="170"/>
                    <a:pt x="189" y="241"/>
                  </a:cubicBezTo>
                  <a:cubicBezTo>
                    <a:pt x="189" y="241"/>
                    <a:pt x="200" y="241"/>
                    <a:pt x="200" y="230"/>
                  </a:cubicBezTo>
                  <a:cubicBezTo>
                    <a:pt x="165" y="134"/>
                    <a:pt x="93" y="39"/>
                    <a:pt x="22" y="3"/>
                  </a:cubicBezTo>
                  <a:cubicBezTo>
                    <a:pt x="20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14"/>
            <p:cNvSpPr/>
            <p:nvPr/>
          </p:nvSpPr>
          <p:spPr>
            <a:xfrm>
              <a:off x="4781825" y="3014600"/>
              <a:ext cx="9850" cy="15950"/>
            </a:xfrm>
            <a:custGeom>
              <a:rect b="b" l="l" r="r" t="t"/>
              <a:pathLst>
                <a:path extrusionOk="0" h="638" w="394">
                  <a:moveTo>
                    <a:pt x="54" y="0"/>
                  </a:moveTo>
                  <a:cubicBezTo>
                    <a:pt x="30" y="0"/>
                    <a:pt x="1" y="30"/>
                    <a:pt x="1" y="67"/>
                  </a:cubicBezTo>
                  <a:cubicBezTo>
                    <a:pt x="25" y="163"/>
                    <a:pt x="132" y="270"/>
                    <a:pt x="180" y="365"/>
                  </a:cubicBezTo>
                  <a:cubicBezTo>
                    <a:pt x="239" y="448"/>
                    <a:pt x="263" y="556"/>
                    <a:pt x="346" y="627"/>
                  </a:cubicBezTo>
                  <a:cubicBezTo>
                    <a:pt x="354" y="634"/>
                    <a:pt x="361" y="637"/>
                    <a:pt x="368" y="637"/>
                  </a:cubicBezTo>
                  <a:cubicBezTo>
                    <a:pt x="382" y="637"/>
                    <a:pt x="394" y="623"/>
                    <a:pt x="394" y="615"/>
                  </a:cubicBezTo>
                  <a:cubicBezTo>
                    <a:pt x="394" y="496"/>
                    <a:pt x="346" y="413"/>
                    <a:pt x="287" y="306"/>
                  </a:cubicBezTo>
                  <a:cubicBezTo>
                    <a:pt x="227" y="198"/>
                    <a:pt x="168" y="67"/>
                    <a:pt x="72" y="8"/>
                  </a:cubicBez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14"/>
            <p:cNvSpPr/>
            <p:nvPr/>
          </p:nvSpPr>
          <p:spPr>
            <a:xfrm>
              <a:off x="4773800" y="2927275"/>
              <a:ext cx="24425" cy="89725"/>
            </a:xfrm>
            <a:custGeom>
              <a:rect b="b" l="l" r="r" t="t"/>
              <a:pathLst>
                <a:path extrusionOk="0" h="3589" w="977">
                  <a:moveTo>
                    <a:pt x="37" y="1"/>
                  </a:moveTo>
                  <a:cubicBezTo>
                    <a:pt x="16" y="1"/>
                    <a:pt x="0" y="16"/>
                    <a:pt x="0" y="48"/>
                  </a:cubicBezTo>
                  <a:cubicBezTo>
                    <a:pt x="143" y="632"/>
                    <a:pt x="96" y="1227"/>
                    <a:pt x="215" y="1822"/>
                  </a:cubicBezTo>
                  <a:cubicBezTo>
                    <a:pt x="334" y="2358"/>
                    <a:pt x="727" y="2977"/>
                    <a:pt x="596" y="3525"/>
                  </a:cubicBezTo>
                  <a:cubicBezTo>
                    <a:pt x="596" y="3557"/>
                    <a:pt x="628" y="3588"/>
                    <a:pt x="656" y="3588"/>
                  </a:cubicBezTo>
                  <a:cubicBezTo>
                    <a:pt x="670" y="3588"/>
                    <a:pt x="683" y="3580"/>
                    <a:pt x="691" y="3560"/>
                  </a:cubicBezTo>
                  <a:cubicBezTo>
                    <a:pt x="977" y="3084"/>
                    <a:pt x="715" y="2513"/>
                    <a:pt x="560" y="2060"/>
                  </a:cubicBezTo>
                  <a:cubicBezTo>
                    <a:pt x="346" y="1405"/>
                    <a:pt x="477" y="596"/>
                    <a:pt x="72" y="12"/>
                  </a:cubicBezTo>
                  <a:cubicBezTo>
                    <a:pt x="60" y="4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14"/>
            <p:cNvSpPr/>
            <p:nvPr/>
          </p:nvSpPr>
          <p:spPr>
            <a:xfrm>
              <a:off x="4758125" y="2901850"/>
              <a:ext cx="16600" cy="35750"/>
            </a:xfrm>
            <a:custGeom>
              <a:rect b="b" l="l" r="r" t="t"/>
              <a:pathLst>
                <a:path extrusionOk="0" h="1430" w="664">
                  <a:moveTo>
                    <a:pt x="60" y="0"/>
                  </a:moveTo>
                  <a:cubicBezTo>
                    <a:pt x="29" y="0"/>
                    <a:pt x="0" y="21"/>
                    <a:pt x="8" y="53"/>
                  </a:cubicBezTo>
                  <a:cubicBezTo>
                    <a:pt x="127" y="517"/>
                    <a:pt x="354" y="910"/>
                    <a:pt x="461" y="1375"/>
                  </a:cubicBezTo>
                  <a:cubicBezTo>
                    <a:pt x="467" y="1412"/>
                    <a:pt x="499" y="1430"/>
                    <a:pt x="530" y="1430"/>
                  </a:cubicBezTo>
                  <a:cubicBezTo>
                    <a:pt x="559" y="1430"/>
                    <a:pt x="586" y="1415"/>
                    <a:pt x="592" y="1387"/>
                  </a:cubicBezTo>
                  <a:cubicBezTo>
                    <a:pt x="663" y="898"/>
                    <a:pt x="366" y="410"/>
                    <a:pt x="104" y="17"/>
                  </a:cubicBezTo>
                  <a:cubicBezTo>
                    <a:pt x="92" y="5"/>
                    <a:pt x="76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14"/>
            <p:cNvSpPr/>
            <p:nvPr/>
          </p:nvSpPr>
          <p:spPr>
            <a:xfrm>
              <a:off x="4713375" y="2838875"/>
              <a:ext cx="38600" cy="37150"/>
            </a:xfrm>
            <a:custGeom>
              <a:rect b="b" l="l" r="r" t="t"/>
              <a:pathLst>
                <a:path extrusionOk="0" h="1486" w="1544">
                  <a:moveTo>
                    <a:pt x="72" y="0"/>
                  </a:moveTo>
                  <a:cubicBezTo>
                    <a:pt x="24" y="0"/>
                    <a:pt x="0" y="36"/>
                    <a:pt x="24" y="84"/>
                  </a:cubicBezTo>
                  <a:cubicBezTo>
                    <a:pt x="191" y="322"/>
                    <a:pt x="536" y="441"/>
                    <a:pt x="774" y="608"/>
                  </a:cubicBezTo>
                  <a:cubicBezTo>
                    <a:pt x="1096" y="834"/>
                    <a:pt x="1322" y="1108"/>
                    <a:pt x="1489" y="1465"/>
                  </a:cubicBezTo>
                  <a:cubicBezTo>
                    <a:pt x="1489" y="1479"/>
                    <a:pt x="1498" y="1486"/>
                    <a:pt x="1509" y="1486"/>
                  </a:cubicBezTo>
                  <a:cubicBezTo>
                    <a:pt x="1525" y="1486"/>
                    <a:pt x="1544" y="1470"/>
                    <a:pt x="1536" y="1441"/>
                  </a:cubicBezTo>
                  <a:cubicBezTo>
                    <a:pt x="1394" y="1096"/>
                    <a:pt x="1203" y="798"/>
                    <a:pt x="953" y="536"/>
                  </a:cubicBezTo>
                  <a:cubicBezTo>
                    <a:pt x="739" y="310"/>
                    <a:pt x="381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14"/>
            <p:cNvSpPr/>
            <p:nvPr/>
          </p:nvSpPr>
          <p:spPr>
            <a:xfrm>
              <a:off x="4629725" y="2792375"/>
              <a:ext cx="73400" cy="42975"/>
            </a:xfrm>
            <a:custGeom>
              <a:rect b="b" l="l" r="r" t="t"/>
              <a:pathLst>
                <a:path extrusionOk="0" h="1719" w="2936">
                  <a:moveTo>
                    <a:pt x="77" y="1"/>
                  </a:moveTo>
                  <a:cubicBezTo>
                    <a:pt x="38" y="1"/>
                    <a:pt x="1" y="31"/>
                    <a:pt x="1" y="74"/>
                  </a:cubicBezTo>
                  <a:cubicBezTo>
                    <a:pt x="48" y="527"/>
                    <a:pt x="727" y="860"/>
                    <a:pt x="1084" y="1051"/>
                  </a:cubicBezTo>
                  <a:cubicBezTo>
                    <a:pt x="1668" y="1360"/>
                    <a:pt x="2263" y="1563"/>
                    <a:pt x="2906" y="1706"/>
                  </a:cubicBezTo>
                  <a:cubicBezTo>
                    <a:pt x="2912" y="1715"/>
                    <a:pt x="2918" y="1719"/>
                    <a:pt x="2922" y="1719"/>
                  </a:cubicBezTo>
                  <a:cubicBezTo>
                    <a:pt x="2934" y="1719"/>
                    <a:pt x="2935" y="1691"/>
                    <a:pt x="2918" y="1682"/>
                  </a:cubicBezTo>
                  <a:cubicBezTo>
                    <a:pt x="2442" y="1396"/>
                    <a:pt x="1918" y="1182"/>
                    <a:pt x="1430" y="932"/>
                  </a:cubicBezTo>
                  <a:cubicBezTo>
                    <a:pt x="1156" y="801"/>
                    <a:pt x="894" y="670"/>
                    <a:pt x="656" y="491"/>
                  </a:cubicBezTo>
                  <a:cubicBezTo>
                    <a:pt x="465" y="348"/>
                    <a:pt x="310" y="134"/>
                    <a:pt x="120" y="15"/>
                  </a:cubicBezTo>
                  <a:cubicBezTo>
                    <a:pt x="107" y="5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14"/>
            <p:cNvSpPr/>
            <p:nvPr/>
          </p:nvSpPr>
          <p:spPr>
            <a:xfrm>
              <a:off x="4634800" y="2762800"/>
              <a:ext cx="2875" cy="8150"/>
            </a:xfrm>
            <a:custGeom>
              <a:rect b="b" l="l" r="r" t="t"/>
              <a:pathLst>
                <a:path extrusionOk="0" h="326" w="115">
                  <a:moveTo>
                    <a:pt x="94" y="1"/>
                  </a:moveTo>
                  <a:cubicBezTo>
                    <a:pt x="88" y="1"/>
                    <a:pt x="84" y="6"/>
                    <a:pt x="84" y="19"/>
                  </a:cubicBezTo>
                  <a:cubicBezTo>
                    <a:pt x="36" y="103"/>
                    <a:pt x="36" y="210"/>
                    <a:pt x="0" y="317"/>
                  </a:cubicBezTo>
                  <a:cubicBezTo>
                    <a:pt x="0" y="323"/>
                    <a:pt x="9" y="326"/>
                    <a:pt x="18" y="326"/>
                  </a:cubicBezTo>
                  <a:cubicBezTo>
                    <a:pt x="27" y="326"/>
                    <a:pt x="36" y="323"/>
                    <a:pt x="36" y="317"/>
                  </a:cubicBezTo>
                  <a:cubicBezTo>
                    <a:pt x="60" y="222"/>
                    <a:pt x="60" y="126"/>
                    <a:pt x="107" y="31"/>
                  </a:cubicBezTo>
                  <a:cubicBezTo>
                    <a:pt x="115" y="16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14"/>
            <p:cNvSpPr/>
            <p:nvPr/>
          </p:nvSpPr>
          <p:spPr>
            <a:xfrm>
              <a:off x="4640750" y="2704025"/>
              <a:ext cx="20850" cy="30475"/>
            </a:xfrm>
            <a:custGeom>
              <a:rect b="b" l="l" r="r" t="t"/>
              <a:pathLst>
                <a:path extrusionOk="0" h="1219" w="834">
                  <a:moveTo>
                    <a:pt x="822" y="1"/>
                  </a:moveTo>
                  <a:cubicBezTo>
                    <a:pt x="560" y="13"/>
                    <a:pt x="381" y="108"/>
                    <a:pt x="262" y="346"/>
                  </a:cubicBezTo>
                  <a:cubicBezTo>
                    <a:pt x="143" y="596"/>
                    <a:pt x="108" y="882"/>
                    <a:pt x="24" y="1144"/>
                  </a:cubicBezTo>
                  <a:cubicBezTo>
                    <a:pt x="0" y="1184"/>
                    <a:pt x="41" y="1219"/>
                    <a:pt x="78" y="1219"/>
                  </a:cubicBezTo>
                  <a:cubicBezTo>
                    <a:pt x="95" y="1219"/>
                    <a:pt x="112" y="1211"/>
                    <a:pt x="119" y="1191"/>
                  </a:cubicBezTo>
                  <a:cubicBezTo>
                    <a:pt x="298" y="834"/>
                    <a:pt x="393" y="168"/>
                    <a:pt x="822" y="37"/>
                  </a:cubicBezTo>
                  <a:cubicBezTo>
                    <a:pt x="834" y="37"/>
                    <a:pt x="83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14"/>
            <p:cNvSpPr/>
            <p:nvPr/>
          </p:nvSpPr>
          <p:spPr>
            <a:xfrm>
              <a:off x="4675575" y="2678875"/>
              <a:ext cx="41100" cy="18075"/>
            </a:xfrm>
            <a:custGeom>
              <a:rect b="b" l="l" r="r" t="t"/>
              <a:pathLst>
                <a:path extrusionOk="0" h="723" w="1644">
                  <a:moveTo>
                    <a:pt x="1326" y="0"/>
                  </a:moveTo>
                  <a:cubicBezTo>
                    <a:pt x="852" y="0"/>
                    <a:pt x="374" y="415"/>
                    <a:pt x="36" y="673"/>
                  </a:cubicBezTo>
                  <a:cubicBezTo>
                    <a:pt x="1" y="691"/>
                    <a:pt x="11" y="722"/>
                    <a:pt x="34" y="722"/>
                  </a:cubicBezTo>
                  <a:cubicBezTo>
                    <a:pt x="42" y="722"/>
                    <a:pt x="51" y="718"/>
                    <a:pt x="60" y="709"/>
                  </a:cubicBezTo>
                  <a:cubicBezTo>
                    <a:pt x="310" y="531"/>
                    <a:pt x="536" y="388"/>
                    <a:pt x="834" y="292"/>
                  </a:cubicBezTo>
                  <a:cubicBezTo>
                    <a:pt x="1084" y="197"/>
                    <a:pt x="1334" y="185"/>
                    <a:pt x="1608" y="126"/>
                  </a:cubicBezTo>
                  <a:cubicBezTo>
                    <a:pt x="1643" y="114"/>
                    <a:pt x="1632" y="54"/>
                    <a:pt x="1608" y="54"/>
                  </a:cubicBezTo>
                  <a:cubicBezTo>
                    <a:pt x="1515" y="17"/>
                    <a:pt x="1420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14"/>
            <p:cNvSpPr/>
            <p:nvPr/>
          </p:nvSpPr>
          <p:spPr>
            <a:xfrm>
              <a:off x="4692000" y="2682900"/>
              <a:ext cx="25275" cy="10525"/>
            </a:xfrm>
            <a:custGeom>
              <a:rect b="b" l="l" r="r" t="t"/>
              <a:pathLst>
                <a:path extrusionOk="0" h="421" w="1011">
                  <a:moveTo>
                    <a:pt x="951" y="1"/>
                  </a:moveTo>
                  <a:cubicBezTo>
                    <a:pt x="629" y="60"/>
                    <a:pt x="236" y="108"/>
                    <a:pt x="10" y="370"/>
                  </a:cubicBezTo>
                  <a:cubicBezTo>
                    <a:pt x="0" y="399"/>
                    <a:pt x="7" y="420"/>
                    <a:pt x="22" y="420"/>
                  </a:cubicBezTo>
                  <a:cubicBezTo>
                    <a:pt x="26" y="420"/>
                    <a:pt x="30" y="419"/>
                    <a:pt x="34" y="417"/>
                  </a:cubicBezTo>
                  <a:cubicBezTo>
                    <a:pt x="332" y="251"/>
                    <a:pt x="629" y="143"/>
                    <a:pt x="963" y="60"/>
                  </a:cubicBezTo>
                  <a:cubicBezTo>
                    <a:pt x="1010" y="60"/>
                    <a:pt x="986" y="1"/>
                    <a:pt x="95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14"/>
            <p:cNvSpPr/>
            <p:nvPr/>
          </p:nvSpPr>
          <p:spPr>
            <a:xfrm>
              <a:off x="4655925" y="2702850"/>
              <a:ext cx="20275" cy="33225"/>
            </a:xfrm>
            <a:custGeom>
              <a:rect b="b" l="l" r="r" t="t"/>
              <a:pathLst>
                <a:path extrusionOk="0" h="1329" w="811">
                  <a:moveTo>
                    <a:pt x="774" y="0"/>
                  </a:moveTo>
                  <a:cubicBezTo>
                    <a:pt x="346" y="298"/>
                    <a:pt x="96" y="798"/>
                    <a:pt x="1" y="1298"/>
                  </a:cubicBezTo>
                  <a:cubicBezTo>
                    <a:pt x="1" y="1313"/>
                    <a:pt x="20" y="1328"/>
                    <a:pt x="34" y="1328"/>
                  </a:cubicBezTo>
                  <a:cubicBezTo>
                    <a:pt x="42" y="1328"/>
                    <a:pt x="48" y="1323"/>
                    <a:pt x="48" y="1310"/>
                  </a:cubicBezTo>
                  <a:cubicBezTo>
                    <a:pt x="179" y="810"/>
                    <a:pt x="346" y="346"/>
                    <a:pt x="774" y="36"/>
                  </a:cubicBezTo>
                  <a:cubicBezTo>
                    <a:pt x="810" y="24"/>
                    <a:pt x="798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14"/>
            <p:cNvSpPr/>
            <p:nvPr/>
          </p:nvSpPr>
          <p:spPr>
            <a:xfrm>
              <a:off x="4666475" y="2788200"/>
              <a:ext cx="29075" cy="16175"/>
            </a:xfrm>
            <a:custGeom>
              <a:rect b="b" l="l" r="r" t="t"/>
              <a:pathLst>
                <a:path extrusionOk="0" h="647" w="1163">
                  <a:moveTo>
                    <a:pt x="111" y="0"/>
                  </a:moveTo>
                  <a:cubicBezTo>
                    <a:pt x="51" y="0"/>
                    <a:pt x="0" y="97"/>
                    <a:pt x="79" y="146"/>
                  </a:cubicBezTo>
                  <a:cubicBezTo>
                    <a:pt x="388" y="349"/>
                    <a:pt x="733" y="634"/>
                    <a:pt x="1114" y="646"/>
                  </a:cubicBezTo>
                  <a:cubicBezTo>
                    <a:pt x="1162" y="646"/>
                    <a:pt x="1162" y="587"/>
                    <a:pt x="1138" y="575"/>
                  </a:cubicBezTo>
                  <a:cubicBezTo>
                    <a:pt x="936" y="503"/>
                    <a:pt x="769" y="444"/>
                    <a:pt x="603" y="325"/>
                  </a:cubicBezTo>
                  <a:lnTo>
                    <a:pt x="150" y="15"/>
                  </a:lnTo>
                  <a:cubicBezTo>
                    <a:pt x="137" y="5"/>
                    <a:pt x="12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14"/>
            <p:cNvSpPr/>
            <p:nvPr/>
          </p:nvSpPr>
          <p:spPr>
            <a:xfrm>
              <a:off x="4681200" y="2734900"/>
              <a:ext cx="17275" cy="24050"/>
            </a:xfrm>
            <a:custGeom>
              <a:rect b="b" l="l" r="r" t="t"/>
              <a:pathLst>
                <a:path extrusionOk="0" h="962" w="691">
                  <a:moveTo>
                    <a:pt x="642" y="1"/>
                  </a:moveTo>
                  <a:cubicBezTo>
                    <a:pt x="638" y="1"/>
                    <a:pt x="635" y="2"/>
                    <a:pt x="633" y="4"/>
                  </a:cubicBezTo>
                  <a:cubicBezTo>
                    <a:pt x="323" y="76"/>
                    <a:pt x="180" y="564"/>
                    <a:pt x="49" y="826"/>
                  </a:cubicBezTo>
                  <a:cubicBezTo>
                    <a:pt x="0" y="891"/>
                    <a:pt x="74" y="962"/>
                    <a:pt x="141" y="962"/>
                  </a:cubicBezTo>
                  <a:cubicBezTo>
                    <a:pt x="172" y="962"/>
                    <a:pt x="201" y="947"/>
                    <a:pt x="216" y="909"/>
                  </a:cubicBezTo>
                  <a:cubicBezTo>
                    <a:pt x="287" y="766"/>
                    <a:pt x="347" y="599"/>
                    <a:pt x="442" y="445"/>
                  </a:cubicBezTo>
                  <a:cubicBezTo>
                    <a:pt x="514" y="314"/>
                    <a:pt x="621" y="195"/>
                    <a:pt x="680" y="52"/>
                  </a:cubicBezTo>
                  <a:cubicBezTo>
                    <a:pt x="690" y="22"/>
                    <a:pt x="660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14"/>
            <p:cNvSpPr/>
            <p:nvPr/>
          </p:nvSpPr>
          <p:spPr>
            <a:xfrm>
              <a:off x="4734800" y="2693200"/>
              <a:ext cx="5900" cy="1625"/>
            </a:xfrm>
            <a:custGeom>
              <a:rect b="b" l="l" r="r" t="t"/>
              <a:pathLst>
                <a:path extrusionOk="0" h="65" w="236">
                  <a:moveTo>
                    <a:pt x="225" y="0"/>
                  </a:moveTo>
                  <a:cubicBezTo>
                    <a:pt x="222" y="0"/>
                    <a:pt x="219" y="2"/>
                    <a:pt x="215" y="5"/>
                  </a:cubicBezTo>
                  <a:cubicBezTo>
                    <a:pt x="167" y="29"/>
                    <a:pt x="96" y="29"/>
                    <a:pt x="48" y="29"/>
                  </a:cubicBezTo>
                  <a:cubicBezTo>
                    <a:pt x="1" y="29"/>
                    <a:pt x="1" y="65"/>
                    <a:pt x="36" y="65"/>
                  </a:cubicBezTo>
                  <a:cubicBezTo>
                    <a:pt x="96" y="65"/>
                    <a:pt x="167" y="65"/>
                    <a:pt x="227" y="17"/>
                  </a:cubicBezTo>
                  <a:cubicBezTo>
                    <a:pt x="235" y="9"/>
                    <a:pt x="232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14"/>
            <p:cNvSpPr/>
            <p:nvPr/>
          </p:nvSpPr>
          <p:spPr>
            <a:xfrm>
              <a:off x="4729525" y="2678275"/>
              <a:ext cx="22175" cy="10075"/>
            </a:xfrm>
            <a:custGeom>
              <a:rect b="b" l="l" r="r" t="t"/>
              <a:pathLst>
                <a:path extrusionOk="0" h="403" w="887">
                  <a:moveTo>
                    <a:pt x="332" y="1"/>
                  </a:moveTo>
                  <a:cubicBezTo>
                    <a:pt x="228" y="1"/>
                    <a:pt x="122" y="26"/>
                    <a:pt x="21" y="78"/>
                  </a:cubicBezTo>
                  <a:cubicBezTo>
                    <a:pt x="0" y="89"/>
                    <a:pt x="16" y="154"/>
                    <a:pt x="52" y="154"/>
                  </a:cubicBezTo>
                  <a:cubicBezTo>
                    <a:pt x="57" y="154"/>
                    <a:pt x="63" y="153"/>
                    <a:pt x="69" y="150"/>
                  </a:cubicBezTo>
                  <a:cubicBezTo>
                    <a:pt x="112" y="137"/>
                    <a:pt x="157" y="132"/>
                    <a:pt x="202" y="132"/>
                  </a:cubicBezTo>
                  <a:cubicBezTo>
                    <a:pt x="419" y="132"/>
                    <a:pt x="649" y="260"/>
                    <a:pt x="807" y="388"/>
                  </a:cubicBezTo>
                  <a:cubicBezTo>
                    <a:pt x="818" y="398"/>
                    <a:pt x="829" y="403"/>
                    <a:pt x="840" y="403"/>
                  </a:cubicBezTo>
                  <a:cubicBezTo>
                    <a:pt x="866" y="403"/>
                    <a:pt x="887" y="377"/>
                    <a:pt x="878" y="352"/>
                  </a:cubicBezTo>
                  <a:cubicBezTo>
                    <a:pt x="772" y="123"/>
                    <a:pt x="559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14"/>
            <p:cNvSpPr/>
            <p:nvPr/>
          </p:nvSpPr>
          <p:spPr>
            <a:xfrm>
              <a:off x="4759075" y="2690875"/>
              <a:ext cx="43925" cy="14525"/>
            </a:xfrm>
            <a:custGeom>
              <a:rect b="b" l="l" r="r" t="t"/>
              <a:pathLst>
                <a:path extrusionOk="0" h="581" w="1757">
                  <a:moveTo>
                    <a:pt x="104" y="0"/>
                  </a:moveTo>
                  <a:cubicBezTo>
                    <a:pt x="25" y="0"/>
                    <a:pt x="1" y="124"/>
                    <a:pt x="77" y="146"/>
                  </a:cubicBezTo>
                  <a:cubicBezTo>
                    <a:pt x="577" y="224"/>
                    <a:pt x="1086" y="580"/>
                    <a:pt x="1597" y="580"/>
                  </a:cubicBezTo>
                  <a:cubicBezTo>
                    <a:pt x="1634" y="580"/>
                    <a:pt x="1671" y="579"/>
                    <a:pt x="1709" y="574"/>
                  </a:cubicBezTo>
                  <a:cubicBezTo>
                    <a:pt x="1744" y="574"/>
                    <a:pt x="1756" y="515"/>
                    <a:pt x="1732" y="515"/>
                  </a:cubicBezTo>
                  <a:cubicBezTo>
                    <a:pt x="1411" y="455"/>
                    <a:pt x="1137" y="396"/>
                    <a:pt x="816" y="277"/>
                  </a:cubicBezTo>
                  <a:cubicBezTo>
                    <a:pt x="601" y="182"/>
                    <a:pt x="363" y="86"/>
                    <a:pt x="125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14"/>
            <p:cNvSpPr/>
            <p:nvPr/>
          </p:nvSpPr>
          <p:spPr>
            <a:xfrm>
              <a:off x="4816975" y="2698025"/>
              <a:ext cx="26800" cy="10300"/>
            </a:xfrm>
            <a:custGeom>
              <a:rect b="b" l="l" r="r" t="t"/>
              <a:pathLst>
                <a:path extrusionOk="0" h="412" w="1072">
                  <a:moveTo>
                    <a:pt x="964" y="1"/>
                  </a:moveTo>
                  <a:cubicBezTo>
                    <a:pt x="960" y="1"/>
                    <a:pt x="956" y="1"/>
                    <a:pt x="952" y="3"/>
                  </a:cubicBezTo>
                  <a:cubicBezTo>
                    <a:pt x="809" y="15"/>
                    <a:pt x="714" y="110"/>
                    <a:pt x="583" y="158"/>
                  </a:cubicBezTo>
                  <a:cubicBezTo>
                    <a:pt x="511" y="185"/>
                    <a:pt x="439" y="195"/>
                    <a:pt x="366" y="195"/>
                  </a:cubicBezTo>
                  <a:cubicBezTo>
                    <a:pt x="282" y="195"/>
                    <a:pt x="196" y="182"/>
                    <a:pt x="107" y="169"/>
                  </a:cubicBezTo>
                  <a:cubicBezTo>
                    <a:pt x="98" y="165"/>
                    <a:pt x="89" y="163"/>
                    <a:pt x="81" y="163"/>
                  </a:cubicBezTo>
                  <a:cubicBezTo>
                    <a:pt x="26" y="163"/>
                    <a:pt x="0" y="257"/>
                    <a:pt x="83" y="288"/>
                  </a:cubicBezTo>
                  <a:cubicBezTo>
                    <a:pt x="240" y="341"/>
                    <a:pt x="444" y="412"/>
                    <a:pt x="620" y="412"/>
                  </a:cubicBezTo>
                  <a:cubicBezTo>
                    <a:pt x="644" y="412"/>
                    <a:pt x="668" y="410"/>
                    <a:pt x="690" y="408"/>
                  </a:cubicBezTo>
                  <a:cubicBezTo>
                    <a:pt x="869" y="396"/>
                    <a:pt x="1071" y="253"/>
                    <a:pt x="1036" y="62"/>
                  </a:cubicBezTo>
                  <a:cubicBezTo>
                    <a:pt x="1036" y="41"/>
                    <a:pt x="998" y="1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14"/>
            <p:cNvSpPr/>
            <p:nvPr/>
          </p:nvSpPr>
          <p:spPr>
            <a:xfrm>
              <a:off x="4850125" y="2628725"/>
              <a:ext cx="17750" cy="61175"/>
            </a:xfrm>
            <a:custGeom>
              <a:rect b="b" l="l" r="r" t="t"/>
              <a:pathLst>
                <a:path extrusionOk="0" h="2447" w="710">
                  <a:moveTo>
                    <a:pt x="555" y="1"/>
                  </a:moveTo>
                  <a:cubicBezTo>
                    <a:pt x="537" y="1"/>
                    <a:pt x="519" y="12"/>
                    <a:pt x="519" y="36"/>
                  </a:cubicBezTo>
                  <a:cubicBezTo>
                    <a:pt x="496" y="465"/>
                    <a:pt x="496" y="965"/>
                    <a:pt x="412" y="1382"/>
                  </a:cubicBezTo>
                  <a:cubicBezTo>
                    <a:pt x="317" y="1751"/>
                    <a:pt x="103" y="2048"/>
                    <a:pt x="7" y="2418"/>
                  </a:cubicBezTo>
                  <a:cubicBezTo>
                    <a:pt x="1" y="2437"/>
                    <a:pt x="1" y="2446"/>
                    <a:pt x="5" y="2446"/>
                  </a:cubicBezTo>
                  <a:cubicBezTo>
                    <a:pt x="9" y="2446"/>
                    <a:pt x="14" y="2440"/>
                    <a:pt x="19" y="2429"/>
                  </a:cubicBezTo>
                  <a:cubicBezTo>
                    <a:pt x="245" y="2072"/>
                    <a:pt x="496" y="1775"/>
                    <a:pt x="603" y="1358"/>
                  </a:cubicBezTo>
                  <a:cubicBezTo>
                    <a:pt x="710" y="905"/>
                    <a:pt x="615" y="501"/>
                    <a:pt x="591" y="36"/>
                  </a:cubicBezTo>
                  <a:cubicBezTo>
                    <a:pt x="591" y="12"/>
                    <a:pt x="573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14"/>
            <p:cNvSpPr/>
            <p:nvPr/>
          </p:nvSpPr>
          <p:spPr>
            <a:xfrm>
              <a:off x="4859525" y="2605875"/>
              <a:ext cx="4050" cy="11050"/>
            </a:xfrm>
            <a:custGeom>
              <a:rect b="b" l="l" r="r" t="t"/>
              <a:pathLst>
                <a:path extrusionOk="0" h="442" w="162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48" y="153"/>
                    <a:pt x="108" y="272"/>
                    <a:pt x="108" y="415"/>
                  </a:cubicBezTo>
                  <a:cubicBezTo>
                    <a:pt x="114" y="432"/>
                    <a:pt x="128" y="441"/>
                    <a:pt x="140" y="441"/>
                  </a:cubicBezTo>
                  <a:cubicBezTo>
                    <a:pt x="152" y="441"/>
                    <a:pt x="161" y="432"/>
                    <a:pt x="155" y="415"/>
                  </a:cubicBezTo>
                  <a:cubicBezTo>
                    <a:pt x="155" y="272"/>
                    <a:pt x="96" y="153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14"/>
            <p:cNvSpPr/>
            <p:nvPr/>
          </p:nvSpPr>
          <p:spPr>
            <a:xfrm>
              <a:off x="4858025" y="2595825"/>
              <a:ext cx="925" cy="2725"/>
            </a:xfrm>
            <a:custGeom>
              <a:rect b="b" l="l" r="r" t="t"/>
              <a:pathLst>
                <a:path extrusionOk="0" h="109" w="37">
                  <a:moveTo>
                    <a:pt x="19" y="1"/>
                  </a:moveTo>
                  <a:cubicBezTo>
                    <a:pt x="10" y="1"/>
                    <a:pt x="1" y="7"/>
                    <a:pt x="1" y="19"/>
                  </a:cubicBezTo>
                  <a:lnTo>
                    <a:pt x="1" y="90"/>
                  </a:lnTo>
                  <a:cubicBezTo>
                    <a:pt x="1" y="102"/>
                    <a:pt x="10" y="108"/>
                    <a:pt x="19" y="108"/>
                  </a:cubicBezTo>
                  <a:cubicBezTo>
                    <a:pt x="28" y="108"/>
                    <a:pt x="37" y="102"/>
                    <a:pt x="37" y="90"/>
                  </a:cubicBezTo>
                  <a:lnTo>
                    <a:pt x="37" y="19"/>
                  </a:lnTo>
                  <a:cubicBezTo>
                    <a:pt x="37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14"/>
            <p:cNvSpPr/>
            <p:nvPr/>
          </p:nvSpPr>
          <p:spPr>
            <a:xfrm>
              <a:off x="4861700" y="2631825"/>
              <a:ext cx="13325" cy="58775"/>
            </a:xfrm>
            <a:custGeom>
              <a:rect b="b" l="l" r="r" t="t"/>
              <a:pathLst>
                <a:path extrusionOk="0" h="2351" w="533">
                  <a:moveTo>
                    <a:pt x="359" y="1"/>
                  </a:moveTo>
                  <a:cubicBezTo>
                    <a:pt x="329" y="1"/>
                    <a:pt x="291" y="29"/>
                    <a:pt x="306" y="67"/>
                  </a:cubicBezTo>
                  <a:cubicBezTo>
                    <a:pt x="437" y="841"/>
                    <a:pt x="354" y="1627"/>
                    <a:pt x="9" y="2305"/>
                  </a:cubicBezTo>
                  <a:cubicBezTo>
                    <a:pt x="0" y="2331"/>
                    <a:pt x="16" y="2351"/>
                    <a:pt x="35" y="2351"/>
                  </a:cubicBezTo>
                  <a:cubicBezTo>
                    <a:pt x="42" y="2351"/>
                    <a:pt x="50" y="2348"/>
                    <a:pt x="56" y="2341"/>
                  </a:cubicBezTo>
                  <a:cubicBezTo>
                    <a:pt x="485" y="1674"/>
                    <a:pt x="533" y="793"/>
                    <a:pt x="390" y="31"/>
                  </a:cubicBezTo>
                  <a:cubicBezTo>
                    <a:pt x="390" y="10"/>
                    <a:pt x="376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14"/>
            <p:cNvSpPr/>
            <p:nvPr/>
          </p:nvSpPr>
          <p:spPr>
            <a:xfrm>
              <a:off x="4848500" y="2708675"/>
              <a:ext cx="6450" cy="2825"/>
            </a:xfrm>
            <a:custGeom>
              <a:rect b="b" l="l" r="r" t="t"/>
              <a:pathLst>
                <a:path extrusionOk="0" h="113" w="258">
                  <a:moveTo>
                    <a:pt x="210" y="1"/>
                  </a:moveTo>
                  <a:cubicBezTo>
                    <a:pt x="204" y="1"/>
                    <a:pt x="198" y="2"/>
                    <a:pt x="191" y="5"/>
                  </a:cubicBezTo>
                  <a:cubicBezTo>
                    <a:pt x="132" y="41"/>
                    <a:pt x="84" y="65"/>
                    <a:pt x="25" y="65"/>
                  </a:cubicBezTo>
                  <a:cubicBezTo>
                    <a:pt x="1" y="65"/>
                    <a:pt x="1" y="113"/>
                    <a:pt x="25" y="113"/>
                  </a:cubicBezTo>
                  <a:cubicBezTo>
                    <a:pt x="108" y="113"/>
                    <a:pt x="168" y="101"/>
                    <a:pt x="227" y="65"/>
                  </a:cubicBezTo>
                  <a:cubicBezTo>
                    <a:pt x="258" y="55"/>
                    <a:pt x="245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14"/>
            <p:cNvSpPr/>
            <p:nvPr/>
          </p:nvSpPr>
          <p:spPr>
            <a:xfrm>
              <a:off x="4802125" y="2706250"/>
              <a:ext cx="35100" cy="13350"/>
            </a:xfrm>
            <a:custGeom>
              <a:rect b="b" l="l" r="r" t="t"/>
              <a:pathLst>
                <a:path extrusionOk="0" h="534" w="1404">
                  <a:moveTo>
                    <a:pt x="66" y="1"/>
                  </a:moveTo>
                  <a:cubicBezTo>
                    <a:pt x="39" y="1"/>
                    <a:pt x="1" y="40"/>
                    <a:pt x="10" y="79"/>
                  </a:cubicBezTo>
                  <a:cubicBezTo>
                    <a:pt x="142" y="400"/>
                    <a:pt x="543" y="533"/>
                    <a:pt x="915" y="533"/>
                  </a:cubicBezTo>
                  <a:cubicBezTo>
                    <a:pt x="1080" y="533"/>
                    <a:pt x="1240" y="507"/>
                    <a:pt x="1368" y="460"/>
                  </a:cubicBezTo>
                  <a:cubicBezTo>
                    <a:pt x="1403" y="448"/>
                    <a:pt x="1403" y="400"/>
                    <a:pt x="1368" y="400"/>
                  </a:cubicBezTo>
                  <a:cubicBezTo>
                    <a:pt x="1328" y="404"/>
                    <a:pt x="1286" y="406"/>
                    <a:pt x="1244" y="406"/>
                  </a:cubicBezTo>
                  <a:cubicBezTo>
                    <a:pt x="1046" y="406"/>
                    <a:pt x="830" y="364"/>
                    <a:pt x="653" y="305"/>
                  </a:cubicBezTo>
                  <a:cubicBezTo>
                    <a:pt x="439" y="221"/>
                    <a:pt x="284" y="79"/>
                    <a:pt x="82" y="7"/>
                  </a:cubicBezTo>
                  <a:cubicBezTo>
                    <a:pt x="78" y="3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14"/>
            <p:cNvSpPr/>
            <p:nvPr/>
          </p:nvSpPr>
          <p:spPr>
            <a:xfrm>
              <a:off x="4776175" y="2699750"/>
              <a:ext cx="13975" cy="6275"/>
            </a:xfrm>
            <a:custGeom>
              <a:rect b="b" l="l" r="r" t="t"/>
              <a:pathLst>
                <a:path extrusionOk="0" h="251" w="559">
                  <a:moveTo>
                    <a:pt x="105" y="1"/>
                  </a:moveTo>
                  <a:cubicBezTo>
                    <a:pt x="89" y="1"/>
                    <a:pt x="71" y="2"/>
                    <a:pt x="48" y="5"/>
                  </a:cubicBezTo>
                  <a:cubicBezTo>
                    <a:pt x="25" y="29"/>
                    <a:pt x="1" y="53"/>
                    <a:pt x="25" y="89"/>
                  </a:cubicBezTo>
                  <a:cubicBezTo>
                    <a:pt x="60" y="160"/>
                    <a:pt x="108" y="172"/>
                    <a:pt x="203" y="184"/>
                  </a:cubicBezTo>
                  <a:cubicBezTo>
                    <a:pt x="286" y="208"/>
                    <a:pt x="358" y="231"/>
                    <a:pt x="453" y="243"/>
                  </a:cubicBezTo>
                  <a:cubicBezTo>
                    <a:pt x="463" y="248"/>
                    <a:pt x="473" y="251"/>
                    <a:pt x="482" y="251"/>
                  </a:cubicBezTo>
                  <a:cubicBezTo>
                    <a:pt x="535" y="251"/>
                    <a:pt x="559" y="168"/>
                    <a:pt x="477" y="148"/>
                  </a:cubicBezTo>
                  <a:cubicBezTo>
                    <a:pt x="406" y="124"/>
                    <a:pt x="322" y="100"/>
                    <a:pt x="239" y="53"/>
                  </a:cubicBezTo>
                  <a:cubicBezTo>
                    <a:pt x="184" y="16"/>
                    <a:pt x="15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14"/>
            <p:cNvSpPr/>
            <p:nvPr/>
          </p:nvSpPr>
          <p:spPr>
            <a:xfrm>
              <a:off x="4755350" y="2704325"/>
              <a:ext cx="14300" cy="5400"/>
            </a:xfrm>
            <a:custGeom>
              <a:rect b="b" l="l" r="r" t="t"/>
              <a:pathLst>
                <a:path extrusionOk="0" h="216" w="572">
                  <a:moveTo>
                    <a:pt x="60" y="1"/>
                  </a:moveTo>
                  <a:cubicBezTo>
                    <a:pt x="0" y="36"/>
                    <a:pt x="0" y="120"/>
                    <a:pt x="60" y="120"/>
                  </a:cubicBezTo>
                  <a:cubicBezTo>
                    <a:pt x="155" y="120"/>
                    <a:pt x="226" y="156"/>
                    <a:pt x="298" y="167"/>
                  </a:cubicBezTo>
                  <a:cubicBezTo>
                    <a:pt x="369" y="203"/>
                    <a:pt x="441" y="203"/>
                    <a:pt x="512" y="215"/>
                  </a:cubicBezTo>
                  <a:cubicBezTo>
                    <a:pt x="560" y="215"/>
                    <a:pt x="572" y="167"/>
                    <a:pt x="536" y="144"/>
                  </a:cubicBezTo>
                  <a:cubicBezTo>
                    <a:pt x="465" y="96"/>
                    <a:pt x="405" y="48"/>
                    <a:pt x="322" y="36"/>
                  </a:cubicBezTo>
                  <a:cubicBezTo>
                    <a:pt x="226" y="25"/>
                    <a:pt x="15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14"/>
            <p:cNvSpPr/>
            <p:nvPr/>
          </p:nvSpPr>
          <p:spPr>
            <a:xfrm>
              <a:off x="4834825" y="2578725"/>
              <a:ext cx="11900" cy="9800"/>
            </a:xfrm>
            <a:custGeom>
              <a:rect b="b" l="l" r="r" t="t"/>
              <a:pathLst>
                <a:path extrusionOk="0" h="392" w="476">
                  <a:moveTo>
                    <a:pt x="36" y="0"/>
                  </a:moveTo>
                  <a:cubicBezTo>
                    <a:pt x="0" y="0"/>
                    <a:pt x="0" y="48"/>
                    <a:pt x="12" y="72"/>
                  </a:cubicBezTo>
                  <a:cubicBezTo>
                    <a:pt x="60" y="131"/>
                    <a:pt x="131" y="167"/>
                    <a:pt x="191" y="203"/>
                  </a:cubicBezTo>
                  <a:cubicBezTo>
                    <a:pt x="250" y="250"/>
                    <a:pt x="298" y="310"/>
                    <a:pt x="322" y="369"/>
                  </a:cubicBezTo>
                  <a:cubicBezTo>
                    <a:pt x="334" y="385"/>
                    <a:pt x="352" y="392"/>
                    <a:pt x="370" y="392"/>
                  </a:cubicBezTo>
                  <a:cubicBezTo>
                    <a:pt x="421" y="392"/>
                    <a:pt x="476" y="342"/>
                    <a:pt x="441" y="298"/>
                  </a:cubicBezTo>
                  <a:cubicBezTo>
                    <a:pt x="357" y="167"/>
                    <a:pt x="203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14"/>
            <p:cNvSpPr/>
            <p:nvPr/>
          </p:nvSpPr>
          <p:spPr>
            <a:xfrm>
              <a:off x="4810125" y="2570075"/>
              <a:ext cx="19650" cy="10600"/>
            </a:xfrm>
            <a:custGeom>
              <a:rect b="b" l="l" r="r" t="t"/>
              <a:pathLst>
                <a:path extrusionOk="0" h="424" w="786">
                  <a:moveTo>
                    <a:pt x="99" y="1"/>
                  </a:moveTo>
                  <a:cubicBezTo>
                    <a:pt x="78" y="1"/>
                    <a:pt x="55" y="14"/>
                    <a:pt x="48" y="37"/>
                  </a:cubicBezTo>
                  <a:cubicBezTo>
                    <a:pt x="0" y="168"/>
                    <a:pt x="167" y="299"/>
                    <a:pt x="274" y="358"/>
                  </a:cubicBezTo>
                  <a:cubicBezTo>
                    <a:pt x="367" y="409"/>
                    <a:pt x="478" y="424"/>
                    <a:pt x="586" y="424"/>
                  </a:cubicBezTo>
                  <a:cubicBezTo>
                    <a:pt x="630" y="424"/>
                    <a:pt x="673" y="421"/>
                    <a:pt x="714" y="418"/>
                  </a:cubicBezTo>
                  <a:cubicBezTo>
                    <a:pt x="774" y="418"/>
                    <a:pt x="786" y="334"/>
                    <a:pt x="726" y="334"/>
                  </a:cubicBezTo>
                  <a:cubicBezTo>
                    <a:pt x="689" y="338"/>
                    <a:pt x="652" y="341"/>
                    <a:pt x="613" y="341"/>
                  </a:cubicBezTo>
                  <a:cubicBezTo>
                    <a:pt x="527" y="341"/>
                    <a:pt x="439" y="328"/>
                    <a:pt x="357" y="287"/>
                  </a:cubicBezTo>
                  <a:cubicBezTo>
                    <a:pt x="298" y="251"/>
                    <a:pt x="250" y="227"/>
                    <a:pt x="226" y="168"/>
                  </a:cubicBezTo>
                  <a:cubicBezTo>
                    <a:pt x="191" y="108"/>
                    <a:pt x="191" y="49"/>
                    <a:pt x="131" y="13"/>
                  </a:cubicBezTo>
                  <a:cubicBezTo>
                    <a:pt x="123" y="5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14"/>
            <p:cNvSpPr/>
            <p:nvPr/>
          </p:nvSpPr>
          <p:spPr>
            <a:xfrm>
              <a:off x="4777675" y="2503875"/>
              <a:ext cx="50325" cy="42325"/>
            </a:xfrm>
            <a:custGeom>
              <a:rect b="b" l="l" r="r" t="t"/>
              <a:pathLst>
                <a:path extrusionOk="0" h="1693" w="2013">
                  <a:moveTo>
                    <a:pt x="368" y="1"/>
                  </a:moveTo>
                  <a:cubicBezTo>
                    <a:pt x="239" y="1"/>
                    <a:pt x="118" y="24"/>
                    <a:pt x="36" y="89"/>
                  </a:cubicBezTo>
                  <a:cubicBezTo>
                    <a:pt x="0" y="125"/>
                    <a:pt x="0" y="161"/>
                    <a:pt x="36" y="184"/>
                  </a:cubicBezTo>
                  <a:cubicBezTo>
                    <a:pt x="120" y="268"/>
                    <a:pt x="237" y="279"/>
                    <a:pt x="358" y="279"/>
                  </a:cubicBezTo>
                  <a:cubicBezTo>
                    <a:pt x="400" y="279"/>
                    <a:pt x="442" y="278"/>
                    <a:pt x="484" y="278"/>
                  </a:cubicBezTo>
                  <a:cubicBezTo>
                    <a:pt x="510" y="278"/>
                    <a:pt x="535" y="278"/>
                    <a:pt x="560" y="280"/>
                  </a:cubicBezTo>
                  <a:cubicBezTo>
                    <a:pt x="774" y="304"/>
                    <a:pt x="1036" y="280"/>
                    <a:pt x="1250" y="363"/>
                  </a:cubicBezTo>
                  <a:cubicBezTo>
                    <a:pt x="1774" y="542"/>
                    <a:pt x="1846" y="1149"/>
                    <a:pt x="1786" y="1625"/>
                  </a:cubicBezTo>
                  <a:cubicBezTo>
                    <a:pt x="1779" y="1671"/>
                    <a:pt x="1810" y="1692"/>
                    <a:pt x="1840" y="1692"/>
                  </a:cubicBezTo>
                  <a:cubicBezTo>
                    <a:pt x="1857" y="1692"/>
                    <a:pt x="1873" y="1686"/>
                    <a:pt x="1881" y="1673"/>
                  </a:cubicBezTo>
                  <a:cubicBezTo>
                    <a:pt x="2012" y="1137"/>
                    <a:pt x="1941" y="720"/>
                    <a:pt x="1477" y="387"/>
                  </a:cubicBezTo>
                  <a:cubicBezTo>
                    <a:pt x="1286" y="256"/>
                    <a:pt x="1036" y="125"/>
                    <a:pt x="798" y="65"/>
                  </a:cubicBezTo>
                  <a:cubicBezTo>
                    <a:pt x="682" y="33"/>
                    <a:pt x="520" y="1"/>
                    <a:pt x="3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14"/>
            <p:cNvSpPr/>
            <p:nvPr/>
          </p:nvSpPr>
          <p:spPr>
            <a:xfrm>
              <a:off x="4813375" y="2499700"/>
              <a:ext cx="22075" cy="22625"/>
            </a:xfrm>
            <a:custGeom>
              <a:rect b="b" l="l" r="r" t="t"/>
              <a:pathLst>
                <a:path extrusionOk="0" h="905" w="883">
                  <a:moveTo>
                    <a:pt x="104" y="1"/>
                  </a:moveTo>
                  <a:cubicBezTo>
                    <a:pt x="29" y="1"/>
                    <a:pt x="0" y="128"/>
                    <a:pt x="96" y="149"/>
                  </a:cubicBezTo>
                  <a:cubicBezTo>
                    <a:pt x="453" y="232"/>
                    <a:pt x="632" y="601"/>
                    <a:pt x="811" y="887"/>
                  </a:cubicBezTo>
                  <a:cubicBezTo>
                    <a:pt x="819" y="899"/>
                    <a:pt x="829" y="904"/>
                    <a:pt x="840" y="904"/>
                  </a:cubicBezTo>
                  <a:cubicBezTo>
                    <a:pt x="861" y="904"/>
                    <a:pt x="882" y="883"/>
                    <a:pt x="882" y="852"/>
                  </a:cubicBezTo>
                  <a:cubicBezTo>
                    <a:pt x="823" y="494"/>
                    <a:pt x="513" y="78"/>
                    <a:pt x="132" y="6"/>
                  </a:cubicBezTo>
                  <a:cubicBezTo>
                    <a:pt x="122" y="3"/>
                    <a:pt x="113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14"/>
            <p:cNvSpPr/>
            <p:nvPr/>
          </p:nvSpPr>
          <p:spPr>
            <a:xfrm>
              <a:off x="4835700" y="2532275"/>
              <a:ext cx="2425" cy="12475"/>
            </a:xfrm>
            <a:custGeom>
              <a:rect b="b" l="l" r="r" t="t"/>
              <a:pathLst>
                <a:path extrusionOk="0" h="499" w="97">
                  <a:moveTo>
                    <a:pt x="37" y="1"/>
                  </a:moveTo>
                  <a:cubicBezTo>
                    <a:pt x="25" y="1"/>
                    <a:pt x="1" y="1"/>
                    <a:pt x="25" y="13"/>
                  </a:cubicBezTo>
                  <a:cubicBezTo>
                    <a:pt x="60" y="180"/>
                    <a:pt x="60" y="322"/>
                    <a:pt x="60" y="489"/>
                  </a:cubicBezTo>
                  <a:cubicBezTo>
                    <a:pt x="60" y="495"/>
                    <a:pt x="69" y="498"/>
                    <a:pt x="78" y="498"/>
                  </a:cubicBezTo>
                  <a:cubicBezTo>
                    <a:pt x="87" y="498"/>
                    <a:pt x="96" y="495"/>
                    <a:pt x="96" y="489"/>
                  </a:cubicBezTo>
                  <a:cubicBezTo>
                    <a:pt x="96" y="322"/>
                    <a:pt x="84" y="15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14"/>
            <p:cNvSpPr/>
            <p:nvPr/>
          </p:nvSpPr>
          <p:spPr>
            <a:xfrm>
              <a:off x="4757425" y="2514150"/>
              <a:ext cx="14125" cy="4100"/>
            </a:xfrm>
            <a:custGeom>
              <a:rect b="b" l="l" r="r" t="t"/>
              <a:pathLst>
                <a:path extrusionOk="0" h="164" w="565">
                  <a:moveTo>
                    <a:pt x="528" y="1"/>
                  </a:moveTo>
                  <a:cubicBezTo>
                    <a:pt x="520" y="1"/>
                    <a:pt x="511" y="4"/>
                    <a:pt x="501" y="12"/>
                  </a:cubicBezTo>
                  <a:cubicBezTo>
                    <a:pt x="429" y="47"/>
                    <a:pt x="358" y="83"/>
                    <a:pt x="263" y="83"/>
                  </a:cubicBezTo>
                  <a:cubicBezTo>
                    <a:pt x="191" y="83"/>
                    <a:pt x="120" y="47"/>
                    <a:pt x="36" y="35"/>
                  </a:cubicBezTo>
                  <a:cubicBezTo>
                    <a:pt x="24" y="35"/>
                    <a:pt x="1" y="71"/>
                    <a:pt x="13" y="83"/>
                  </a:cubicBezTo>
                  <a:cubicBezTo>
                    <a:pt x="75" y="140"/>
                    <a:pt x="153" y="163"/>
                    <a:pt x="234" y="163"/>
                  </a:cubicBezTo>
                  <a:cubicBezTo>
                    <a:pt x="339" y="163"/>
                    <a:pt x="449" y="125"/>
                    <a:pt x="536" y="71"/>
                  </a:cubicBezTo>
                  <a:cubicBezTo>
                    <a:pt x="564" y="43"/>
                    <a:pt x="556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14"/>
            <p:cNvSpPr/>
            <p:nvPr/>
          </p:nvSpPr>
          <p:spPr>
            <a:xfrm>
              <a:off x="4705400" y="2480000"/>
              <a:ext cx="36475" cy="21475"/>
            </a:xfrm>
            <a:custGeom>
              <a:rect b="b" l="l" r="r" t="t"/>
              <a:pathLst>
                <a:path extrusionOk="0" h="859" w="1459">
                  <a:moveTo>
                    <a:pt x="14" y="0"/>
                  </a:moveTo>
                  <a:cubicBezTo>
                    <a:pt x="6" y="0"/>
                    <a:pt x="1" y="23"/>
                    <a:pt x="10" y="32"/>
                  </a:cubicBezTo>
                  <a:cubicBezTo>
                    <a:pt x="415" y="401"/>
                    <a:pt x="951" y="663"/>
                    <a:pt x="1439" y="854"/>
                  </a:cubicBezTo>
                  <a:cubicBezTo>
                    <a:pt x="1443" y="858"/>
                    <a:pt x="1447" y="859"/>
                    <a:pt x="1450" y="859"/>
                  </a:cubicBezTo>
                  <a:cubicBezTo>
                    <a:pt x="1456" y="859"/>
                    <a:pt x="1459" y="854"/>
                    <a:pt x="1451" y="854"/>
                  </a:cubicBezTo>
                  <a:cubicBezTo>
                    <a:pt x="974" y="580"/>
                    <a:pt x="534" y="211"/>
                    <a:pt x="22" y="8"/>
                  </a:cubicBezTo>
                  <a:cubicBezTo>
                    <a:pt x="19" y="3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14"/>
            <p:cNvSpPr/>
            <p:nvPr/>
          </p:nvSpPr>
          <p:spPr>
            <a:xfrm>
              <a:off x="4676575" y="2461375"/>
              <a:ext cx="26425" cy="17925"/>
            </a:xfrm>
            <a:custGeom>
              <a:rect b="b" l="l" r="r" t="t"/>
              <a:pathLst>
                <a:path extrusionOk="0" h="717" w="1057">
                  <a:moveTo>
                    <a:pt x="42" y="0"/>
                  </a:moveTo>
                  <a:cubicBezTo>
                    <a:pt x="21" y="0"/>
                    <a:pt x="0" y="22"/>
                    <a:pt x="20" y="51"/>
                  </a:cubicBezTo>
                  <a:cubicBezTo>
                    <a:pt x="234" y="349"/>
                    <a:pt x="627" y="515"/>
                    <a:pt x="925" y="706"/>
                  </a:cubicBezTo>
                  <a:cubicBezTo>
                    <a:pt x="936" y="713"/>
                    <a:pt x="948" y="717"/>
                    <a:pt x="959" y="717"/>
                  </a:cubicBezTo>
                  <a:cubicBezTo>
                    <a:pt x="1016" y="717"/>
                    <a:pt x="1056" y="627"/>
                    <a:pt x="996" y="587"/>
                  </a:cubicBezTo>
                  <a:cubicBezTo>
                    <a:pt x="841" y="480"/>
                    <a:pt x="687" y="396"/>
                    <a:pt x="520" y="301"/>
                  </a:cubicBezTo>
                  <a:cubicBezTo>
                    <a:pt x="353" y="218"/>
                    <a:pt x="222" y="99"/>
                    <a:pt x="56" y="3"/>
                  </a:cubicBezTo>
                  <a:cubicBezTo>
                    <a:pt x="51" y="1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14"/>
            <p:cNvSpPr/>
            <p:nvPr/>
          </p:nvSpPr>
          <p:spPr>
            <a:xfrm>
              <a:off x="4635775" y="2425775"/>
              <a:ext cx="3125" cy="4400"/>
            </a:xfrm>
            <a:custGeom>
              <a:rect b="b" l="l" r="r" t="t"/>
              <a:pathLst>
                <a:path extrusionOk="0" h="176" w="125">
                  <a:moveTo>
                    <a:pt x="25" y="1"/>
                  </a:moveTo>
                  <a:cubicBezTo>
                    <a:pt x="10" y="1"/>
                    <a:pt x="0" y="17"/>
                    <a:pt x="9" y="34"/>
                  </a:cubicBezTo>
                  <a:cubicBezTo>
                    <a:pt x="45" y="70"/>
                    <a:pt x="68" y="118"/>
                    <a:pt x="80" y="165"/>
                  </a:cubicBezTo>
                  <a:cubicBezTo>
                    <a:pt x="84" y="173"/>
                    <a:pt x="90" y="175"/>
                    <a:pt x="96" y="175"/>
                  </a:cubicBezTo>
                  <a:cubicBezTo>
                    <a:pt x="110" y="175"/>
                    <a:pt x="124" y="162"/>
                    <a:pt x="116" y="153"/>
                  </a:cubicBezTo>
                  <a:cubicBezTo>
                    <a:pt x="80" y="106"/>
                    <a:pt x="56" y="58"/>
                    <a:pt x="45" y="10"/>
                  </a:cubicBezTo>
                  <a:cubicBezTo>
                    <a:pt x="38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14"/>
            <p:cNvSpPr/>
            <p:nvPr/>
          </p:nvSpPr>
          <p:spPr>
            <a:xfrm>
              <a:off x="4638475" y="2420800"/>
              <a:ext cx="27225" cy="19275"/>
            </a:xfrm>
            <a:custGeom>
              <a:rect b="b" l="l" r="r" t="t"/>
              <a:pathLst>
                <a:path extrusionOk="0" h="771" w="1089">
                  <a:moveTo>
                    <a:pt x="96" y="0"/>
                  </a:moveTo>
                  <a:cubicBezTo>
                    <a:pt x="45" y="0"/>
                    <a:pt x="0" y="68"/>
                    <a:pt x="56" y="114"/>
                  </a:cubicBezTo>
                  <a:cubicBezTo>
                    <a:pt x="353" y="364"/>
                    <a:pt x="663" y="602"/>
                    <a:pt x="1020" y="769"/>
                  </a:cubicBezTo>
                  <a:cubicBezTo>
                    <a:pt x="1023" y="770"/>
                    <a:pt x="1025" y="771"/>
                    <a:pt x="1028" y="771"/>
                  </a:cubicBezTo>
                  <a:cubicBezTo>
                    <a:pt x="1053" y="771"/>
                    <a:pt x="1089" y="731"/>
                    <a:pt x="1068" y="709"/>
                  </a:cubicBezTo>
                  <a:cubicBezTo>
                    <a:pt x="782" y="448"/>
                    <a:pt x="437" y="257"/>
                    <a:pt x="139" y="19"/>
                  </a:cubicBezTo>
                  <a:cubicBezTo>
                    <a:pt x="126" y="6"/>
                    <a:pt x="111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14"/>
            <p:cNvSpPr/>
            <p:nvPr/>
          </p:nvSpPr>
          <p:spPr>
            <a:xfrm>
              <a:off x="4741950" y="2484950"/>
              <a:ext cx="3600" cy="1825"/>
            </a:xfrm>
            <a:custGeom>
              <a:rect b="b" l="l" r="r" t="t"/>
              <a:pathLst>
                <a:path extrusionOk="0" h="73" w="144">
                  <a:moveTo>
                    <a:pt x="0" y="1"/>
                  </a:moveTo>
                  <a:cubicBezTo>
                    <a:pt x="48" y="25"/>
                    <a:pt x="96" y="60"/>
                    <a:pt x="143" y="72"/>
                  </a:cubicBezTo>
                  <a:cubicBezTo>
                    <a:pt x="108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14"/>
            <p:cNvSpPr/>
            <p:nvPr/>
          </p:nvSpPr>
          <p:spPr>
            <a:xfrm>
              <a:off x="4694775" y="2442850"/>
              <a:ext cx="23850" cy="16150"/>
            </a:xfrm>
            <a:custGeom>
              <a:rect b="b" l="l" r="r" t="t"/>
              <a:pathLst>
                <a:path extrusionOk="0" h="646" w="954">
                  <a:moveTo>
                    <a:pt x="38" y="1"/>
                  </a:moveTo>
                  <a:cubicBezTo>
                    <a:pt x="12" y="1"/>
                    <a:pt x="0" y="46"/>
                    <a:pt x="30" y="66"/>
                  </a:cubicBezTo>
                  <a:cubicBezTo>
                    <a:pt x="149" y="197"/>
                    <a:pt x="292" y="268"/>
                    <a:pt x="447" y="363"/>
                  </a:cubicBezTo>
                  <a:cubicBezTo>
                    <a:pt x="614" y="447"/>
                    <a:pt x="768" y="554"/>
                    <a:pt x="923" y="637"/>
                  </a:cubicBezTo>
                  <a:cubicBezTo>
                    <a:pt x="926" y="643"/>
                    <a:pt x="929" y="645"/>
                    <a:pt x="933" y="645"/>
                  </a:cubicBezTo>
                  <a:cubicBezTo>
                    <a:pt x="944" y="645"/>
                    <a:pt x="953" y="622"/>
                    <a:pt x="935" y="613"/>
                  </a:cubicBezTo>
                  <a:cubicBezTo>
                    <a:pt x="780" y="494"/>
                    <a:pt x="614" y="387"/>
                    <a:pt x="459" y="268"/>
                  </a:cubicBezTo>
                  <a:cubicBezTo>
                    <a:pt x="328" y="161"/>
                    <a:pt x="209" y="66"/>
                    <a:pt x="54" y="6"/>
                  </a:cubicBezTo>
                  <a:cubicBezTo>
                    <a:pt x="48" y="2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14"/>
            <p:cNvSpPr/>
            <p:nvPr/>
          </p:nvSpPr>
          <p:spPr>
            <a:xfrm>
              <a:off x="4609625" y="2389875"/>
              <a:ext cx="12600" cy="13500"/>
            </a:xfrm>
            <a:custGeom>
              <a:rect b="b" l="l" r="r" t="t"/>
              <a:pathLst>
                <a:path extrusionOk="0" h="540" w="504">
                  <a:moveTo>
                    <a:pt x="79" y="0"/>
                  </a:moveTo>
                  <a:cubicBezTo>
                    <a:pt x="38" y="0"/>
                    <a:pt x="1" y="47"/>
                    <a:pt x="31" y="77"/>
                  </a:cubicBezTo>
                  <a:cubicBezTo>
                    <a:pt x="79" y="172"/>
                    <a:pt x="114" y="244"/>
                    <a:pt x="210" y="292"/>
                  </a:cubicBezTo>
                  <a:cubicBezTo>
                    <a:pt x="317" y="363"/>
                    <a:pt x="388" y="422"/>
                    <a:pt x="448" y="530"/>
                  </a:cubicBezTo>
                  <a:cubicBezTo>
                    <a:pt x="448" y="536"/>
                    <a:pt x="452" y="539"/>
                    <a:pt x="459" y="539"/>
                  </a:cubicBezTo>
                  <a:cubicBezTo>
                    <a:pt x="475" y="539"/>
                    <a:pt x="504" y="520"/>
                    <a:pt x="495" y="494"/>
                  </a:cubicBezTo>
                  <a:cubicBezTo>
                    <a:pt x="436" y="399"/>
                    <a:pt x="376" y="303"/>
                    <a:pt x="329" y="220"/>
                  </a:cubicBezTo>
                  <a:cubicBezTo>
                    <a:pt x="269" y="113"/>
                    <a:pt x="210" y="65"/>
                    <a:pt x="102" y="6"/>
                  </a:cubicBezTo>
                  <a:cubicBezTo>
                    <a:pt x="95" y="2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14"/>
            <p:cNvSpPr/>
            <p:nvPr/>
          </p:nvSpPr>
          <p:spPr>
            <a:xfrm>
              <a:off x="4491425" y="2260775"/>
              <a:ext cx="58450" cy="72425"/>
            </a:xfrm>
            <a:custGeom>
              <a:rect b="b" l="l" r="r" t="t"/>
              <a:pathLst>
                <a:path extrusionOk="0" h="2897" w="2338">
                  <a:moveTo>
                    <a:pt x="54" y="0"/>
                  </a:moveTo>
                  <a:cubicBezTo>
                    <a:pt x="25" y="0"/>
                    <a:pt x="1" y="21"/>
                    <a:pt x="8" y="50"/>
                  </a:cubicBezTo>
                  <a:cubicBezTo>
                    <a:pt x="318" y="1241"/>
                    <a:pt x="1437" y="2086"/>
                    <a:pt x="2306" y="2884"/>
                  </a:cubicBezTo>
                  <a:cubicBezTo>
                    <a:pt x="2310" y="2892"/>
                    <a:pt x="2316" y="2896"/>
                    <a:pt x="2321" y="2896"/>
                  </a:cubicBezTo>
                  <a:cubicBezTo>
                    <a:pt x="2331" y="2896"/>
                    <a:pt x="2338" y="2883"/>
                    <a:pt x="2330" y="2860"/>
                  </a:cubicBezTo>
                  <a:cubicBezTo>
                    <a:pt x="1985" y="2419"/>
                    <a:pt x="1616" y="2027"/>
                    <a:pt x="1223" y="1634"/>
                  </a:cubicBezTo>
                  <a:cubicBezTo>
                    <a:pt x="747" y="1122"/>
                    <a:pt x="425" y="634"/>
                    <a:pt x="104" y="26"/>
                  </a:cubicBezTo>
                  <a:cubicBezTo>
                    <a:pt x="90" y="8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14"/>
            <p:cNvSpPr/>
            <p:nvPr/>
          </p:nvSpPr>
          <p:spPr>
            <a:xfrm>
              <a:off x="4495175" y="2248000"/>
              <a:ext cx="11950" cy="14725"/>
            </a:xfrm>
            <a:custGeom>
              <a:rect b="b" l="l" r="r" t="t"/>
              <a:pathLst>
                <a:path extrusionOk="0" h="589" w="478">
                  <a:moveTo>
                    <a:pt x="107" y="0"/>
                  </a:moveTo>
                  <a:cubicBezTo>
                    <a:pt x="54" y="0"/>
                    <a:pt x="1" y="68"/>
                    <a:pt x="49" y="97"/>
                  </a:cubicBezTo>
                  <a:cubicBezTo>
                    <a:pt x="204" y="252"/>
                    <a:pt x="311" y="418"/>
                    <a:pt x="442" y="573"/>
                  </a:cubicBezTo>
                  <a:cubicBezTo>
                    <a:pt x="445" y="584"/>
                    <a:pt x="450" y="588"/>
                    <a:pt x="455" y="588"/>
                  </a:cubicBezTo>
                  <a:cubicBezTo>
                    <a:pt x="466" y="588"/>
                    <a:pt x="477" y="566"/>
                    <a:pt x="477" y="549"/>
                  </a:cubicBezTo>
                  <a:cubicBezTo>
                    <a:pt x="394" y="359"/>
                    <a:pt x="287" y="180"/>
                    <a:pt x="144" y="13"/>
                  </a:cubicBezTo>
                  <a:cubicBezTo>
                    <a:pt x="133" y="4"/>
                    <a:pt x="12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14"/>
            <p:cNvSpPr/>
            <p:nvPr/>
          </p:nvSpPr>
          <p:spPr>
            <a:xfrm>
              <a:off x="4517675" y="2277050"/>
              <a:ext cx="29775" cy="33050"/>
            </a:xfrm>
            <a:custGeom>
              <a:rect b="b" l="l" r="r" t="t"/>
              <a:pathLst>
                <a:path extrusionOk="0" h="1322" w="1191">
                  <a:moveTo>
                    <a:pt x="113" y="0"/>
                  </a:moveTo>
                  <a:cubicBezTo>
                    <a:pt x="53" y="0"/>
                    <a:pt x="0" y="78"/>
                    <a:pt x="54" y="149"/>
                  </a:cubicBezTo>
                  <a:cubicBezTo>
                    <a:pt x="423" y="518"/>
                    <a:pt x="732" y="935"/>
                    <a:pt x="1090" y="1304"/>
                  </a:cubicBezTo>
                  <a:cubicBezTo>
                    <a:pt x="1102" y="1316"/>
                    <a:pt x="1115" y="1322"/>
                    <a:pt x="1127" y="1322"/>
                  </a:cubicBezTo>
                  <a:cubicBezTo>
                    <a:pt x="1162" y="1322"/>
                    <a:pt x="1191" y="1280"/>
                    <a:pt x="1173" y="1245"/>
                  </a:cubicBezTo>
                  <a:cubicBezTo>
                    <a:pt x="947" y="756"/>
                    <a:pt x="578" y="399"/>
                    <a:pt x="173" y="30"/>
                  </a:cubicBezTo>
                  <a:cubicBezTo>
                    <a:pt x="155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14"/>
            <p:cNvSpPr/>
            <p:nvPr/>
          </p:nvSpPr>
          <p:spPr>
            <a:xfrm>
              <a:off x="4556725" y="2324250"/>
              <a:ext cx="23625" cy="22375"/>
            </a:xfrm>
            <a:custGeom>
              <a:rect b="b" l="l" r="r" t="t"/>
              <a:pathLst>
                <a:path extrusionOk="0" h="895" w="945">
                  <a:moveTo>
                    <a:pt x="123" y="1"/>
                  </a:moveTo>
                  <a:cubicBezTo>
                    <a:pt x="46" y="1"/>
                    <a:pt x="1" y="120"/>
                    <a:pt x="87" y="178"/>
                  </a:cubicBezTo>
                  <a:cubicBezTo>
                    <a:pt x="242" y="285"/>
                    <a:pt x="373" y="416"/>
                    <a:pt x="480" y="559"/>
                  </a:cubicBezTo>
                  <a:cubicBezTo>
                    <a:pt x="575" y="678"/>
                    <a:pt x="671" y="845"/>
                    <a:pt x="837" y="892"/>
                  </a:cubicBezTo>
                  <a:cubicBezTo>
                    <a:pt x="841" y="894"/>
                    <a:pt x="845" y="894"/>
                    <a:pt x="850" y="894"/>
                  </a:cubicBezTo>
                  <a:cubicBezTo>
                    <a:pt x="887" y="894"/>
                    <a:pt x="944" y="853"/>
                    <a:pt x="944" y="821"/>
                  </a:cubicBezTo>
                  <a:cubicBezTo>
                    <a:pt x="909" y="642"/>
                    <a:pt x="778" y="500"/>
                    <a:pt x="647" y="381"/>
                  </a:cubicBezTo>
                  <a:cubicBezTo>
                    <a:pt x="504" y="250"/>
                    <a:pt x="361" y="119"/>
                    <a:pt x="182" y="23"/>
                  </a:cubicBezTo>
                  <a:cubicBezTo>
                    <a:pt x="162" y="7"/>
                    <a:pt x="14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14"/>
            <p:cNvSpPr/>
            <p:nvPr/>
          </p:nvSpPr>
          <p:spPr>
            <a:xfrm>
              <a:off x="4588800" y="2357825"/>
              <a:ext cx="10825" cy="9325"/>
            </a:xfrm>
            <a:custGeom>
              <a:rect b="b" l="l" r="r" t="t"/>
              <a:pathLst>
                <a:path extrusionOk="0" h="373" w="433">
                  <a:moveTo>
                    <a:pt x="110" y="1"/>
                  </a:moveTo>
                  <a:cubicBezTo>
                    <a:pt x="48" y="1"/>
                    <a:pt x="0" y="70"/>
                    <a:pt x="54" y="133"/>
                  </a:cubicBezTo>
                  <a:cubicBezTo>
                    <a:pt x="150" y="216"/>
                    <a:pt x="221" y="323"/>
                    <a:pt x="352" y="371"/>
                  </a:cubicBezTo>
                  <a:cubicBezTo>
                    <a:pt x="356" y="372"/>
                    <a:pt x="360" y="373"/>
                    <a:pt x="364" y="373"/>
                  </a:cubicBezTo>
                  <a:cubicBezTo>
                    <a:pt x="405" y="373"/>
                    <a:pt x="432" y="320"/>
                    <a:pt x="400" y="288"/>
                  </a:cubicBezTo>
                  <a:lnTo>
                    <a:pt x="173" y="26"/>
                  </a:lnTo>
                  <a:cubicBezTo>
                    <a:pt x="153" y="8"/>
                    <a:pt x="13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14"/>
            <p:cNvSpPr/>
            <p:nvPr/>
          </p:nvSpPr>
          <p:spPr>
            <a:xfrm>
              <a:off x="4563400" y="2350925"/>
              <a:ext cx="34075" cy="37500"/>
            </a:xfrm>
            <a:custGeom>
              <a:rect b="b" l="l" r="r" t="t"/>
              <a:pathLst>
                <a:path extrusionOk="0" h="1500" w="1363">
                  <a:moveTo>
                    <a:pt x="62" y="1"/>
                  </a:moveTo>
                  <a:cubicBezTo>
                    <a:pt x="31" y="1"/>
                    <a:pt x="1" y="22"/>
                    <a:pt x="11" y="52"/>
                  </a:cubicBezTo>
                  <a:cubicBezTo>
                    <a:pt x="404" y="552"/>
                    <a:pt x="773" y="1088"/>
                    <a:pt x="1273" y="1492"/>
                  </a:cubicBezTo>
                  <a:cubicBezTo>
                    <a:pt x="1281" y="1498"/>
                    <a:pt x="1290" y="1500"/>
                    <a:pt x="1298" y="1500"/>
                  </a:cubicBezTo>
                  <a:cubicBezTo>
                    <a:pt x="1331" y="1500"/>
                    <a:pt x="1363" y="1470"/>
                    <a:pt x="1344" y="1433"/>
                  </a:cubicBezTo>
                  <a:cubicBezTo>
                    <a:pt x="1058" y="861"/>
                    <a:pt x="535" y="421"/>
                    <a:pt x="82" y="4"/>
                  </a:cubicBezTo>
                  <a:cubicBezTo>
                    <a:pt x="76" y="2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14"/>
            <p:cNvSpPr/>
            <p:nvPr/>
          </p:nvSpPr>
          <p:spPr>
            <a:xfrm>
              <a:off x="4479725" y="2226650"/>
              <a:ext cx="6925" cy="10825"/>
            </a:xfrm>
            <a:custGeom>
              <a:rect b="b" l="l" r="r" t="t"/>
              <a:pathLst>
                <a:path extrusionOk="0" h="433" w="277">
                  <a:moveTo>
                    <a:pt x="32" y="1"/>
                  </a:moveTo>
                  <a:cubicBezTo>
                    <a:pt x="16" y="1"/>
                    <a:pt x="0" y="13"/>
                    <a:pt x="0" y="34"/>
                  </a:cubicBezTo>
                  <a:cubicBezTo>
                    <a:pt x="12" y="177"/>
                    <a:pt x="83" y="296"/>
                    <a:pt x="167" y="415"/>
                  </a:cubicBezTo>
                  <a:cubicBezTo>
                    <a:pt x="173" y="427"/>
                    <a:pt x="184" y="432"/>
                    <a:pt x="196" y="432"/>
                  </a:cubicBezTo>
                  <a:cubicBezTo>
                    <a:pt x="231" y="432"/>
                    <a:pt x="277" y="391"/>
                    <a:pt x="250" y="355"/>
                  </a:cubicBezTo>
                  <a:cubicBezTo>
                    <a:pt x="179" y="236"/>
                    <a:pt x="131" y="117"/>
                    <a:pt x="60" y="22"/>
                  </a:cubicBezTo>
                  <a:cubicBezTo>
                    <a:pt x="55" y="7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14"/>
            <p:cNvSpPr/>
            <p:nvPr/>
          </p:nvSpPr>
          <p:spPr>
            <a:xfrm>
              <a:off x="4466025" y="2194850"/>
              <a:ext cx="4675" cy="8975"/>
            </a:xfrm>
            <a:custGeom>
              <a:rect b="b" l="l" r="r" t="t"/>
              <a:pathLst>
                <a:path extrusionOk="0" h="359" w="187">
                  <a:moveTo>
                    <a:pt x="32" y="0"/>
                  </a:moveTo>
                  <a:cubicBezTo>
                    <a:pt x="20" y="0"/>
                    <a:pt x="12" y="6"/>
                    <a:pt x="12" y="20"/>
                  </a:cubicBezTo>
                  <a:cubicBezTo>
                    <a:pt x="0" y="80"/>
                    <a:pt x="24" y="127"/>
                    <a:pt x="60" y="187"/>
                  </a:cubicBezTo>
                  <a:cubicBezTo>
                    <a:pt x="72" y="234"/>
                    <a:pt x="96" y="294"/>
                    <a:pt x="119" y="342"/>
                  </a:cubicBezTo>
                  <a:cubicBezTo>
                    <a:pt x="123" y="353"/>
                    <a:pt x="133" y="359"/>
                    <a:pt x="143" y="359"/>
                  </a:cubicBezTo>
                  <a:cubicBezTo>
                    <a:pt x="163" y="359"/>
                    <a:pt x="187" y="338"/>
                    <a:pt x="179" y="306"/>
                  </a:cubicBezTo>
                  <a:cubicBezTo>
                    <a:pt x="143" y="258"/>
                    <a:pt x="131" y="199"/>
                    <a:pt x="119" y="139"/>
                  </a:cubicBezTo>
                  <a:cubicBezTo>
                    <a:pt x="108" y="92"/>
                    <a:pt x="108" y="56"/>
                    <a:pt x="60" y="8"/>
                  </a:cubicBez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p14"/>
            <p:cNvSpPr/>
            <p:nvPr/>
          </p:nvSpPr>
          <p:spPr>
            <a:xfrm>
              <a:off x="4465125" y="2178225"/>
              <a:ext cx="1825" cy="6050"/>
            </a:xfrm>
            <a:custGeom>
              <a:rect b="b" l="l" r="r" t="t"/>
              <a:pathLst>
                <a:path extrusionOk="0" h="242" w="73">
                  <a:moveTo>
                    <a:pt x="42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24" y="78"/>
                    <a:pt x="1" y="137"/>
                    <a:pt x="1" y="197"/>
                  </a:cubicBezTo>
                  <a:cubicBezTo>
                    <a:pt x="1" y="227"/>
                    <a:pt x="19" y="242"/>
                    <a:pt x="36" y="242"/>
                  </a:cubicBezTo>
                  <a:cubicBezTo>
                    <a:pt x="54" y="242"/>
                    <a:pt x="72" y="227"/>
                    <a:pt x="72" y="197"/>
                  </a:cubicBezTo>
                  <a:cubicBezTo>
                    <a:pt x="72" y="137"/>
                    <a:pt x="60" y="78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14"/>
            <p:cNvSpPr/>
            <p:nvPr/>
          </p:nvSpPr>
          <p:spPr>
            <a:xfrm>
              <a:off x="4465375" y="2130725"/>
              <a:ext cx="6925" cy="38300"/>
            </a:xfrm>
            <a:custGeom>
              <a:rect b="b" l="l" r="r" t="t"/>
              <a:pathLst>
                <a:path extrusionOk="0" h="1532" w="277">
                  <a:moveTo>
                    <a:pt x="244" y="0"/>
                  </a:moveTo>
                  <a:cubicBezTo>
                    <a:pt x="236" y="0"/>
                    <a:pt x="229" y="4"/>
                    <a:pt x="229" y="13"/>
                  </a:cubicBezTo>
                  <a:cubicBezTo>
                    <a:pt x="86" y="490"/>
                    <a:pt x="134" y="1002"/>
                    <a:pt x="14" y="1478"/>
                  </a:cubicBezTo>
                  <a:cubicBezTo>
                    <a:pt x="1" y="1513"/>
                    <a:pt x="15" y="1531"/>
                    <a:pt x="32" y="1531"/>
                  </a:cubicBezTo>
                  <a:cubicBezTo>
                    <a:pt x="44" y="1531"/>
                    <a:pt x="57" y="1522"/>
                    <a:pt x="62" y="1502"/>
                  </a:cubicBezTo>
                  <a:cubicBezTo>
                    <a:pt x="145" y="1013"/>
                    <a:pt x="169" y="525"/>
                    <a:pt x="276" y="25"/>
                  </a:cubicBezTo>
                  <a:cubicBezTo>
                    <a:pt x="276" y="1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14"/>
            <p:cNvSpPr/>
            <p:nvPr/>
          </p:nvSpPr>
          <p:spPr>
            <a:xfrm>
              <a:off x="4475250" y="2125100"/>
              <a:ext cx="1225" cy="1200"/>
            </a:xfrm>
            <a:custGeom>
              <a:rect b="b" l="l" r="r" t="t"/>
              <a:pathLst>
                <a:path extrusionOk="0" h="48" w="49">
                  <a:moveTo>
                    <a:pt x="12" y="0"/>
                  </a:moveTo>
                  <a:cubicBezTo>
                    <a:pt x="12" y="0"/>
                    <a:pt x="0" y="12"/>
                    <a:pt x="0" y="48"/>
                  </a:cubicBezTo>
                  <a:lnTo>
                    <a:pt x="36" y="12"/>
                  </a:lnTo>
                  <a:cubicBezTo>
                    <a:pt x="48" y="0"/>
                    <a:pt x="3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14"/>
            <p:cNvSpPr/>
            <p:nvPr/>
          </p:nvSpPr>
          <p:spPr>
            <a:xfrm>
              <a:off x="4474450" y="2114675"/>
              <a:ext cx="28500" cy="11750"/>
            </a:xfrm>
            <a:custGeom>
              <a:rect b="b" l="l" r="r" t="t"/>
              <a:pathLst>
                <a:path extrusionOk="0" h="470" w="1140">
                  <a:moveTo>
                    <a:pt x="544" y="1"/>
                  </a:moveTo>
                  <a:cubicBezTo>
                    <a:pt x="318" y="1"/>
                    <a:pt x="92" y="251"/>
                    <a:pt x="9" y="453"/>
                  </a:cubicBezTo>
                  <a:cubicBezTo>
                    <a:pt x="0" y="461"/>
                    <a:pt x="16" y="470"/>
                    <a:pt x="25" y="470"/>
                  </a:cubicBezTo>
                  <a:cubicBezTo>
                    <a:pt x="29" y="470"/>
                    <a:pt x="32" y="468"/>
                    <a:pt x="32" y="465"/>
                  </a:cubicBezTo>
                  <a:cubicBezTo>
                    <a:pt x="92" y="370"/>
                    <a:pt x="187" y="274"/>
                    <a:pt x="294" y="239"/>
                  </a:cubicBezTo>
                  <a:cubicBezTo>
                    <a:pt x="311" y="236"/>
                    <a:pt x="329" y="235"/>
                    <a:pt x="347" y="235"/>
                  </a:cubicBezTo>
                  <a:cubicBezTo>
                    <a:pt x="420" y="235"/>
                    <a:pt x="502" y="251"/>
                    <a:pt x="568" y="251"/>
                  </a:cubicBezTo>
                  <a:cubicBezTo>
                    <a:pt x="747" y="274"/>
                    <a:pt x="854" y="429"/>
                    <a:pt x="1009" y="465"/>
                  </a:cubicBezTo>
                  <a:cubicBezTo>
                    <a:pt x="1045" y="465"/>
                    <a:pt x="1080" y="441"/>
                    <a:pt x="1080" y="429"/>
                  </a:cubicBezTo>
                  <a:cubicBezTo>
                    <a:pt x="1140" y="155"/>
                    <a:pt x="783" y="1"/>
                    <a:pt x="5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14"/>
            <p:cNvSpPr/>
            <p:nvPr/>
          </p:nvSpPr>
          <p:spPr>
            <a:xfrm>
              <a:off x="4519600" y="2148375"/>
              <a:ext cx="6575" cy="29500"/>
            </a:xfrm>
            <a:custGeom>
              <a:rect b="b" l="l" r="r" t="t"/>
              <a:pathLst>
                <a:path extrusionOk="0" h="1180" w="263">
                  <a:moveTo>
                    <a:pt x="42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24" y="117"/>
                    <a:pt x="1" y="212"/>
                    <a:pt x="12" y="319"/>
                  </a:cubicBezTo>
                  <a:cubicBezTo>
                    <a:pt x="12" y="427"/>
                    <a:pt x="24" y="534"/>
                    <a:pt x="48" y="653"/>
                  </a:cubicBezTo>
                  <a:cubicBezTo>
                    <a:pt x="60" y="808"/>
                    <a:pt x="24" y="1010"/>
                    <a:pt x="120" y="1153"/>
                  </a:cubicBezTo>
                  <a:cubicBezTo>
                    <a:pt x="129" y="1172"/>
                    <a:pt x="142" y="1179"/>
                    <a:pt x="156" y="1179"/>
                  </a:cubicBezTo>
                  <a:cubicBezTo>
                    <a:pt x="176" y="1179"/>
                    <a:pt x="196" y="1162"/>
                    <a:pt x="203" y="1141"/>
                  </a:cubicBezTo>
                  <a:cubicBezTo>
                    <a:pt x="262" y="974"/>
                    <a:pt x="203" y="748"/>
                    <a:pt x="191" y="569"/>
                  </a:cubicBezTo>
                  <a:cubicBezTo>
                    <a:pt x="179" y="343"/>
                    <a:pt x="131" y="212"/>
                    <a:pt x="60" y="10"/>
                  </a:cubicBezTo>
                  <a:cubicBezTo>
                    <a:pt x="60" y="4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14"/>
            <p:cNvSpPr/>
            <p:nvPr/>
          </p:nvSpPr>
          <p:spPr>
            <a:xfrm>
              <a:off x="4485125" y="2129550"/>
              <a:ext cx="16850" cy="6075"/>
            </a:xfrm>
            <a:custGeom>
              <a:rect b="b" l="l" r="r" t="t"/>
              <a:pathLst>
                <a:path extrusionOk="0" h="243" w="674">
                  <a:moveTo>
                    <a:pt x="320" y="1"/>
                  </a:moveTo>
                  <a:cubicBezTo>
                    <a:pt x="201" y="13"/>
                    <a:pt x="58" y="96"/>
                    <a:pt x="10" y="191"/>
                  </a:cubicBezTo>
                  <a:cubicBezTo>
                    <a:pt x="0" y="221"/>
                    <a:pt x="15" y="242"/>
                    <a:pt x="40" y="242"/>
                  </a:cubicBezTo>
                  <a:cubicBezTo>
                    <a:pt x="46" y="242"/>
                    <a:pt x="52" y="241"/>
                    <a:pt x="58" y="239"/>
                  </a:cubicBezTo>
                  <a:cubicBezTo>
                    <a:pt x="141" y="191"/>
                    <a:pt x="201" y="108"/>
                    <a:pt x="308" y="72"/>
                  </a:cubicBezTo>
                  <a:cubicBezTo>
                    <a:pt x="328" y="69"/>
                    <a:pt x="347" y="67"/>
                    <a:pt x="366" y="67"/>
                  </a:cubicBezTo>
                  <a:cubicBezTo>
                    <a:pt x="470" y="67"/>
                    <a:pt x="557" y="121"/>
                    <a:pt x="618" y="191"/>
                  </a:cubicBezTo>
                  <a:cubicBezTo>
                    <a:pt x="628" y="202"/>
                    <a:pt x="638" y="206"/>
                    <a:pt x="646" y="206"/>
                  </a:cubicBezTo>
                  <a:cubicBezTo>
                    <a:pt x="664" y="206"/>
                    <a:pt x="673" y="184"/>
                    <a:pt x="665" y="168"/>
                  </a:cubicBezTo>
                  <a:cubicBezTo>
                    <a:pt x="570" y="60"/>
                    <a:pt x="451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14"/>
            <p:cNvSpPr/>
            <p:nvPr/>
          </p:nvSpPr>
          <p:spPr>
            <a:xfrm>
              <a:off x="4479575" y="2145925"/>
              <a:ext cx="3725" cy="5825"/>
            </a:xfrm>
            <a:custGeom>
              <a:rect b="b" l="l" r="r" t="t"/>
              <a:pathLst>
                <a:path extrusionOk="0" h="233" w="149">
                  <a:moveTo>
                    <a:pt x="76" y="1"/>
                  </a:moveTo>
                  <a:cubicBezTo>
                    <a:pt x="39" y="1"/>
                    <a:pt x="0" y="24"/>
                    <a:pt x="6" y="72"/>
                  </a:cubicBezTo>
                  <a:cubicBezTo>
                    <a:pt x="18" y="120"/>
                    <a:pt x="18" y="167"/>
                    <a:pt x="42" y="215"/>
                  </a:cubicBezTo>
                  <a:cubicBezTo>
                    <a:pt x="48" y="227"/>
                    <a:pt x="63" y="233"/>
                    <a:pt x="78" y="233"/>
                  </a:cubicBezTo>
                  <a:cubicBezTo>
                    <a:pt x="92" y="233"/>
                    <a:pt x="107" y="227"/>
                    <a:pt x="113" y="215"/>
                  </a:cubicBezTo>
                  <a:cubicBezTo>
                    <a:pt x="125" y="167"/>
                    <a:pt x="125" y="120"/>
                    <a:pt x="137" y="72"/>
                  </a:cubicBezTo>
                  <a:cubicBezTo>
                    <a:pt x="149" y="24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14"/>
            <p:cNvSpPr/>
            <p:nvPr/>
          </p:nvSpPr>
          <p:spPr>
            <a:xfrm>
              <a:off x="4475550" y="2177600"/>
              <a:ext cx="6200" cy="15625"/>
            </a:xfrm>
            <a:custGeom>
              <a:rect b="b" l="l" r="r" t="t"/>
              <a:pathLst>
                <a:path extrusionOk="0" h="625" w="248">
                  <a:moveTo>
                    <a:pt x="113" y="0"/>
                  </a:moveTo>
                  <a:cubicBezTo>
                    <a:pt x="78" y="0"/>
                    <a:pt x="46" y="17"/>
                    <a:pt x="36" y="55"/>
                  </a:cubicBezTo>
                  <a:cubicBezTo>
                    <a:pt x="24" y="162"/>
                    <a:pt x="0" y="258"/>
                    <a:pt x="24" y="353"/>
                  </a:cubicBezTo>
                  <a:cubicBezTo>
                    <a:pt x="36" y="460"/>
                    <a:pt x="96" y="532"/>
                    <a:pt x="167" y="615"/>
                  </a:cubicBezTo>
                  <a:cubicBezTo>
                    <a:pt x="177" y="621"/>
                    <a:pt x="187" y="624"/>
                    <a:pt x="197" y="624"/>
                  </a:cubicBezTo>
                  <a:cubicBezTo>
                    <a:pt x="224" y="624"/>
                    <a:pt x="247" y="602"/>
                    <a:pt x="239" y="567"/>
                  </a:cubicBezTo>
                  <a:cubicBezTo>
                    <a:pt x="203" y="412"/>
                    <a:pt x="179" y="258"/>
                    <a:pt x="215" y="103"/>
                  </a:cubicBezTo>
                  <a:cubicBezTo>
                    <a:pt x="222" y="39"/>
                    <a:pt x="16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14"/>
            <p:cNvSpPr/>
            <p:nvPr/>
          </p:nvSpPr>
          <p:spPr>
            <a:xfrm>
              <a:off x="4504025" y="2155475"/>
              <a:ext cx="5475" cy="8525"/>
            </a:xfrm>
            <a:custGeom>
              <a:rect b="b" l="l" r="r" t="t"/>
              <a:pathLst>
                <a:path extrusionOk="0" h="341" w="219">
                  <a:moveTo>
                    <a:pt x="62" y="1"/>
                  </a:moveTo>
                  <a:cubicBezTo>
                    <a:pt x="31" y="1"/>
                    <a:pt x="0" y="43"/>
                    <a:pt x="28" y="71"/>
                  </a:cubicBezTo>
                  <a:cubicBezTo>
                    <a:pt x="52" y="95"/>
                    <a:pt x="88" y="143"/>
                    <a:pt x="100" y="190"/>
                  </a:cubicBezTo>
                  <a:cubicBezTo>
                    <a:pt x="112" y="226"/>
                    <a:pt x="100" y="274"/>
                    <a:pt x="100" y="321"/>
                  </a:cubicBezTo>
                  <a:cubicBezTo>
                    <a:pt x="100" y="335"/>
                    <a:pt x="112" y="341"/>
                    <a:pt x="124" y="341"/>
                  </a:cubicBezTo>
                  <a:cubicBezTo>
                    <a:pt x="133" y="341"/>
                    <a:pt x="142" y="338"/>
                    <a:pt x="147" y="333"/>
                  </a:cubicBezTo>
                  <a:cubicBezTo>
                    <a:pt x="219" y="226"/>
                    <a:pt x="147" y="83"/>
                    <a:pt x="88" y="12"/>
                  </a:cubicBezTo>
                  <a:cubicBezTo>
                    <a:pt x="80" y="4"/>
                    <a:pt x="71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14"/>
            <p:cNvSpPr/>
            <p:nvPr/>
          </p:nvSpPr>
          <p:spPr>
            <a:xfrm>
              <a:off x="4527050" y="2176125"/>
              <a:ext cx="3000" cy="16925"/>
            </a:xfrm>
            <a:custGeom>
              <a:rect b="b" l="l" r="r" t="t"/>
              <a:pathLst>
                <a:path extrusionOk="0" h="677" w="120">
                  <a:moveTo>
                    <a:pt x="35" y="1"/>
                  </a:moveTo>
                  <a:cubicBezTo>
                    <a:pt x="19" y="1"/>
                    <a:pt x="0" y="16"/>
                    <a:pt x="0" y="43"/>
                  </a:cubicBezTo>
                  <a:cubicBezTo>
                    <a:pt x="24" y="257"/>
                    <a:pt x="12" y="448"/>
                    <a:pt x="48" y="650"/>
                  </a:cubicBezTo>
                  <a:cubicBezTo>
                    <a:pt x="48" y="668"/>
                    <a:pt x="57" y="677"/>
                    <a:pt x="66" y="677"/>
                  </a:cubicBezTo>
                  <a:cubicBezTo>
                    <a:pt x="75" y="677"/>
                    <a:pt x="84" y="668"/>
                    <a:pt x="84" y="650"/>
                  </a:cubicBezTo>
                  <a:cubicBezTo>
                    <a:pt x="119" y="448"/>
                    <a:pt x="95" y="233"/>
                    <a:pt x="60" y="31"/>
                  </a:cubicBezTo>
                  <a:cubicBezTo>
                    <a:pt x="60" y="10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14"/>
            <p:cNvSpPr/>
            <p:nvPr/>
          </p:nvSpPr>
          <p:spPr>
            <a:xfrm>
              <a:off x="4533300" y="2210225"/>
              <a:ext cx="1500" cy="1225"/>
            </a:xfrm>
            <a:custGeom>
              <a:rect b="b" l="l" r="r" t="t"/>
              <a:pathLst>
                <a:path extrusionOk="0" h="49" w="60">
                  <a:moveTo>
                    <a:pt x="24" y="0"/>
                  </a:moveTo>
                  <a:cubicBezTo>
                    <a:pt x="0" y="24"/>
                    <a:pt x="0" y="48"/>
                    <a:pt x="24" y="48"/>
                  </a:cubicBezTo>
                  <a:cubicBezTo>
                    <a:pt x="60" y="48"/>
                    <a:pt x="6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14"/>
            <p:cNvSpPr/>
            <p:nvPr/>
          </p:nvSpPr>
          <p:spPr>
            <a:xfrm>
              <a:off x="4535050" y="2209625"/>
              <a:ext cx="43225" cy="15300"/>
            </a:xfrm>
            <a:custGeom>
              <a:rect b="b" l="l" r="r" t="t"/>
              <a:pathLst>
                <a:path extrusionOk="0" h="612" w="1729">
                  <a:moveTo>
                    <a:pt x="89" y="1"/>
                  </a:moveTo>
                  <a:cubicBezTo>
                    <a:pt x="40" y="1"/>
                    <a:pt x="0" y="82"/>
                    <a:pt x="49" y="132"/>
                  </a:cubicBezTo>
                  <a:cubicBezTo>
                    <a:pt x="335" y="370"/>
                    <a:pt x="645" y="548"/>
                    <a:pt x="1014" y="596"/>
                  </a:cubicBezTo>
                  <a:cubicBezTo>
                    <a:pt x="1081" y="603"/>
                    <a:pt x="1167" y="611"/>
                    <a:pt x="1256" y="611"/>
                  </a:cubicBezTo>
                  <a:cubicBezTo>
                    <a:pt x="1463" y="611"/>
                    <a:pt x="1686" y="566"/>
                    <a:pt x="1728" y="358"/>
                  </a:cubicBezTo>
                  <a:cubicBezTo>
                    <a:pt x="1728" y="346"/>
                    <a:pt x="1728" y="322"/>
                    <a:pt x="1716" y="310"/>
                  </a:cubicBezTo>
                  <a:cubicBezTo>
                    <a:pt x="1645" y="275"/>
                    <a:pt x="1565" y="264"/>
                    <a:pt x="1483" y="264"/>
                  </a:cubicBezTo>
                  <a:cubicBezTo>
                    <a:pt x="1359" y="264"/>
                    <a:pt x="1228" y="288"/>
                    <a:pt x="1106" y="288"/>
                  </a:cubicBezTo>
                  <a:cubicBezTo>
                    <a:pt x="1091" y="288"/>
                    <a:pt x="1076" y="287"/>
                    <a:pt x="1061" y="286"/>
                  </a:cubicBezTo>
                  <a:cubicBezTo>
                    <a:pt x="752" y="251"/>
                    <a:pt x="395" y="179"/>
                    <a:pt x="121" y="13"/>
                  </a:cubicBezTo>
                  <a:cubicBezTo>
                    <a:pt x="110" y="4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14"/>
            <p:cNvSpPr/>
            <p:nvPr/>
          </p:nvSpPr>
          <p:spPr>
            <a:xfrm>
              <a:off x="4579125" y="2197975"/>
              <a:ext cx="14025" cy="18850"/>
            </a:xfrm>
            <a:custGeom>
              <a:rect b="b" l="l" r="r" t="t"/>
              <a:pathLst>
                <a:path extrusionOk="0" h="754" w="561">
                  <a:moveTo>
                    <a:pt x="453" y="0"/>
                  </a:moveTo>
                  <a:cubicBezTo>
                    <a:pt x="439" y="0"/>
                    <a:pt x="424" y="7"/>
                    <a:pt x="417" y="14"/>
                  </a:cubicBezTo>
                  <a:cubicBezTo>
                    <a:pt x="370" y="157"/>
                    <a:pt x="275" y="276"/>
                    <a:pt x="227" y="395"/>
                  </a:cubicBezTo>
                  <a:cubicBezTo>
                    <a:pt x="191" y="467"/>
                    <a:pt x="144" y="514"/>
                    <a:pt x="108" y="574"/>
                  </a:cubicBezTo>
                  <a:cubicBezTo>
                    <a:pt x="72" y="609"/>
                    <a:pt x="60" y="669"/>
                    <a:pt x="13" y="717"/>
                  </a:cubicBezTo>
                  <a:cubicBezTo>
                    <a:pt x="1" y="729"/>
                    <a:pt x="13" y="752"/>
                    <a:pt x="25" y="752"/>
                  </a:cubicBezTo>
                  <a:cubicBezTo>
                    <a:pt x="52" y="752"/>
                    <a:pt x="79" y="754"/>
                    <a:pt x="104" y="754"/>
                  </a:cubicBezTo>
                  <a:cubicBezTo>
                    <a:pt x="154" y="754"/>
                    <a:pt x="199" y="748"/>
                    <a:pt x="239" y="717"/>
                  </a:cubicBezTo>
                  <a:cubicBezTo>
                    <a:pt x="310" y="669"/>
                    <a:pt x="382" y="586"/>
                    <a:pt x="429" y="514"/>
                  </a:cubicBezTo>
                  <a:cubicBezTo>
                    <a:pt x="537" y="359"/>
                    <a:pt x="560" y="181"/>
                    <a:pt x="477" y="14"/>
                  </a:cubicBezTo>
                  <a:cubicBezTo>
                    <a:pt x="472" y="4"/>
                    <a:pt x="46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14"/>
            <p:cNvSpPr/>
            <p:nvPr/>
          </p:nvSpPr>
          <p:spPr>
            <a:xfrm>
              <a:off x="4581800" y="2168325"/>
              <a:ext cx="13725" cy="33325"/>
            </a:xfrm>
            <a:custGeom>
              <a:rect b="b" l="l" r="r" t="t"/>
              <a:pathLst>
                <a:path extrusionOk="0" h="1333" w="549">
                  <a:moveTo>
                    <a:pt x="435" y="1"/>
                  </a:moveTo>
                  <a:cubicBezTo>
                    <a:pt x="430" y="1"/>
                    <a:pt x="424" y="4"/>
                    <a:pt x="418" y="10"/>
                  </a:cubicBezTo>
                  <a:cubicBezTo>
                    <a:pt x="310" y="224"/>
                    <a:pt x="239" y="462"/>
                    <a:pt x="144" y="688"/>
                  </a:cubicBezTo>
                  <a:cubicBezTo>
                    <a:pt x="84" y="867"/>
                    <a:pt x="1" y="1105"/>
                    <a:pt x="84" y="1284"/>
                  </a:cubicBezTo>
                  <a:cubicBezTo>
                    <a:pt x="101" y="1318"/>
                    <a:pt x="129" y="1333"/>
                    <a:pt x="158" y="1333"/>
                  </a:cubicBezTo>
                  <a:cubicBezTo>
                    <a:pt x="189" y="1333"/>
                    <a:pt x="220" y="1315"/>
                    <a:pt x="239" y="1284"/>
                  </a:cubicBezTo>
                  <a:cubicBezTo>
                    <a:pt x="322" y="1057"/>
                    <a:pt x="370" y="819"/>
                    <a:pt x="441" y="593"/>
                  </a:cubicBezTo>
                  <a:cubicBezTo>
                    <a:pt x="501" y="414"/>
                    <a:pt x="549" y="188"/>
                    <a:pt x="453" y="10"/>
                  </a:cubicBezTo>
                  <a:cubicBezTo>
                    <a:pt x="447" y="4"/>
                    <a:pt x="441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14"/>
            <p:cNvSpPr/>
            <p:nvPr/>
          </p:nvSpPr>
          <p:spPr>
            <a:xfrm>
              <a:off x="4597100" y="2147300"/>
              <a:ext cx="3475" cy="6275"/>
            </a:xfrm>
            <a:custGeom>
              <a:rect b="b" l="l" r="r" t="t"/>
              <a:pathLst>
                <a:path extrusionOk="0" h="251" w="139">
                  <a:moveTo>
                    <a:pt x="100" y="0"/>
                  </a:moveTo>
                  <a:cubicBezTo>
                    <a:pt x="93" y="0"/>
                    <a:pt x="86" y="2"/>
                    <a:pt x="79" y="5"/>
                  </a:cubicBezTo>
                  <a:cubicBezTo>
                    <a:pt x="44" y="65"/>
                    <a:pt x="44" y="124"/>
                    <a:pt x="8" y="184"/>
                  </a:cubicBezTo>
                  <a:cubicBezTo>
                    <a:pt x="0" y="222"/>
                    <a:pt x="32" y="250"/>
                    <a:pt x="61" y="250"/>
                  </a:cubicBezTo>
                  <a:cubicBezTo>
                    <a:pt x="78" y="250"/>
                    <a:pt x="95" y="241"/>
                    <a:pt x="103" y="220"/>
                  </a:cubicBezTo>
                  <a:cubicBezTo>
                    <a:pt x="127" y="160"/>
                    <a:pt x="139" y="77"/>
                    <a:pt x="127" y="17"/>
                  </a:cubicBezTo>
                  <a:cubicBezTo>
                    <a:pt x="127" y="9"/>
                    <a:pt x="11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14"/>
            <p:cNvSpPr/>
            <p:nvPr/>
          </p:nvSpPr>
          <p:spPr>
            <a:xfrm>
              <a:off x="4595100" y="2088700"/>
              <a:ext cx="11150" cy="49425"/>
            </a:xfrm>
            <a:custGeom>
              <a:rect b="b" l="l" r="r" t="t"/>
              <a:pathLst>
                <a:path extrusionOk="0" h="1977" w="446">
                  <a:moveTo>
                    <a:pt x="35" y="0"/>
                  </a:moveTo>
                  <a:cubicBezTo>
                    <a:pt x="18" y="0"/>
                    <a:pt x="0" y="23"/>
                    <a:pt x="17" y="39"/>
                  </a:cubicBezTo>
                  <a:cubicBezTo>
                    <a:pt x="279" y="670"/>
                    <a:pt x="421" y="1278"/>
                    <a:pt x="314" y="1956"/>
                  </a:cubicBezTo>
                  <a:cubicBezTo>
                    <a:pt x="314" y="1970"/>
                    <a:pt x="322" y="1976"/>
                    <a:pt x="329" y="1976"/>
                  </a:cubicBezTo>
                  <a:cubicBezTo>
                    <a:pt x="334" y="1976"/>
                    <a:pt x="338" y="1973"/>
                    <a:pt x="338" y="1968"/>
                  </a:cubicBezTo>
                  <a:cubicBezTo>
                    <a:pt x="445" y="1325"/>
                    <a:pt x="374" y="599"/>
                    <a:pt x="52" y="16"/>
                  </a:cubicBezTo>
                  <a:cubicBezTo>
                    <a:pt x="49" y="5"/>
                    <a:pt x="4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14"/>
            <p:cNvSpPr/>
            <p:nvPr/>
          </p:nvSpPr>
          <p:spPr>
            <a:xfrm>
              <a:off x="4538050" y="2043250"/>
              <a:ext cx="8075" cy="4175"/>
            </a:xfrm>
            <a:custGeom>
              <a:rect b="b" l="l" r="r" t="t"/>
              <a:pathLst>
                <a:path extrusionOk="0" h="167" w="323">
                  <a:moveTo>
                    <a:pt x="25" y="0"/>
                  </a:moveTo>
                  <a:cubicBezTo>
                    <a:pt x="25" y="0"/>
                    <a:pt x="1" y="0"/>
                    <a:pt x="25" y="12"/>
                  </a:cubicBezTo>
                  <a:cubicBezTo>
                    <a:pt x="60" y="36"/>
                    <a:pt x="120" y="48"/>
                    <a:pt x="167" y="71"/>
                  </a:cubicBezTo>
                  <a:cubicBezTo>
                    <a:pt x="215" y="95"/>
                    <a:pt x="275" y="119"/>
                    <a:pt x="298" y="167"/>
                  </a:cubicBezTo>
                  <a:cubicBezTo>
                    <a:pt x="298" y="155"/>
                    <a:pt x="322" y="119"/>
                    <a:pt x="298" y="119"/>
                  </a:cubicBezTo>
                  <a:cubicBezTo>
                    <a:pt x="239" y="119"/>
                    <a:pt x="179" y="60"/>
                    <a:pt x="144" y="48"/>
                  </a:cubicBezTo>
                  <a:cubicBezTo>
                    <a:pt x="96" y="24"/>
                    <a:pt x="4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14"/>
            <p:cNvSpPr/>
            <p:nvPr/>
          </p:nvSpPr>
          <p:spPr>
            <a:xfrm>
              <a:off x="4407200" y="2009150"/>
              <a:ext cx="114500" cy="26675"/>
            </a:xfrm>
            <a:custGeom>
              <a:rect b="b" l="l" r="r" t="t"/>
              <a:pathLst>
                <a:path extrusionOk="0" h="1067" w="4580">
                  <a:moveTo>
                    <a:pt x="58" y="0"/>
                  </a:moveTo>
                  <a:cubicBezTo>
                    <a:pt x="28" y="0"/>
                    <a:pt x="0" y="35"/>
                    <a:pt x="20" y="54"/>
                  </a:cubicBezTo>
                  <a:cubicBezTo>
                    <a:pt x="294" y="590"/>
                    <a:pt x="937" y="626"/>
                    <a:pt x="1460" y="662"/>
                  </a:cubicBezTo>
                  <a:cubicBezTo>
                    <a:pt x="2437" y="757"/>
                    <a:pt x="3627" y="721"/>
                    <a:pt x="4556" y="1066"/>
                  </a:cubicBezTo>
                  <a:cubicBezTo>
                    <a:pt x="4580" y="1066"/>
                    <a:pt x="4580" y="1054"/>
                    <a:pt x="4568" y="1054"/>
                  </a:cubicBezTo>
                  <a:cubicBezTo>
                    <a:pt x="3711" y="757"/>
                    <a:pt x="3008" y="697"/>
                    <a:pt x="2103" y="638"/>
                  </a:cubicBezTo>
                  <a:cubicBezTo>
                    <a:pt x="1413" y="602"/>
                    <a:pt x="567" y="566"/>
                    <a:pt x="79" y="7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14"/>
            <p:cNvSpPr/>
            <p:nvPr/>
          </p:nvSpPr>
          <p:spPr>
            <a:xfrm>
              <a:off x="4401125" y="1983225"/>
              <a:ext cx="11875" cy="24550"/>
            </a:xfrm>
            <a:custGeom>
              <a:rect b="b" l="l" r="r" t="t"/>
              <a:pathLst>
                <a:path extrusionOk="0" h="982" w="475">
                  <a:moveTo>
                    <a:pt x="423" y="0"/>
                  </a:moveTo>
                  <a:cubicBezTo>
                    <a:pt x="414" y="0"/>
                    <a:pt x="404" y="3"/>
                    <a:pt x="394" y="8"/>
                  </a:cubicBezTo>
                  <a:cubicBezTo>
                    <a:pt x="227" y="91"/>
                    <a:pt x="108" y="317"/>
                    <a:pt x="48" y="496"/>
                  </a:cubicBezTo>
                  <a:cubicBezTo>
                    <a:pt x="1" y="675"/>
                    <a:pt x="84" y="841"/>
                    <a:pt x="179" y="972"/>
                  </a:cubicBezTo>
                  <a:cubicBezTo>
                    <a:pt x="197" y="978"/>
                    <a:pt x="209" y="981"/>
                    <a:pt x="217" y="981"/>
                  </a:cubicBezTo>
                  <a:cubicBezTo>
                    <a:pt x="224" y="981"/>
                    <a:pt x="227" y="978"/>
                    <a:pt x="227" y="972"/>
                  </a:cubicBezTo>
                  <a:cubicBezTo>
                    <a:pt x="263" y="913"/>
                    <a:pt x="275" y="865"/>
                    <a:pt x="263" y="806"/>
                  </a:cubicBezTo>
                  <a:cubicBezTo>
                    <a:pt x="239" y="734"/>
                    <a:pt x="179" y="675"/>
                    <a:pt x="168" y="579"/>
                  </a:cubicBezTo>
                  <a:cubicBezTo>
                    <a:pt x="156" y="389"/>
                    <a:pt x="441" y="258"/>
                    <a:pt x="465" y="67"/>
                  </a:cubicBezTo>
                  <a:cubicBezTo>
                    <a:pt x="474" y="30"/>
                    <a:pt x="45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14"/>
            <p:cNvSpPr/>
            <p:nvPr/>
          </p:nvSpPr>
          <p:spPr>
            <a:xfrm>
              <a:off x="4415875" y="1969350"/>
              <a:ext cx="11775" cy="8200"/>
            </a:xfrm>
            <a:custGeom>
              <a:rect b="b" l="l" r="r" t="t"/>
              <a:pathLst>
                <a:path extrusionOk="0" h="328" w="471">
                  <a:moveTo>
                    <a:pt x="436" y="1"/>
                  </a:moveTo>
                  <a:cubicBezTo>
                    <a:pt x="432" y="1"/>
                    <a:pt x="428" y="2"/>
                    <a:pt x="423" y="3"/>
                  </a:cubicBezTo>
                  <a:cubicBezTo>
                    <a:pt x="351" y="27"/>
                    <a:pt x="304" y="63"/>
                    <a:pt x="268" y="99"/>
                  </a:cubicBezTo>
                  <a:cubicBezTo>
                    <a:pt x="209" y="146"/>
                    <a:pt x="149" y="170"/>
                    <a:pt x="66" y="194"/>
                  </a:cubicBezTo>
                  <a:cubicBezTo>
                    <a:pt x="1" y="226"/>
                    <a:pt x="24" y="328"/>
                    <a:pt x="83" y="328"/>
                  </a:cubicBezTo>
                  <a:cubicBezTo>
                    <a:pt x="89" y="328"/>
                    <a:pt x="95" y="327"/>
                    <a:pt x="101" y="325"/>
                  </a:cubicBezTo>
                  <a:cubicBezTo>
                    <a:pt x="220" y="277"/>
                    <a:pt x="447" y="206"/>
                    <a:pt x="470" y="51"/>
                  </a:cubicBezTo>
                  <a:cubicBezTo>
                    <a:pt x="470" y="30"/>
                    <a:pt x="462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14"/>
            <p:cNvSpPr/>
            <p:nvPr/>
          </p:nvSpPr>
          <p:spPr>
            <a:xfrm>
              <a:off x="4396375" y="1966600"/>
              <a:ext cx="23300" cy="25875"/>
            </a:xfrm>
            <a:custGeom>
              <a:rect b="b" l="l" r="r" t="t"/>
              <a:pathLst>
                <a:path extrusionOk="0" h="1035" w="932">
                  <a:moveTo>
                    <a:pt x="871" y="1"/>
                  </a:moveTo>
                  <a:cubicBezTo>
                    <a:pt x="859" y="1"/>
                    <a:pt x="846" y="6"/>
                    <a:pt x="834" y="18"/>
                  </a:cubicBezTo>
                  <a:cubicBezTo>
                    <a:pt x="691" y="185"/>
                    <a:pt x="453" y="280"/>
                    <a:pt x="346" y="482"/>
                  </a:cubicBezTo>
                  <a:cubicBezTo>
                    <a:pt x="250" y="625"/>
                    <a:pt x="0" y="851"/>
                    <a:pt x="179" y="1018"/>
                  </a:cubicBezTo>
                  <a:cubicBezTo>
                    <a:pt x="187" y="1027"/>
                    <a:pt x="214" y="1035"/>
                    <a:pt x="241" y="1035"/>
                  </a:cubicBezTo>
                  <a:cubicBezTo>
                    <a:pt x="252" y="1035"/>
                    <a:pt x="264" y="1034"/>
                    <a:pt x="274" y="1030"/>
                  </a:cubicBezTo>
                  <a:cubicBezTo>
                    <a:pt x="369" y="959"/>
                    <a:pt x="358" y="875"/>
                    <a:pt x="346" y="756"/>
                  </a:cubicBezTo>
                  <a:cubicBezTo>
                    <a:pt x="346" y="637"/>
                    <a:pt x="358" y="578"/>
                    <a:pt x="453" y="518"/>
                  </a:cubicBezTo>
                  <a:cubicBezTo>
                    <a:pt x="608" y="387"/>
                    <a:pt x="774" y="256"/>
                    <a:pt x="905" y="89"/>
                  </a:cubicBezTo>
                  <a:cubicBezTo>
                    <a:pt x="932" y="45"/>
                    <a:pt x="906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14"/>
            <p:cNvSpPr/>
            <p:nvPr/>
          </p:nvSpPr>
          <p:spPr>
            <a:xfrm>
              <a:off x="4430675" y="1939800"/>
              <a:ext cx="8875" cy="15125"/>
            </a:xfrm>
            <a:custGeom>
              <a:rect b="b" l="l" r="r" t="t"/>
              <a:pathLst>
                <a:path extrusionOk="0" h="605" w="355">
                  <a:moveTo>
                    <a:pt x="322" y="0"/>
                  </a:moveTo>
                  <a:cubicBezTo>
                    <a:pt x="314" y="0"/>
                    <a:pt x="307" y="5"/>
                    <a:pt x="307" y="18"/>
                  </a:cubicBezTo>
                  <a:cubicBezTo>
                    <a:pt x="248" y="209"/>
                    <a:pt x="164" y="411"/>
                    <a:pt x="21" y="578"/>
                  </a:cubicBezTo>
                  <a:cubicBezTo>
                    <a:pt x="1" y="578"/>
                    <a:pt x="24" y="604"/>
                    <a:pt x="39" y="604"/>
                  </a:cubicBezTo>
                  <a:cubicBezTo>
                    <a:pt x="41" y="604"/>
                    <a:pt x="43" y="604"/>
                    <a:pt x="45" y="602"/>
                  </a:cubicBezTo>
                  <a:cubicBezTo>
                    <a:pt x="200" y="435"/>
                    <a:pt x="307" y="257"/>
                    <a:pt x="355" y="30"/>
                  </a:cubicBezTo>
                  <a:cubicBezTo>
                    <a:pt x="355" y="15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14"/>
            <p:cNvSpPr/>
            <p:nvPr/>
          </p:nvSpPr>
          <p:spPr>
            <a:xfrm>
              <a:off x="4433350" y="1953500"/>
              <a:ext cx="15325" cy="23800"/>
            </a:xfrm>
            <a:custGeom>
              <a:rect b="b" l="l" r="r" t="t"/>
              <a:pathLst>
                <a:path extrusionOk="0" h="952" w="613">
                  <a:moveTo>
                    <a:pt x="569" y="1"/>
                  </a:moveTo>
                  <a:cubicBezTo>
                    <a:pt x="559" y="1"/>
                    <a:pt x="549" y="6"/>
                    <a:pt x="545" y="18"/>
                  </a:cubicBezTo>
                  <a:cubicBezTo>
                    <a:pt x="403" y="328"/>
                    <a:pt x="224" y="625"/>
                    <a:pt x="10" y="911"/>
                  </a:cubicBezTo>
                  <a:cubicBezTo>
                    <a:pt x="1" y="938"/>
                    <a:pt x="12" y="951"/>
                    <a:pt x="33" y="951"/>
                  </a:cubicBezTo>
                  <a:cubicBezTo>
                    <a:pt x="40" y="951"/>
                    <a:pt x="48" y="950"/>
                    <a:pt x="57" y="947"/>
                  </a:cubicBezTo>
                  <a:cubicBezTo>
                    <a:pt x="319" y="685"/>
                    <a:pt x="474" y="387"/>
                    <a:pt x="605" y="54"/>
                  </a:cubicBezTo>
                  <a:cubicBezTo>
                    <a:pt x="613" y="22"/>
                    <a:pt x="589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14"/>
            <p:cNvSpPr/>
            <p:nvPr/>
          </p:nvSpPr>
          <p:spPr>
            <a:xfrm>
              <a:off x="4421375" y="1981850"/>
              <a:ext cx="7700" cy="16850"/>
            </a:xfrm>
            <a:custGeom>
              <a:rect b="b" l="l" r="r" t="t"/>
              <a:pathLst>
                <a:path extrusionOk="0" h="674" w="308">
                  <a:moveTo>
                    <a:pt x="185" y="1"/>
                  </a:moveTo>
                  <a:cubicBezTo>
                    <a:pt x="166" y="1"/>
                    <a:pt x="146" y="9"/>
                    <a:pt x="131" y="27"/>
                  </a:cubicBezTo>
                  <a:cubicBezTo>
                    <a:pt x="12" y="206"/>
                    <a:pt x="0" y="587"/>
                    <a:pt x="250" y="670"/>
                  </a:cubicBezTo>
                  <a:cubicBezTo>
                    <a:pt x="257" y="672"/>
                    <a:pt x="263" y="673"/>
                    <a:pt x="268" y="673"/>
                  </a:cubicBezTo>
                  <a:cubicBezTo>
                    <a:pt x="294" y="673"/>
                    <a:pt x="308" y="652"/>
                    <a:pt x="298" y="622"/>
                  </a:cubicBezTo>
                  <a:cubicBezTo>
                    <a:pt x="262" y="539"/>
                    <a:pt x="203" y="480"/>
                    <a:pt x="179" y="408"/>
                  </a:cubicBezTo>
                  <a:cubicBezTo>
                    <a:pt x="143" y="301"/>
                    <a:pt x="167" y="194"/>
                    <a:pt x="227" y="111"/>
                  </a:cubicBezTo>
                  <a:cubicBezTo>
                    <a:pt x="268" y="44"/>
                    <a:pt x="22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14"/>
            <p:cNvSpPr/>
            <p:nvPr/>
          </p:nvSpPr>
          <p:spPr>
            <a:xfrm>
              <a:off x="4446125" y="2001350"/>
              <a:ext cx="8025" cy="4100"/>
            </a:xfrm>
            <a:custGeom>
              <a:rect b="b" l="l" r="r" t="t"/>
              <a:pathLst>
                <a:path extrusionOk="0" h="164" w="321">
                  <a:moveTo>
                    <a:pt x="114" y="0"/>
                  </a:moveTo>
                  <a:cubicBezTo>
                    <a:pt x="33" y="0"/>
                    <a:pt x="1" y="119"/>
                    <a:pt x="94" y="140"/>
                  </a:cubicBezTo>
                  <a:cubicBezTo>
                    <a:pt x="153" y="164"/>
                    <a:pt x="213" y="164"/>
                    <a:pt x="273" y="164"/>
                  </a:cubicBezTo>
                  <a:cubicBezTo>
                    <a:pt x="308" y="164"/>
                    <a:pt x="320" y="128"/>
                    <a:pt x="308" y="104"/>
                  </a:cubicBezTo>
                  <a:cubicBezTo>
                    <a:pt x="261" y="57"/>
                    <a:pt x="213" y="45"/>
                    <a:pt x="153" y="9"/>
                  </a:cubicBezTo>
                  <a:cubicBezTo>
                    <a:pt x="139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14"/>
            <p:cNvSpPr/>
            <p:nvPr/>
          </p:nvSpPr>
          <p:spPr>
            <a:xfrm>
              <a:off x="4462325" y="2005875"/>
              <a:ext cx="3675" cy="2625"/>
            </a:xfrm>
            <a:custGeom>
              <a:rect b="b" l="l" r="r" t="t"/>
              <a:pathLst>
                <a:path extrusionOk="0" h="105" w="147">
                  <a:moveTo>
                    <a:pt x="50" y="1"/>
                  </a:moveTo>
                  <a:cubicBezTo>
                    <a:pt x="0" y="1"/>
                    <a:pt x="3" y="81"/>
                    <a:pt x="58" y="81"/>
                  </a:cubicBezTo>
                  <a:cubicBezTo>
                    <a:pt x="63" y="81"/>
                    <a:pt x="70" y="80"/>
                    <a:pt x="77" y="78"/>
                  </a:cubicBezTo>
                  <a:cubicBezTo>
                    <a:pt x="89" y="78"/>
                    <a:pt x="89" y="78"/>
                    <a:pt x="101" y="102"/>
                  </a:cubicBezTo>
                  <a:cubicBezTo>
                    <a:pt x="102" y="104"/>
                    <a:pt x="105" y="104"/>
                    <a:pt x="107" y="104"/>
                  </a:cubicBezTo>
                  <a:cubicBezTo>
                    <a:pt x="122" y="104"/>
                    <a:pt x="147" y="77"/>
                    <a:pt x="136" y="66"/>
                  </a:cubicBezTo>
                  <a:cubicBezTo>
                    <a:pt x="113" y="42"/>
                    <a:pt x="101" y="19"/>
                    <a:pt x="77" y="7"/>
                  </a:cubicBezTo>
                  <a:cubicBezTo>
                    <a:pt x="67" y="2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14"/>
            <p:cNvSpPr/>
            <p:nvPr/>
          </p:nvSpPr>
          <p:spPr>
            <a:xfrm>
              <a:off x="4472250" y="2010025"/>
              <a:ext cx="61575" cy="19275"/>
            </a:xfrm>
            <a:custGeom>
              <a:rect b="b" l="l" r="r" t="t"/>
              <a:pathLst>
                <a:path extrusionOk="0" h="771" w="2463">
                  <a:moveTo>
                    <a:pt x="60" y="1"/>
                  </a:moveTo>
                  <a:cubicBezTo>
                    <a:pt x="9" y="1"/>
                    <a:pt x="0" y="95"/>
                    <a:pt x="73" y="126"/>
                  </a:cubicBezTo>
                  <a:cubicBezTo>
                    <a:pt x="466" y="210"/>
                    <a:pt x="871" y="269"/>
                    <a:pt x="1252" y="377"/>
                  </a:cubicBezTo>
                  <a:cubicBezTo>
                    <a:pt x="1644" y="472"/>
                    <a:pt x="2002" y="686"/>
                    <a:pt x="2383" y="769"/>
                  </a:cubicBezTo>
                  <a:cubicBezTo>
                    <a:pt x="2387" y="770"/>
                    <a:pt x="2391" y="771"/>
                    <a:pt x="2395" y="771"/>
                  </a:cubicBezTo>
                  <a:cubicBezTo>
                    <a:pt x="2436" y="771"/>
                    <a:pt x="2463" y="718"/>
                    <a:pt x="2430" y="674"/>
                  </a:cubicBezTo>
                  <a:cubicBezTo>
                    <a:pt x="2168" y="424"/>
                    <a:pt x="1775" y="365"/>
                    <a:pt x="1430" y="269"/>
                  </a:cubicBezTo>
                  <a:cubicBezTo>
                    <a:pt x="978" y="174"/>
                    <a:pt x="537" y="91"/>
                    <a:pt x="85" y="7"/>
                  </a:cubicBezTo>
                  <a:cubicBezTo>
                    <a:pt x="76" y="3"/>
                    <a:pt x="67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14"/>
            <p:cNvSpPr/>
            <p:nvPr/>
          </p:nvSpPr>
          <p:spPr>
            <a:xfrm>
              <a:off x="4546700" y="2034175"/>
              <a:ext cx="1350" cy="1275"/>
            </a:xfrm>
            <a:custGeom>
              <a:rect b="b" l="l" r="r" t="t"/>
              <a:pathLst>
                <a:path extrusionOk="0" h="51" w="54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3" y="9"/>
                    <a:pt x="12" y="18"/>
                  </a:cubicBezTo>
                  <a:lnTo>
                    <a:pt x="24" y="42"/>
                  </a:lnTo>
                  <a:cubicBezTo>
                    <a:pt x="24" y="48"/>
                    <a:pt x="33" y="50"/>
                    <a:pt x="40" y="50"/>
                  </a:cubicBezTo>
                  <a:cubicBezTo>
                    <a:pt x="48" y="50"/>
                    <a:pt x="54" y="48"/>
                    <a:pt x="48" y="42"/>
                  </a:cubicBezTo>
                  <a:cubicBezTo>
                    <a:pt x="48" y="18"/>
                    <a:pt x="24" y="6"/>
                    <a:pt x="12" y="6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14"/>
            <p:cNvSpPr/>
            <p:nvPr/>
          </p:nvSpPr>
          <p:spPr>
            <a:xfrm>
              <a:off x="4573350" y="2047600"/>
              <a:ext cx="6400" cy="4300"/>
            </a:xfrm>
            <a:custGeom>
              <a:rect b="b" l="l" r="r" t="t"/>
              <a:pathLst>
                <a:path extrusionOk="0" h="172" w="256">
                  <a:moveTo>
                    <a:pt x="90" y="1"/>
                  </a:moveTo>
                  <a:cubicBezTo>
                    <a:pt x="32" y="1"/>
                    <a:pt x="0" y="77"/>
                    <a:pt x="53" y="88"/>
                  </a:cubicBezTo>
                  <a:cubicBezTo>
                    <a:pt x="113" y="124"/>
                    <a:pt x="160" y="171"/>
                    <a:pt x="208" y="171"/>
                  </a:cubicBezTo>
                  <a:cubicBezTo>
                    <a:pt x="244" y="171"/>
                    <a:pt x="256" y="124"/>
                    <a:pt x="244" y="112"/>
                  </a:cubicBezTo>
                  <a:cubicBezTo>
                    <a:pt x="208" y="64"/>
                    <a:pt x="160" y="40"/>
                    <a:pt x="113" y="5"/>
                  </a:cubicBezTo>
                  <a:cubicBezTo>
                    <a:pt x="105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14"/>
            <p:cNvSpPr/>
            <p:nvPr/>
          </p:nvSpPr>
          <p:spPr>
            <a:xfrm>
              <a:off x="4592325" y="2061375"/>
              <a:ext cx="5275" cy="3025"/>
            </a:xfrm>
            <a:custGeom>
              <a:rect b="b" l="l" r="r" t="t"/>
              <a:pathLst>
                <a:path extrusionOk="0" h="121" w="211">
                  <a:moveTo>
                    <a:pt x="69" y="0"/>
                  </a:moveTo>
                  <a:cubicBezTo>
                    <a:pt x="8" y="0"/>
                    <a:pt x="0" y="97"/>
                    <a:pt x="68" y="97"/>
                  </a:cubicBezTo>
                  <a:cubicBezTo>
                    <a:pt x="116" y="97"/>
                    <a:pt x="128" y="120"/>
                    <a:pt x="175" y="120"/>
                  </a:cubicBezTo>
                  <a:cubicBezTo>
                    <a:pt x="187" y="120"/>
                    <a:pt x="211" y="108"/>
                    <a:pt x="199" y="97"/>
                  </a:cubicBezTo>
                  <a:cubicBezTo>
                    <a:pt x="187" y="37"/>
                    <a:pt x="128" y="1"/>
                    <a:pt x="80" y="1"/>
                  </a:cubicBezTo>
                  <a:cubicBezTo>
                    <a:pt x="76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14"/>
            <p:cNvSpPr/>
            <p:nvPr/>
          </p:nvSpPr>
          <p:spPr>
            <a:xfrm>
              <a:off x="4603375" y="2072875"/>
              <a:ext cx="10600" cy="13275"/>
            </a:xfrm>
            <a:custGeom>
              <a:rect b="b" l="l" r="r" t="t"/>
              <a:pathLst>
                <a:path extrusionOk="0" h="531" w="424">
                  <a:moveTo>
                    <a:pt x="82" y="1"/>
                  </a:moveTo>
                  <a:cubicBezTo>
                    <a:pt x="40" y="1"/>
                    <a:pt x="0" y="60"/>
                    <a:pt x="31" y="101"/>
                  </a:cubicBezTo>
                  <a:cubicBezTo>
                    <a:pt x="67" y="172"/>
                    <a:pt x="102" y="244"/>
                    <a:pt x="126" y="303"/>
                  </a:cubicBezTo>
                  <a:cubicBezTo>
                    <a:pt x="174" y="375"/>
                    <a:pt x="209" y="458"/>
                    <a:pt x="269" y="506"/>
                  </a:cubicBezTo>
                  <a:cubicBezTo>
                    <a:pt x="285" y="521"/>
                    <a:pt x="305" y="530"/>
                    <a:pt x="324" y="530"/>
                  </a:cubicBezTo>
                  <a:cubicBezTo>
                    <a:pt x="350" y="530"/>
                    <a:pt x="375" y="515"/>
                    <a:pt x="388" y="482"/>
                  </a:cubicBezTo>
                  <a:cubicBezTo>
                    <a:pt x="424" y="279"/>
                    <a:pt x="245" y="113"/>
                    <a:pt x="102" y="6"/>
                  </a:cubicBezTo>
                  <a:cubicBezTo>
                    <a:pt x="96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14"/>
            <p:cNvSpPr/>
            <p:nvPr/>
          </p:nvSpPr>
          <p:spPr>
            <a:xfrm>
              <a:off x="4621400" y="2124050"/>
              <a:ext cx="7025" cy="36925"/>
            </a:xfrm>
            <a:custGeom>
              <a:rect b="b" l="l" r="r" t="t"/>
              <a:pathLst>
                <a:path extrusionOk="0" h="1477" w="281">
                  <a:moveTo>
                    <a:pt x="243" y="0"/>
                  </a:moveTo>
                  <a:cubicBezTo>
                    <a:pt x="228" y="0"/>
                    <a:pt x="215" y="9"/>
                    <a:pt x="215" y="30"/>
                  </a:cubicBezTo>
                  <a:cubicBezTo>
                    <a:pt x="108" y="495"/>
                    <a:pt x="48" y="983"/>
                    <a:pt x="0" y="1459"/>
                  </a:cubicBezTo>
                  <a:cubicBezTo>
                    <a:pt x="0" y="1471"/>
                    <a:pt x="9" y="1477"/>
                    <a:pt x="20" y="1477"/>
                  </a:cubicBezTo>
                  <a:cubicBezTo>
                    <a:pt x="30" y="1477"/>
                    <a:pt x="42" y="1471"/>
                    <a:pt x="48" y="1459"/>
                  </a:cubicBezTo>
                  <a:cubicBezTo>
                    <a:pt x="215" y="1007"/>
                    <a:pt x="179" y="507"/>
                    <a:pt x="274" y="42"/>
                  </a:cubicBezTo>
                  <a:cubicBezTo>
                    <a:pt x="281" y="15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14"/>
            <p:cNvSpPr/>
            <p:nvPr/>
          </p:nvSpPr>
          <p:spPr>
            <a:xfrm>
              <a:off x="4601550" y="2159550"/>
              <a:ext cx="15100" cy="55225"/>
            </a:xfrm>
            <a:custGeom>
              <a:rect b="b" l="l" r="r" t="t"/>
              <a:pathLst>
                <a:path extrusionOk="0" h="2209" w="604">
                  <a:moveTo>
                    <a:pt x="400" y="0"/>
                  </a:moveTo>
                  <a:cubicBezTo>
                    <a:pt x="366" y="0"/>
                    <a:pt x="330" y="21"/>
                    <a:pt x="318" y="63"/>
                  </a:cubicBezTo>
                  <a:cubicBezTo>
                    <a:pt x="294" y="408"/>
                    <a:pt x="282" y="742"/>
                    <a:pt x="259" y="1075"/>
                  </a:cubicBezTo>
                  <a:cubicBezTo>
                    <a:pt x="235" y="1468"/>
                    <a:pt x="104" y="1777"/>
                    <a:pt x="9" y="2146"/>
                  </a:cubicBezTo>
                  <a:cubicBezTo>
                    <a:pt x="0" y="2181"/>
                    <a:pt x="28" y="2209"/>
                    <a:pt x="54" y="2209"/>
                  </a:cubicBezTo>
                  <a:cubicBezTo>
                    <a:pt x="64" y="2209"/>
                    <a:pt x="73" y="2204"/>
                    <a:pt x="80" y="2194"/>
                  </a:cubicBezTo>
                  <a:cubicBezTo>
                    <a:pt x="604" y="1730"/>
                    <a:pt x="473" y="682"/>
                    <a:pt x="473" y="63"/>
                  </a:cubicBezTo>
                  <a:cubicBezTo>
                    <a:pt x="467" y="21"/>
                    <a:pt x="434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14"/>
            <p:cNvSpPr/>
            <p:nvPr/>
          </p:nvSpPr>
          <p:spPr>
            <a:xfrm>
              <a:off x="4587825" y="2223575"/>
              <a:ext cx="10950" cy="9200"/>
            </a:xfrm>
            <a:custGeom>
              <a:rect b="b" l="l" r="r" t="t"/>
              <a:pathLst>
                <a:path extrusionOk="0" h="368" w="438">
                  <a:moveTo>
                    <a:pt x="402" y="0"/>
                  </a:moveTo>
                  <a:cubicBezTo>
                    <a:pt x="398" y="0"/>
                    <a:pt x="395" y="1"/>
                    <a:pt x="391" y="2"/>
                  </a:cubicBezTo>
                  <a:cubicBezTo>
                    <a:pt x="308" y="38"/>
                    <a:pt x="236" y="62"/>
                    <a:pt x="177" y="109"/>
                  </a:cubicBezTo>
                  <a:cubicBezTo>
                    <a:pt x="141" y="145"/>
                    <a:pt x="93" y="169"/>
                    <a:pt x="69" y="205"/>
                  </a:cubicBezTo>
                  <a:cubicBezTo>
                    <a:pt x="34" y="228"/>
                    <a:pt x="22" y="276"/>
                    <a:pt x="10" y="324"/>
                  </a:cubicBezTo>
                  <a:cubicBezTo>
                    <a:pt x="1" y="342"/>
                    <a:pt x="13" y="367"/>
                    <a:pt x="30" y="367"/>
                  </a:cubicBezTo>
                  <a:cubicBezTo>
                    <a:pt x="35" y="367"/>
                    <a:pt x="40" y="365"/>
                    <a:pt x="46" y="359"/>
                  </a:cubicBezTo>
                  <a:cubicBezTo>
                    <a:pt x="81" y="347"/>
                    <a:pt x="129" y="336"/>
                    <a:pt x="153" y="324"/>
                  </a:cubicBezTo>
                  <a:cubicBezTo>
                    <a:pt x="189" y="288"/>
                    <a:pt x="212" y="264"/>
                    <a:pt x="248" y="240"/>
                  </a:cubicBezTo>
                  <a:lnTo>
                    <a:pt x="427" y="62"/>
                  </a:lnTo>
                  <a:cubicBezTo>
                    <a:pt x="437" y="40"/>
                    <a:pt x="42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14"/>
            <p:cNvSpPr/>
            <p:nvPr/>
          </p:nvSpPr>
          <p:spPr>
            <a:xfrm>
              <a:off x="4524650" y="2214300"/>
              <a:ext cx="23025" cy="24250"/>
            </a:xfrm>
            <a:custGeom>
              <a:rect b="b" l="l" r="r" t="t"/>
              <a:pathLst>
                <a:path extrusionOk="0" h="970" w="921">
                  <a:moveTo>
                    <a:pt x="40" y="1"/>
                  </a:moveTo>
                  <a:cubicBezTo>
                    <a:pt x="24" y="1"/>
                    <a:pt x="1" y="18"/>
                    <a:pt x="1" y="28"/>
                  </a:cubicBezTo>
                  <a:cubicBezTo>
                    <a:pt x="49" y="207"/>
                    <a:pt x="227" y="373"/>
                    <a:pt x="346" y="504"/>
                  </a:cubicBezTo>
                  <a:cubicBezTo>
                    <a:pt x="501" y="671"/>
                    <a:pt x="656" y="826"/>
                    <a:pt x="834" y="957"/>
                  </a:cubicBezTo>
                  <a:cubicBezTo>
                    <a:pt x="843" y="966"/>
                    <a:pt x="854" y="969"/>
                    <a:pt x="864" y="969"/>
                  </a:cubicBezTo>
                  <a:cubicBezTo>
                    <a:pt x="894" y="969"/>
                    <a:pt x="921" y="936"/>
                    <a:pt x="894" y="909"/>
                  </a:cubicBezTo>
                  <a:cubicBezTo>
                    <a:pt x="739" y="778"/>
                    <a:pt x="584" y="635"/>
                    <a:pt x="441" y="468"/>
                  </a:cubicBezTo>
                  <a:cubicBezTo>
                    <a:pt x="299" y="314"/>
                    <a:pt x="215" y="123"/>
                    <a:pt x="49" y="4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14"/>
            <p:cNvSpPr/>
            <p:nvPr/>
          </p:nvSpPr>
          <p:spPr>
            <a:xfrm>
              <a:off x="4497275" y="2197425"/>
              <a:ext cx="14025" cy="15700"/>
            </a:xfrm>
            <a:custGeom>
              <a:rect b="b" l="l" r="r" t="t"/>
              <a:pathLst>
                <a:path extrusionOk="0" h="628" w="561">
                  <a:moveTo>
                    <a:pt x="465" y="0"/>
                  </a:moveTo>
                  <a:cubicBezTo>
                    <a:pt x="179" y="0"/>
                    <a:pt x="1" y="334"/>
                    <a:pt x="72" y="608"/>
                  </a:cubicBezTo>
                  <a:cubicBezTo>
                    <a:pt x="79" y="622"/>
                    <a:pt x="94" y="627"/>
                    <a:pt x="110" y="627"/>
                  </a:cubicBezTo>
                  <a:cubicBezTo>
                    <a:pt x="122" y="627"/>
                    <a:pt x="134" y="625"/>
                    <a:pt x="143" y="620"/>
                  </a:cubicBezTo>
                  <a:cubicBezTo>
                    <a:pt x="239" y="489"/>
                    <a:pt x="262" y="191"/>
                    <a:pt x="465" y="179"/>
                  </a:cubicBezTo>
                  <a:cubicBezTo>
                    <a:pt x="560" y="155"/>
                    <a:pt x="560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14"/>
            <p:cNvSpPr/>
            <p:nvPr/>
          </p:nvSpPr>
          <p:spPr>
            <a:xfrm>
              <a:off x="4515225" y="2249775"/>
              <a:ext cx="11375" cy="11450"/>
            </a:xfrm>
            <a:custGeom>
              <a:rect b="b" l="l" r="r" t="t"/>
              <a:pathLst>
                <a:path extrusionOk="0" h="458" w="455">
                  <a:moveTo>
                    <a:pt x="58" y="1"/>
                  </a:moveTo>
                  <a:cubicBezTo>
                    <a:pt x="18" y="1"/>
                    <a:pt x="1" y="63"/>
                    <a:pt x="45" y="85"/>
                  </a:cubicBezTo>
                  <a:cubicBezTo>
                    <a:pt x="116" y="133"/>
                    <a:pt x="152" y="204"/>
                    <a:pt x="223" y="264"/>
                  </a:cubicBezTo>
                  <a:lnTo>
                    <a:pt x="402" y="442"/>
                  </a:lnTo>
                  <a:cubicBezTo>
                    <a:pt x="405" y="453"/>
                    <a:pt x="412" y="458"/>
                    <a:pt x="419" y="458"/>
                  </a:cubicBezTo>
                  <a:cubicBezTo>
                    <a:pt x="436" y="458"/>
                    <a:pt x="454" y="435"/>
                    <a:pt x="437" y="419"/>
                  </a:cubicBezTo>
                  <a:cubicBezTo>
                    <a:pt x="426" y="323"/>
                    <a:pt x="378" y="228"/>
                    <a:pt x="318" y="145"/>
                  </a:cubicBezTo>
                  <a:cubicBezTo>
                    <a:pt x="247" y="73"/>
                    <a:pt x="164" y="26"/>
                    <a:pt x="68" y="2"/>
                  </a:cubicBezTo>
                  <a:cubicBezTo>
                    <a:pt x="65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14"/>
            <p:cNvSpPr/>
            <p:nvPr/>
          </p:nvSpPr>
          <p:spPr>
            <a:xfrm>
              <a:off x="4528325" y="2264875"/>
              <a:ext cx="7625" cy="5875"/>
            </a:xfrm>
            <a:custGeom>
              <a:rect b="b" l="l" r="r" t="t"/>
              <a:pathLst>
                <a:path extrusionOk="0" h="235" w="305">
                  <a:moveTo>
                    <a:pt x="50" y="0"/>
                  </a:moveTo>
                  <a:cubicBezTo>
                    <a:pt x="15" y="0"/>
                    <a:pt x="0" y="56"/>
                    <a:pt x="21" y="77"/>
                  </a:cubicBezTo>
                  <a:cubicBezTo>
                    <a:pt x="92" y="124"/>
                    <a:pt x="175" y="184"/>
                    <a:pt x="247" y="231"/>
                  </a:cubicBezTo>
                  <a:cubicBezTo>
                    <a:pt x="251" y="233"/>
                    <a:pt x="256" y="234"/>
                    <a:pt x="260" y="234"/>
                  </a:cubicBezTo>
                  <a:cubicBezTo>
                    <a:pt x="282" y="234"/>
                    <a:pt x="304" y="213"/>
                    <a:pt x="294" y="184"/>
                  </a:cubicBezTo>
                  <a:cubicBezTo>
                    <a:pt x="223" y="112"/>
                    <a:pt x="140" y="53"/>
                    <a:pt x="68" y="5"/>
                  </a:cubicBezTo>
                  <a:cubicBezTo>
                    <a:pt x="62" y="2"/>
                    <a:pt x="5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14"/>
            <p:cNvSpPr/>
            <p:nvPr/>
          </p:nvSpPr>
          <p:spPr>
            <a:xfrm>
              <a:off x="4629175" y="2357775"/>
              <a:ext cx="8625" cy="9125"/>
            </a:xfrm>
            <a:custGeom>
              <a:rect b="b" l="l" r="r" t="t"/>
              <a:pathLst>
                <a:path extrusionOk="0" h="365" w="345">
                  <a:moveTo>
                    <a:pt x="61" y="0"/>
                  </a:moveTo>
                  <a:cubicBezTo>
                    <a:pt x="25" y="0"/>
                    <a:pt x="1" y="51"/>
                    <a:pt x="47" y="87"/>
                  </a:cubicBezTo>
                  <a:cubicBezTo>
                    <a:pt x="154" y="159"/>
                    <a:pt x="225" y="254"/>
                    <a:pt x="309" y="349"/>
                  </a:cubicBezTo>
                  <a:cubicBezTo>
                    <a:pt x="312" y="360"/>
                    <a:pt x="317" y="364"/>
                    <a:pt x="322" y="364"/>
                  </a:cubicBezTo>
                  <a:cubicBezTo>
                    <a:pt x="333" y="364"/>
                    <a:pt x="344" y="342"/>
                    <a:pt x="344" y="325"/>
                  </a:cubicBezTo>
                  <a:cubicBezTo>
                    <a:pt x="285" y="206"/>
                    <a:pt x="213" y="87"/>
                    <a:pt x="94" y="16"/>
                  </a:cubicBezTo>
                  <a:cubicBezTo>
                    <a:pt x="83" y="5"/>
                    <a:pt x="7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14"/>
            <p:cNvSpPr/>
            <p:nvPr/>
          </p:nvSpPr>
          <p:spPr>
            <a:xfrm>
              <a:off x="4649525" y="2381225"/>
              <a:ext cx="39650" cy="28225"/>
            </a:xfrm>
            <a:custGeom>
              <a:rect b="b" l="l" r="r" t="t"/>
              <a:pathLst>
                <a:path extrusionOk="0" h="1129" w="1586">
                  <a:moveTo>
                    <a:pt x="42" y="1"/>
                  </a:moveTo>
                  <a:cubicBezTo>
                    <a:pt x="21" y="1"/>
                    <a:pt x="0" y="44"/>
                    <a:pt x="30" y="54"/>
                  </a:cubicBezTo>
                  <a:cubicBezTo>
                    <a:pt x="519" y="423"/>
                    <a:pt x="983" y="840"/>
                    <a:pt x="1531" y="1126"/>
                  </a:cubicBezTo>
                  <a:cubicBezTo>
                    <a:pt x="1534" y="1127"/>
                    <a:pt x="1537" y="1128"/>
                    <a:pt x="1541" y="1128"/>
                  </a:cubicBezTo>
                  <a:cubicBezTo>
                    <a:pt x="1563" y="1128"/>
                    <a:pt x="1585" y="1099"/>
                    <a:pt x="1554" y="1078"/>
                  </a:cubicBezTo>
                  <a:cubicBezTo>
                    <a:pt x="1007" y="780"/>
                    <a:pt x="554" y="364"/>
                    <a:pt x="54" y="6"/>
                  </a:cubicBezTo>
                  <a:cubicBezTo>
                    <a:pt x="50" y="3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14"/>
            <p:cNvSpPr/>
            <p:nvPr/>
          </p:nvSpPr>
          <p:spPr>
            <a:xfrm>
              <a:off x="4600900" y="2310800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90" y="1"/>
                  </a:moveTo>
                  <a:cubicBezTo>
                    <a:pt x="45" y="1"/>
                    <a:pt x="1" y="43"/>
                    <a:pt x="35" y="85"/>
                  </a:cubicBezTo>
                  <a:cubicBezTo>
                    <a:pt x="106" y="192"/>
                    <a:pt x="213" y="299"/>
                    <a:pt x="320" y="371"/>
                  </a:cubicBezTo>
                  <a:cubicBezTo>
                    <a:pt x="325" y="373"/>
                    <a:pt x="329" y="374"/>
                    <a:pt x="334" y="374"/>
                  </a:cubicBezTo>
                  <a:cubicBezTo>
                    <a:pt x="355" y="374"/>
                    <a:pt x="378" y="353"/>
                    <a:pt x="368" y="323"/>
                  </a:cubicBezTo>
                  <a:cubicBezTo>
                    <a:pt x="285" y="228"/>
                    <a:pt x="201" y="133"/>
                    <a:pt x="142" y="26"/>
                  </a:cubicBezTo>
                  <a:cubicBezTo>
                    <a:pt x="128" y="8"/>
                    <a:pt x="109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14"/>
            <p:cNvSpPr/>
            <p:nvPr/>
          </p:nvSpPr>
          <p:spPr>
            <a:xfrm>
              <a:off x="4739750" y="2445725"/>
              <a:ext cx="9175" cy="5600"/>
            </a:xfrm>
            <a:custGeom>
              <a:rect b="b" l="l" r="r" t="t"/>
              <a:pathLst>
                <a:path extrusionOk="0" h="224" w="367">
                  <a:moveTo>
                    <a:pt x="17" y="0"/>
                  </a:moveTo>
                  <a:cubicBezTo>
                    <a:pt x="2" y="0"/>
                    <a:pt x="0" y="50"/>
                    <a:pt x="29" y="70"/>
                  </a:cubicBezTo>
                  <a:cubicBezTo>
                    <a:pt x="136" y="105"/>
                    <a:pt x="219" y="153"/>
                    <a:pt x="303" y="213"/>
                  </a:cubicBezTo>
                  <a:cubicBezTo>
                    <a:pt x="311" y="220"/>
                    <a:pt x="318" y="224"/>
                    <a:pt x="325" y="224"/>
                  </a:cubicBezTo>
                  <a:cubicBezTo>
                    <a:pt x="351" y="224"/>
                    <a:pt x="366" y="181"/>
                    <a:pt x="339" y="153"/>
                  </a:cubicBezTo>
                  <a:cubicBezTo>
                    <a:pt x="267" y="70"/>
                    <a:pt x="148" y="34"/>
                    <a:pt x="29" y="10"/>
                  </a:cubicBezTo>
                  <a:cubicBezTo>
                    <a:pt x="24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14"/>
            <p:cNvSpPr/>
            <p:nvPr/>
          </p:nvSpPr>
          <p:spPr>
            <a:xfrm>
              <a:off x="4785125" y="2465225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43" y="1"/>
                  </a:moveTo>
                  <a:cubicBezTo>
                    <a:pt x="0" y="1"/>
                    <a:pt x="6" y="87"/>
                    <a:pt x="59" y="87"/>
                  </a:cubicBezTo>
                  <a:cubicBezTo>
                    <a:pt x="95" y="87"/>
                    <a:pt x="119" y="87"/>
                    <a:pt x="143" y="75"/>
                  </a:cubicBezTo>
                  <a:cubicBezTo>
                    <a:pt x="167" y="64"/>
                    <a:pt x="167" y="16"/>
                    <a:pt x="143" y="16"/>
                  </a:cubicBezTo>
                  <a:cubicBezTo>
                    <a:pt x="107" y="4"/>
                    <a:pt x="71" y="4"/>
                    <a:pt x="59" y="4"/>
                  </a:cubicBezTo>
                  <a:cubicBezTo>
                    <a:pt x="53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14"/>
            <p:cNvSpPr/>
            <p:nvPr/>
          </p:nvSpPr>
          <p:spPr>
            <a:xfrm>
              <a:off x="4801475" y="2463225"/>
              <a:ext cx="5675" cy="2150"/>
            </a:xfrm>
            <a:custGeom>
              <a:rect b="b" l="l" r="r" t="t"/>
              <a:pathLst>
                <a:path extrusionOk="0" h="86" w="227">
                  <a:moveTo>
                    <a:pt x="48" y="1"/>
                  </a:moveTo>
                  <a:cubicBezTo>
                    <a:pt x="4" y="1"/>
                    <a:pt x="1" y="85"/>
                    <a:pt x="40" y="85"/>
                  </a:cubicBezTo>
                  <a:cubicBezTo>
                    <a:pt x="43" y="85"/>
                    <a:pt x="46" y="85"/>
                    <a:pt x="48" y="84"/>
                  </a:cubicBezTo>
                  <a:cubicBezTo>
                    <a:pt x="96" y="84"/>
                    <a:pt x="132" y="60"/>
                    <a:pt x="203" y="60"/>
                  </a:cubicBezTo>
                  <a:cubicBezTo>
                    <a:pt x="227" y="60"/>
                    <a:pt x="227" y="25"/>
                    <a:pt x="203" y="25"/>
                  </a:cubicBezTo>
                  <a:cubicBezTo>
                    <a:pt x="156" y="25"/>
                    <a:pt x="10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14"/>
            <p:cNvSpPr/>
            <p:nvPr/>
          </p:nvSpPr>
          <p:spPr>
            <a:xfrm>
              <a:off x="4843875" y="2481525"/>
              <a:ext cx="6350" cy="7400"/>
            </a:xfrm>
            <a:custGeom>
              <a:rect b="b" l="l" r="r" t="t"/>
              <a:pathLst>
                <a:path extrusionOk="0" h="296" w="254">
                  <a:moveTo>
                    <a:pt x="46" y="0"/>
                  </a:moveTo>
                  <a:cubicBezTo>
                    <a:pt x="19" y="0"/>
                    <a:pt x="0" y="33"/>
                    <a:pt x="19" y="43"/>
                  </a:cubicBezTo>
                  <a:cubicBezTo>
                    <a:pt x="91" y="126"/>
                    <a:pt x="150" y="197"/>
                    <a:pt x="198" y="281"/>
                  </a:cubicBezTo>
                  <a:cubicBezTo>
                    <a:pt x="201" y="292"/>
                    <a:pt x="208" y="296"/>
                    <a:pt x="216" y="296"/>
                  </a:cubicBezTo>
                  <a:cubicBezTo>
                    <a:pt x="233" y="296"/>
                    <a:pt x="254" y="274"/>
                    <a:pt x="245" y="257"/>
                  </a:cubicBezTo>
                  <a:cubicBezTo>
                    <a:pt x="198" y="162"/>
                    <a:pt x="138" y="78"/>
                    <a:pt x="67" y="7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14"/>
            <p:cNvSpPr/>
            <p:nvPr/>
          </p:nvSpPr>
          <p:spPr>
            <a:xfrm>
              <a:off x="4875000" y="2528725"/>
              <a:ext cx="1950" cy="7825"/>
            </a:xfrm>
            <a:custGeom>
              <a:rect b="b" l="l" r="r" t="t"/>
              <a:pathLst>
                <a:path extrusionOk="0" h="313" w="78">
                  <a:moveTo>
                    <a:pt x="41" y="0"/>
                  </a:moveTo>
                  <a:cubicBezTo>
                    <a:pt x="21" y="0"/>
                    <a:pt x="1" y="12"/>
                    <a:pt x="1" y="36"/>
                  </a:cubicBezTo>
                  <a:cubicBezTo>
                    <a:pt x="1" y="119"/>
                    <a:pt x="12" y="202"/>
                    <a:pt x="12" y="286"/>
                  </a:cubicBezTo>
                  <a:cubicBezTo>
                    <a:pt x="12" y="304"/>
                    <a:pt x="21" y="313"/>
                    <a:pt x="30" y="313"/>
                  </a:cubicBezTo>
                  <a:cubicBezTo>
                    <a:pt x="39" y="313"/>
                    <a:pt x="48" y="304"/>
                    <a:pt x="48" y="286"/>
                  </a:cubicBezTo>
                  <a:cubicBezTo>
                    <a:pt x="48" y="202"/>
                    <a:pt x="72" y="119"/>
                    <a:pt x="72" y="36"/>
                  </a:cubicBezTo>
                  <a:cubicBezTo>
                    <a:pt x="78" y="12"/>
                    <a:pt x="60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14"/>
            <p:cNvSpPr/>
            <p:nvPr/>
          </p:nvSpPr>
          <p:spPr>
            <a:xfrm>
              <a:off x="4868025" y="2552375"/>
              <a:ext cx="5625" cy="4000"/>
            </a:xfrm>
            <a:custGeom>
              <a:rect b="b" l="l" r="r" t="t"/>
              <a:pathLst>
                <a:path extrusionOk="0" h="160" w="225">
                  <a:moveTo>
                    <a:pt x="176" y="0"/>
                  </a:moveTo>
                  <a:cubicBezTo>
                    <a:pt x="171" y="0"/>
                    <a:pt x="165" y="2"/>
                    <a:pt x="161" y="7"/>
                  </a:cubicBezTo>
                  <a:cubicBezTo>
                    <a:pt x="113" y="54"/>
                    <a:pt x="53" y="90"/>
                    <a:pt x="18" y="114"/>
                  </a:cubicBezTo>
                  <a:cubicBezTo>
                    <a:pt x="0" y="139"/>
                    <a:pt x="14" y="159"/>
                    <a:pt x="32" y="159"/>
                  </a:cubicBezTo>
                  <a:cubicBezTo>
                    <a:pt x="39" y="159"/>
                    <a:pt x="47" y="156"/>
                    <a:pt x="53" y="149"/>
                  </a:cubicBezTo>
                  <a:cubicBezTo>
                    <a:pt x="101" y="102"/>
                    <a:pt x="161" y="90"/>
                    <a:pt x="196" y="42"/>
                  </a:cubicBezTo>
                  <a:cubicBezTo>
                    <a:pt x="225" y="33"/>
                    <a:pt x="20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14"/>
            <p:cNvSpPr/>
            <p:nvPr/>
          </p:nvSpPr>
          <p:spPr>
            <a:xfrm>
              <a:off x="4864200" y="2565425"/>
              <a:ext cx="13150" cy="16050"/>
            </a:xfrm>
            <a:custGeom>
              <a:rect b="b" l="l" r="r" t="t"/>
              <a:pathLst>
                <a:path extrusionOk="0" h="642" w="526">
                  <a:moveTo>
                    <a:pt x="56" y="0"/>
                  </a:moveTo>
                  <a:cubicBezTo>
                    <a:pt x="28" y="0"/>
                    <a:pt x="1" y="19"/>
                    <a:pt x="16" y="56"/>
                  </a:cubicBezTo>
                  <a:cubicBezTo>
                    <a:pt x="87" y="306"/>
                    <a:pt x="218" y="532"/>
                    <a:pt x="468" y="639"/>
                  </a:cubicBezTo>
                  <a:cubicBezTo>
                    <a:pt x="472" y="641"/>
                    <a:pt x="476" y="641"/>
                    <a:pt x="480" y="641"/>
                  </a:cubicBezTo>
                  <a:cubicBezTo>
                    <a:pt x="509" y="641"/>
                    <a:pt x="525" y="602"/>
                    <a:pt x="504" y="592"/>
                  </a:cubicBezTo>
                  <a:cubicBezTo>
                    <a:pt x="290" y="461"/>
                    <a:pt x="159" y="258"/>
                    <a:pt x="99" y="20"/>
                  </a:cubicBezTo>
                  <a:cubicBezTo>
                    <a:pt x="90" y="7"/>
                    <a:pt x="7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14"/>
            <p:cNvSpPr/>
            <p:nvPr/>
          </p:nvSpPr>
          <p:spPr>
            <a:xfrm>
              <a:off x="4887575" y="2593400"/>
              <a:ext cx="9825" cy="18275"/>
            </a:xfrm>
            <a:custGeom>
              <a:rect b="b" l="l" r="r" t="t"/>
              <a:pathLst>
                <a:path extrusionOk="0" h="731" w="393">
                  <a:moveTo>
                    <a:pt x="85" y="0"/>
                  </a:moveTo>
                  <a:cubicBezTo>
                    <a:pt x="46" y="0"/>
                    <a:pt x="1" y="43"/>
                    <a:pt x="33" y="92"/>
                  </a:cubicBezTo>
                  <a:cubicBezTo>
                    <a:pt x="129" y="306"/>
                    <a:pt x="212" y="544"/>
                    <a:pt x="343" y="723"/>
                  </a:cubicBezTo>
                  <a:cubicBezTo>
                    <a:pt x="348" y="728"/>
                    <a:pt x="359" y="731"/>
                    <a:pt x="368" y="731"/>
                  </a:cubicBezTo>
                  <a:cubicBezTo>
                    <a:pt x="382" y="731"/>
                    <a:pt x="393" y="725"/>
                    <a:pt x="379" y="711"/>
                  </a:cubicBezTo>
                  <a:cubicBezTo>
                    <a:pt x="319" y="485"/>
                    <a:pt x="224" y="247"/>
                    <a:pt x="129" y="32"/>
                  </a:cubicBezTo>
                  <a:cubicBezTo>
                    <a:pt x="121" y="10"/>
                    <a:pt x="10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14"/>
            <p:cNvSpPr/>
            <p:nvPr/>
          </p:nvSpPr>
          <p:spPr>
            <a:xfrm>
              <a:off x="4900600" y="2663925"/>
              <a:ext cx="5675" cy="15500"/>
            </a:xfrm>
            <a:custGeom>
              <a:rect b="b" l="l" r="r" t="t"/>
              <a:pathLst>
                <a:path extrusionOk="0" h="620" w="227">
                  <a:moveTo>
                    <a:pt x="127" y="0"/>
                  </a:moveTo>
                  <a:cubicBezTo>
                    <a:pt x="105" y="0"/>
                    <a:pt x="84" y="15"/>
                    <a:pt x="84" y="45"/>
                  </a:cubicBezTo>
                  <a:cubicBezTo>
                    <a:pt x="84" y="152"/>
                    <a:pt x="72" y="236"/>
                    <a:pt x="60" y="343"/>
                  </a:cubicBezTo>
                  <a:cubicBezTo>
                    <a:pt x="48" y="426"/>
                    <a:pt x="1" y="509"/>
                    <a:pt x="12" y="581"/>
                  </a:cubicBezTo>
                  <a:cubicBezTo>
                    <a:pt x="12" y="597"/>
                    <a:pt x="35" y="620"/>
                    <a:pt x="58" y="620"/>
                  </a:cubicBezTo>
                  <a:cubicBezTo>
                    <a:pt x="67" y="620"/>
                    <a:pt x="77" y="616"/>
                    <a:pt x="84" y="605"/>
                  </a:cubicBezTo>
                  <a:cubicBezTo>
                    <a:pt x="227" y="486"/>
                    <a:pt x="179" y="212"/>
                    <a:pt x="179" y="45"/>
                  </a:cubicBezTo>
                  <a:cubicBezTo>
                    <a:pt x="173" y="15"/>
                    <a:pt x="14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14"/>
            <p:cNvSpPr/>
            <p:nvPr/>
          </p:nvSpPr>
          <p:spPr>
            <a:xfrm>
              <a:off x="4857150" y="2723075"/>
              <a:ext cx="29025" cy="13850"/>
            </a:xfrm>
            <a:custGeom>
              <a:rect b="b" l="l" r="r" t="t"/>
              <a:pathLst>
                <a:path extrusionOk="0" h="554" w="1161">
                  <a:moveTo>
                    <a:pt x="1079" y="1"/>
                  </a:moveTo>
                  <a:cubicBezTo>
                    <a:pt x="1069" y="1"/>
                    <a:pt x="1058" y="4"/>
                    <a:pt x="1048" y="13"/>
                  </a:cubicBezTo>
                  <a:cubicBezTo>
                    <a:pt x="905" y="120"/>
                    <a:pt x="691" y="203"/>
                    <a:pt x="512" y="263"/>
                  </a:cubicBezTo>
                  <a:cubicBezTo>
                    <a:pt x="369" y="322"/>
                    <a:pt x="179" y="322"/>
                    <a:pt x="36" y="418"/>
                  </a:cubicBezTo>
                  <a:cubicBezTo>
                    <a:pt x="0" y="441"/>
                    <a:pt x="0" y="501"/>
                    <a:pt x="36" y="513"/>
                  </a:cubicBezTo>
                  <a:cubicBezTo>
                    <a:pt x="88" y="542"/>
                    <a:pt x="146" y="554"/>
                    <a:pt x="207" y="554"/>
                  </a:cubicBezTo>
                  <a:cubicBezTo>
                    <a:pt x="343" y="554"/>
                    <a:pt x="492" y="498"/>
                    <a:pt x="607" y="465"/>
                  </a:cubicBezTo>
                  <a:cubicBezTo>
                    <a:pt x="810" y="382"/>
                    <a:pt x="965" y="263"/>
                    <a:pt x="1131" y="120"/>
                  </a:cubicBezTo>
                  <a:cubicBezTo>
                    <a:pt x="1161" y="81"/>
                    <a:pt x="1125" y="1"/>
                    <a:pt x="10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14"/>
            <p:cNvSpPr/>
            <p:nvPr/>
          </p:nvSpPr>
          <p:spPr>
            <a:xfrm>
              <a:off x="4807425" y="2738425"/>
              <a:ext cx="9850" cy="3150"/>
            </a:xfrm>
            <a:custGeom>
              <a:rect b="b" l="l" r="r" t="t"/>
              <a:pathLst>
                <a:path extrusionOk="0" h="126" w="394">
                  <a:moveTo>
                    <a:pt x="88" y="1"/>
                  </a:moveTo>
                  <a:cubicBezTo>
                    <a:pt x="67" y="1"/>
                    <a:pt x="4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144" y="89"/>
                    <a:pt x="263" y="89"/>
                    <a:pt x="394" y="125"/>
                  </a:cubicBezTo>
                  <a:cubicBezTo>
                    <a:pt x="303" y="54"/>
                    <a:pt x="20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14"/>
            <p:cNvSpPr/>
            <p:nvPr/>
          </p:nvSpPr>
          <p:spPr>
            <a:xfrm>
              <a:off x="4751825" y="2728075"/>
              <a:ext cx="23475" cy="5525"/>
            </a:xfrm>
            <a:custGeom>
              <a:rect b="b" l="l" r="r" t="t"/>
              <a:pathLst>
                <a:path extrusionOk="0" h="221" w="939">
                  <a:moveTo>
                    <a:pt x="424" y="0"/>
                  </a:moveTo>
                  <a:cubicBezTo>
                    <a:pt x="262" y="0"/>
                    <a:pt x="110" y="33"/>
                    <a:pt x="10" y="170"/>
                  </a:cubicBezTo>
                  <a:cubicBezTo>
                    <a:pt x="0" y="199"/>
                    <a:pt x="15" y="221"/>
                    <a:pt x="40" y="221"/>
                  </a:cubicBezTo>
                  <a:cubicBezTo>
                    <a:pt x="46" y="221"/>
                    <a:pt x="52" y="220"/>
                    <a:pt x="58" y="218"/>
                  </a:cubicBezTo>
                  <a:cubicBezTo>
                    <a:pt x="178" y="143"/>
                    <a:pt x="307" y="124"/>
                    <a:pt x="437" y="124"/>
                  </a:cubicBezTo>
                  <a:cubicBezTo>
                    <a:pt x="578" y="124"/>
                    <a:pt x="720" y="146"/>
                    <a:pt x="856" y="146"/>
                  </a:cubicBezTo>
                  <a:cubicBezTo>
                    <a:pt x="859" y="147"/>
                    <a:pt x="863" y="147"/>
                    <a:pt x="866" y="147"/>
                  </a:cubicBezTo>
                  <a:cubicBezTo>
                    <a:pt x="939" y="147"/>
                    <a:pt x="935" y="27"/>
                    <a:pt x="856" y="27"/>
                  </a:cubicBezTo>
                  <a:cubicBezTo>
                    <a:pt x="725" y="27"/>
                    <a:pt x="571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14"/>
            <p:cNvSpPr/>
            <p:nvPr/>
          </p:nvSpPr>
          <p:spPr>
            <a:xfrm>
              <a:off x="4735400" y="2762775"/>
              <a:ext cx="6500" cy="10575"/>
            </a:xfrm>
            <a:custGeom>
              <a:rect b="b" l="l" r="r" t="t"/>
              <a:pathLst>
                <a:path extrusionOk="0" h="423" w="260">
                  <a:moveTo>
                    <a:pt x="182" y="1"/>
                  </a:moveTo>
                  <a:cubicBezTo>
                    <a:pt x="168" y="1"/>
                    <a:pt x="154" y="7"/>
                    <a:pt x="143" y="20"/>
                  </a:cubicBezTo>
                  <a:cubicBezTo>
                    <a:pt x="84" y="80"/>
                    <a:pt x="60" y="127"/>
                    <a:pt x="24" y="199"/>
                  </a:cubicBezTo>
                  <a:cubicBezTo>
                    <a:pt x="1" y="270"/>
                    <a:pt x="12" y="330"/>
                    <a:pt x="48" y="389"/>
                  </a:cubicBezTo>
                  <a:cubicBezTo>
                    <a:pt x="55" y="410"/>
                    <a:pt x="74" y="423"/>
                    <a:pt x="93" y="423"/>
                  </a:cubicBezTo>
                  <a:cubicBezTo>
                    <a:pt x="107" y="423"/>
                    <a:pt x="122" y="416"/>
                    <a:pt x="132" y="401"/>
                  </a:cubicBezTo>
                  <a:cubicBezTo>
                    <a:pt x="167" y="365"/>
                    <a:pt x="179" y="318"/>
                    <a:pt x="191" y="258"/>
                  </a:cubicBezTo>
                  <a:cubicBezTo>
                    <a:pt x="203" y="199"/>
                    <a:pt x="239" y="139"/>
                    <a:pt x="251" y="80"/>
                  </a:cubicBezTo>
                  <a:cubicBezTo>
                    <a:pt x="259" y="37"/>
                    <a:pt x="219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14"/>
            <p:cNvSpPr/>
            <p:nvPr/>
          </p:nvSpPr>
          <p:spPr>
            <a:xfrm>
              <a:off x="4753275" y="279600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47" y="1"/>
                  </a:moveTo>
                  <a:cubicBezTo>
                    <a:pt x="119" y="1"/>
                    <a:pt x="89" y="7"/>
                    <a:pt x="59" y="13"/>
                  </a:cubicBezTo>
                  <a:cubicBezTo>
                    <a:pt x="56" y="12"/>
                    <a:pt x="53" y="12"/>
                    <a:pt x="51" y="12"/>
                  </a:cubicBezTo>
                  <a:cubicBezTo>
                    <a:pt x="0" y="12"/>
                    <a:pt x="3" y="109"/>
                    <a:pt x="59" y="120"/>
                  </a:cubicBezTo>
                  <a:cubicBezTo>
                    <a:pt x="89" y="126"/>
                    <a:pt x="119" y="132"/>
                    <a:pt x="147" y="132"/>
                  </a:cubicBezTo>
                  <a:cubicBezTo>
                    <a:pt x="176" y="132"/>
                    <a:pt x="202" y="126"/>
                    <a:pt x="226" y="108"/>
                  </a:cubicBezTo>
                  <a:cubicBezTo>
                    <a:pt x="238" y="84"/>
                    <a:pt x="238" y="48"/>
                    <a:pt x="226" y="25"/>
                  </a:cubicBezTo>
                  <a:cubicBezTo>
                    <a:pt x="202" y="7"/>
                    <a:pt x="17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14"/>
            <p:cNvSpPr/>
            <p:nvPr/>
          </p:nvSpPr>
          <p:spPr>
            <a:xfrm>
              <a:off x="4786600" y="2818600"/>
              <a:ext cx="6425" cy="2800"/>
            </a:xfrm>
            <a:custGeom>
              <a:rect b="b" l="l" r="r" t="t"/>
              <a:pathLst>
                <a:path extrusionOk="0" h="112" w="257">
                  <a:moveTo>
                    <a:pt x="41" y="1"/>
                  </a:moveTo>
                  <a:cubicBezTo>
                    <a:pt x="1" y="1"/>
                    <a:pt x="4" y="97"/>
                    <a:pt x="60" y="97"/>
                  </a:cubicBezTo>
                  <a:cubicBezTo>
                    <a:pt x="108" y="97"/>
                    <a:pt x="155" y="97"/>
                    <a:pt x="179" y="109"/>
                  </a:cubicBezTo>
                  <a:cubicBezTo>
                    <a:pt x="185" y="111"/>
                    <a:pt x="192" y="112"/>
                    <a:pt x="199" y="112"/>
                  </a:cubicBezTo>
                  <a:cubicBezTo>
                    <a:pt x="229" y="112"/>
                    <a:pt x="256" y="91"/>
                    <a:pt x="227" y="61"/>
                  </a:cubicBezTo>
                  <a:cubicBezTo>
                    <a:pt x="179" y="2"/>
                    <a:pt x="119" y="2"/>
                    <a:pt x="48" y="2"/>
                  </a:cubicBezTo>
                  <a:cubicBezTo>
                    <a:pt x="46" y="1"/>
                    <a:pt x="43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14"/>
            <p:cNvSpPr/>
            <p:nvPr/>
          </p:nvSpPr>
          <p:spPr>
            <a:xfrm>
              <a:off x="4805925" y="2839975"/>
              <a:ext cx="5100" cy="3725"/>
            </a:xfrm>
            <a:custGeom>
              <a:rect b="b" l="l" r="r" t="t"/>
              <a:pathLst>
                <a:path extrusionOk="0" h="149" w="204">
                  <a:moveTo>
                    <a:pt x="99" y="0"/>
                  </a:moveTo>
                  <a:cubicBezTo>
                    <a:pt x="47" y="0"/>
                    <a:pt x="0" y="56"/>
                    <a:pt x="61" y="99"/>
                  </a:cubicBezTo>
                  <a:cubicBezTo>
                    <a:pt x="93" y="110"/>
                    <a:pt x="115" y="149"/>
                    <a:pt x="153" y="149"/>
                  </a:cubicBezTo>
                  <a:cubicBezTo>
                    <a:pt x="158" y="149"/>
                    <a:pt x="163" y="148"/>
                    <a:pt x="168" y="147"/>
                  </a:cubicBezTo>
                  <a:cubicBezTo>
                    <a:pt x="204" y="147"/>
                    <a:pt x="204" y="111"/>
                    <a:pt x="180" y="99"/>
                  </a:cubicBezTo>
                  <a:cubicBezTo>
                    <a:pt x="168" y="87"/>
                    <a:pt x="156" y="40"/>
                    <a:pt x="156" y="28"/>
                  </a:cubicBezTo>
                  <a:cubicBezTo>
                    <a:pt x="140" y="8"/>
                    <a:pt x="119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14"/>
            <p:cNvSpPr/>
            <p:nvPr/>
          </p:nvSpPr>
          <p:spPr>
            <a:xfrm>
              <a:off x="4816650" y="2894425"/>
              <a:ext cx="13125" cy="41650"/>
            </a:xfrm>
            <a:custGeom>
              <a:rect b="b" l="l" r="r" t="t"/>
              <a:pathLst>
                <a:path extrusionOk="0" h="1666" w="525">
                  <a:moveTo>
                    <a:pt x="31" y="0"/>
                  </a:moveTo>
                  <a:cubicBezTo>
                    <a:pt x="21" y="0"/>
                    <a:pt x="1" y="14"/>
                    <a:pt x="1" y="41"/>
                  </a:cubicBezTo>
                  <a:cubicBezTo>
                    <a:pt x="263" y="553"/>
                    <a:pt x="263" y="1088"/>
                    <a:pt x="370" y="1648"/>
                  </a:cubicBezTo>
                  <a:cubicBezTo>
                    <a:pt x="370" y="1660"/>
                    <a:pt x="385" y="1666"/>
                    <a:pt x="400" y="1666"/>
                  </a:cubicBezTo>
                  <a:cubicBezTo>
                    <a:pt x="415" y="1666"/>
                    <a:pt x="430" y="1660"/>
                    <a:pt x="430" y="1648"/>
                  </a:cubicBezTo>
                  <a:cubicBezTo>
                    <a:pt x="525" y="1088"/>
                    <a:pt x="311" y="481"/>
                    <a:pt x="37" y="5"/>
                  </a:cubicBezTo>
                  <a:cubicBezTo>
                    <a:pt x="37" y="2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14"/>
            <p:cNvSpPr/>
            <p:nvPr/>
          </p:nvSpPr>
          <p:spPr>
            <a:xfrm>
              <a:off x="4828275" y="2960675"/>
              <a:ext cx="2700" cy="4950"/>
            </a:xfrm>
            <a:custGeom>
              <a:rect b="b" l="l" r="r" t="t"/>
              <a:pathLst>
                <a:path extrusionOk="0" h="198" w="108">
                  <a:moveTo>
                    <a:pt x="54" y="1"/>
                  </a:moveTo>
                  <a:cubicBezTo>
                    <a:pt x="27" y="1"/>
                    <a:pt x="0" y="16"/>
                    <a:pt x="0" y="46"/>
                  </a:cubicBezTo>
                  <a:cubicBezTo>
                    <a:pt x="0" y="93"/>
                    <a:pt x="0" y="141"/>
                    <a:pt x="36" y="189"/>
                  </a:cubicBezTo>
                  <a:cubicBezTo>
                    <a:pt x="42" y="194"/>
                    <a:pt x="48" y="197"/>
                    <a:pt x="55" y="197"/>
                  </a:cubicBezTo>
                  <a:cubicBezTo>
                    <a:pt x="63" y="197"/>
                    <a:pt x="72" y="194"/>
                    <a:pt x="84" y="189"/>
                  </a:cubicBezTo>
                  <a:cubicBezTo>
                    <a:pt x="107" y="153"/>
                    <a:pt x="107" y="93"/>
                    <a:pt x="107" y="46"/>
                  </a:cubicBezTo>
                  <a:cubicBezTo>
                    <a:pt x="107" y="16"/>
                    <a:pt x="8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14"/>
            <p:cNvSpPr/>
            <p:nvPr/>
          </p:nvSpPr>
          <p:spPr>
            <a:xfrm>
              <a:off x="4831850" y="2990450"/>
              <a:ext cx="11225" cy="16925"/>
            </a:xfrm>
            <a:custGeom>
              <a:rect b="b" l="l" r="r" t="t"/>
              <a:pathLst>
                <a:path extrusionOk="0" h="677" w="449">
                  <a:moveTo>
                    <a:pt x="67" y="0"/>
                  </a:moveTo>
                  <a:cubicBezTo>
                    <a:pt x="35" y="0"/>
                    <a:pt x="0" y="37"/>
                    <a:pt x="24" y="69"/>
                  </a:cubicBezTo>
                  <a:cubicBezTo>
                    <a:pt x="72" y="164"/>
                    <a:pt x="107" y="271"/>
                    <a:pt x="179" y="379"/>
                  </a:cubicBezTo>
                  <a:cubicBezTo>
                    <a:pt x="238" y="462"/>
                    <a:pt x="310" y="557"/>
                    <a:pt x="369" y="664"/>
                  </a:cubicBezTo>
                  <a:cubicBezTo>
                    <a:pt x="373" y="672"/>
                    <a:pt x="384" y="676"/>
                    <a:pt x="396" y="676"/>
                  </a:cubicBezTo>
                  <a:cubicBezTo>
                    <a:pt x="420" y="676"/>
                    <a:pt x="449" y="660"/>
                    <a:pt x="441" y="629"/>
                  </a:cubicBezTo>
                  <a:cubicBezTo>
                    <a:pt x="393" y="522"/>
                    <a:pt x="369" y="426"/>
                    <a:pt x="310" y="331"/>
                  </a:cubicBezTo>
                  <a:cubicBezTo>
                    <a:pt x="250" y="224"/>
                    <a:pt x="167" y="129"/>
                    <a:pt x="107" y="33"/>
                  </a:cubicBezTo>
                  <a:cubicBezTo>
                    <a:pt x="99" y="10"/>
                    <a:pt x="84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14"/>
            <p:cNvSpPr/>
            <p:nvPr/>
          </p:nvSpPr>
          <p:spPr>
            <a:xfrm>
              <a:off x="4824800" y="3012400"/>
              <a:ext cx="6850" cy="16125"/>
            </a:xfrm>
            <a:custGeom>
              <a:rect b="b" l="l" r="r" t="t"/>
              <a:pathLst>
                <a:path extrusionOk="0" h="645" w="274">
                  <a:moveTo>
                    <a:pt x="34" y="0"/>
                  </a:moveTo>
                  <a:cubicBezTo>
                    <a:pt x="18" y="0"/>
                    <a:pt x="1" y="13"/>
                    <a:pt x="8" y="36"/>
                  </a:cubicBezTo>
                  <a:cubicBezTo>
                    <a:pt x="68" y="227"/>
                    <a:pt x="163" y="441"/>
                    <a:pt x="223" y="632"/>
                  </a:cubicBezTo>
                  <a:cubicBezTo>
                    <a:pt x="227" y="640"/>
                    <a:pt x="236" y="644"/>
                    <a:pt x="244" y="644"/>
                  </a:cubicBezTo>
                  <a:cubicBezTo>
                    <a:pt x="259" y="644"/>
                    <a:pt x="274" y="631"/>
                    <a:pt x="258" y="608"/>
                  </a:cubicBezTo>
                  <a:cubicBezTo>
                    <a:pt x="235" y="406"/>
                    <a:pt x="115" y="215"/>
                    <a:pt x="56" y="13"/>
                  </a:cubicBezTo>
                  <a:cubicBezTo>
                    <a:pt x="52" y="4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14"/>
            <p:cNvSpPr/>
            <p:nvPr/>
          </p:nvSpPr>
          <p:spPr>
            <a:xfrm>
              <a:off x="4840025" y="3047925"/>
              <a:ext cx="15875" cy="48325"/>
            </a:xfrm>
            <a:custGeom>
              <a:rect b="b" l="l" r="r" t="t"/>
              <a:pathLst>
                <a:path extrusionOk="0" h="1933" w="635">
                  <a:moveTo>
                    <a:pt x="65" y="1"/>
                  </a:moveTo>
                  <a:cubicBezTo>
                    <a:pt x="30" y="1"/>
                    <a:pt x="0" y="19"/>
                    <a:pt x="7" y="56"/>
                  </a:cubicBezTo>
                  <a:cubicBezTo>
                    <a:pt x="42" y="651"/>
                    <a:pt x="66" y="1461"/>
                    <a:pt x="519" y="1913"/>
                  </a:cubicBezTo>
                  <a:cubicBezTo>
                    <a:pt x="532" y="1927"/>
                    <a:pt x="548" y="1933"/>
                    <a:pt x="563" y="1933"/>
                  </a:cubicBezTo>
                  <a:cubicBezTo>
                    <a:pt x="600" y="1933"/>
                    <a:pt x="634" y="1896"/>
                    <a:pt x="626" y="1854"/>
                  </a:cubicBezTo>
                  <a:cubicBezTo>
                    <a:pt x="542" y="1580"/>
                    <a:pt x="399" y="1318"/>
                    <a:pt x="328" y="1044"/>
                  </a:cubicBezTo>
                  <a:cubicBezTo>
                    <a:pt x="233" y="711"/>
                    <a:pt x="173" y="389"/>
                    <a:pt x="149" y="44"/>
                  </a:cubicBezTo>
                  <a:cubicBezTo>
                    <a:pt x="132" y="1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14"/>
            <p:cNvSpPr/>
            <p:nvPr/>
          </p:nvSpPr>
          <p:spPr>
            <a:xfrm>
              <a:off x="4819125" y="3143875"/>
              <a:ext cx="13975" cy="29675"/>
            </a:xfrm>
            <a:custGeom>
              <a:rect b="b" l="l" r="r" t="t"/>
              <a:pathLst>
                <a:path extrusionOk="0" h="1187" w="559">
                  <a:moveTo>
                    <a:pt x="521" y="1"/>
                  </a:moveTo>
                  <a:cubicBezTo>
                    <a:pt x="506" y="1"/>
                    <a:pt x="490" y="8"/>
                    <a:pt x="485" y="28"/>
                  </a:cubicBezTo>
                  <a:cubicBezTo>
                    <a:pt x="450" y="242"/>
                    <a:pt x="390" y="445"/>
                    <a:pt x="295" y="635"/>
                  </a:cubicBezTo>
                  <a:cubicBezTo>
                    <a:pt x="212" y="814"/>
                    <a:pt x="104" y="981"/>
                    <a:pt x="9" y="1147"/>
                  </a:cubicBezTo>
                  <a:cubicBezTo>
                    <a:pt x="1" y="1164"/>
                    <a:pt x="10" y="1186"/>
                    <a:pt x="28" y="1186"/>
                  </a:cubicBezTo>
                  <a:cubicBezTo>
                    <a:pt x="36" y="1186"/>
                    <a:pt x="46" y="1182"/>
                    <a:pt x="57" y="1171"/>
                  </a:cubicBezTo>
                  <a:cubicBezTo>
                    <a:pt x="319" y="897"/>
                    <a:pt x="485" y="421"/>
                    <a:pt x="545" y="28"/>
                  </a:cubicBezTo>
                  <a:cubicBezTo>
                    <a:pt x="559" y="14"/>
                    <a:pt x="541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14"/>
            <p:cNvSpPr/>
            <p:nvPr/>
          </p:nvSpPr>
          <p:spPr>
            <a:xfrm>
              <a:off x="4765550" y="3203900"/>
              <a:ext cx="33375" cy="29725"/>
            </a:xfrm>
            <a:custGeom>
              <a:rect b="b" l="l" r="r" t="t"/>
              <a:pathLst>
                <a:path extrusionOk="0" h="1189" w="1335">
                  <a:moveTo>
                    <a:pt x="1266" y="1"/>
                  </a:moveTo>
                  <a:cubicBezTo>
                    <a:pt x="1256" y="1"/>
                    <a:pt x="1245" y="3"/>
                    <a:pt x="1235" y="8"/>
                  </a:cubicBezTo>
                  <a:cubicBezTo>
                    <a:pt x="890" y="425"/>
                    <a:pt x="414" y="699"/>
                    <a:pt x="45" y="1080"/>
                  </a:cubicBezTo>
                  <a:cubicBezTo>
                    <a:pt x="1" y="1124"/>
                    <a:pt x="38" y="1188"/>
                    <a:pt x="91" y="1188"/>
                  </a:cubicBezTo>
                  <a:cubicBezTo>
                    <a:pt x="95" y="1188"/>
                    <a:pt x="100" y="1188"/>
                    <a:pt x="104" y="1187"/>
                  </a:cubicBezTo>
                  <a:cubicBezTo>
                    <a:pt x="628" y="997"/>
                    <a:pt x="1009" y="532"/>
                    <a:pt x="1307" y="80"/>
                  </a:cubicBezTo>
                  <a:cubicBezTo>
                    <a:pt x="1335" y="33"/>
                    <a:pt x="1304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14"/>
            <p:cNvSpPr/>
            <p:nvPr/>
          </p:nvSpPr>
          <p:spPr>
            <a:xfrm>
              <a:off x="4694925" y="3317450"/>
              <a:ext cx="24725" cy="14450"/>
            </a:xfrm>
            <a:custGeom>
              <a:rect b="b" l="l" r="r" t="t"/>
              <a:pathLst>
                <a:path extrusionOk="0" h="578" w="989">
                  <a:moveTo>
                    <a:pt x="977" y="0"/>
                  </a:moveTo>
                  <a:cubicBezTo>
                    <a:pt x="977" y="0"/>
                    <a:pt x="977" y="1"/>
                    <a:pt x="977" y="3"/>
                  </a:cubicBezTo>
                  <a:cubicBezTo>
                    <a:pt x="750" y="288"/>
                    <a:pt x="334" y="407"/>
                    <a:pt x="12" y="538"/>
                  </a:cubicBezTo>
                  <a:cubicBezTo>
                    <a:pt x="2" y="558"/>
                    <a:pt x="1" y="577"/>
                    <a:pt x="13" y="577"/>
                  </a:cubicBezTo>
                  <a:cubicBezTo>
                    <a:pt x="16" y="577"/>
                    <a:pt x="20" y="576"/>
                    <a:pt x="24" y="574"/>
                  </a:cubicBezTo>
                  <a:cubicBezTo>
                    <a:pt x="191" y="526"/>
                    <a:pt x="357" y="455"/>
                    <a:pt x="500" y="384"/>
                  </a:cubicBezTo>
                  <a:cubicBezTo>
                    <a:pt x="679" y="276"/>
                    <a:pt x="834" y="157"/>
                    <a:pt x="989" y="38"/>
                  </a:cubicBezTo>
                  <a:cubicBezTo>
                    <a:pt x="989" y="28"/>
                    <a:pt x="980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14"/>
            <p:cNvSpPr/>
            <p:nvPr/>
          </p:nvSpPr>
          <p:spPr>
            <a:xfrm>
              <a:off x="4655375" y="3341025"/>
              <a:ext cx="11875" cy="7250"/>
            </a:xfrm>
            <a:custGeom>
              <a:rect b="b" l="l" r="r" t="t"/>
              <a:pathLst>
                <a:path extrusionOk="0" h="290" w="475">
                  <a:moveTo>
                    <a:pt x="415" y="0"/>
                  </a:moveTo>
                  <a:cubicBezTo>
                    <a:pt x="249" y="12"/>
                    <a:pt x="106" y="119"/>
                    <a:pt x="11" y="238"/>
                  </a:cubicBezTo>
                  <a:cubicBezTo>
                    <a:pt x="1" y="268"/>
                    <a:pt x="15" y="289"/>
                    <a:pt x="41" y="289"/>
                  </a:cubicBezTo>
                  <a:cubicBezTo>
                    <a:pt x="46" y="289"/>
                    <a:pt x="52" y="288"/>
                    <a:pt x="58" y="286"/>
                  </a:cubicBezTo>
                  <a:cubicBezTo>
                    <a:pt x="177" y="191"/>
                    <a:pt x="249" y="95"/>
                    <a:pt x="415" y="95"/>
                  </a:cubicBezTo>
                  <a:cubicBezTo>
                    <a:pt x="475" y="72"/>
                    <a:pt x="46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14"/>
            <p:cNvSpPr/>
            <p:nvPr/>
          </p:nvSpPr>
          <p:spPr>
            <a:xfrm>
              <a:off x="4609500" y="3353975"/>
              <a:ext cx="33625" cy="18325"/>
            </a:xfrm>
            <a:custGeom>
              <a:rect b="b" l="l" r="r" t="t"/>
              <a:pathLst>
                <a:path extrusionOk="0" h="733" w="1345">
                  <a:moveTo>
                    <a:pt x="1342" y="1"/>
                  </a:moveTo>
                  <a:cubicBezTo>
                    <a:pt x="1340" y="1"/>
                    <a:pt x="1338" y="2"/>
                    <a:pt x="1334" y="6"/>
                  </a:cubicBezTo>
                  <a:cubicBezTo>
                    <a:pt x="1342" y="6"/>
                    <a:pt x="1344" y="1"/>
                    <a:pt x="1342" y="1"/>
                  </a:cubicBezTo>
                  <a:close/>
                  <a:moveTo>
                    <a:pt x="1334" y="6"/>
                  </a:moveTo>
                  <a:lnTo>
                    <a:pt x="1334" y="6"/>
                  </a:lnTo>
                  <a:cubicBezTo>
                    <a:pt x="881" y="197"/>
                    <a:pt x="500" y="506"/>
                    <a:pt x="36" y="685"/>
                  </a:cubicBezTo>
                  <a:cubicBezTo>
                    <a:pt x="0" y="709"/>
                    <a:pt x="24" y="732"/>
                    <a:pt x="48" y="732"/>
                  </a:cubicBezTo>
                  <a:cubicBezTo>
                    <a:pt x="524" y="566"/>
                    <a:pt x="929" y="268"/>
                    <a:pt x="1334" y="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14"/>
            <p:cNvSpPr/>
            <p:nvPr/>
          </p:nvSpPr>
          <p:spPr>
            <a:xfrm>
              <a:off x="4599175" y="3345425"/>
              <a:ext cx="18950" cy="14750"/>
            </a:xfrm>
            <a:custGeom>
              <a:rect b="b" l="l" r="r" t="t"/>
              <a:pathLst>
                <a:path extrusionOk="0" h="590" w="758">
                  <a:moveTo>
                    <a:pt x="722" y="1"/>
                  </a:moveTo>
                  <a:cubicBezTo>
                    <a:pt x="718" y="1"/>
                    <a:pt x="715" y="1"/>
                    <a:pt x="711" y="3"/>
                  </a:cubicBezTo>
                  <a:cubicBezTo>
                    <a:pt x="473" y="181"/>
                    <a:pt x="223" y="336"/>
                    <a:pt x="20" y="550"/>
                  </a:cubicBezTo>
                  <a:cubicBezTo>
                    <a:pt x="1" y="570"/>
                    <a:pt x="21" y="589"/>
                    <a:pt x="36" y="589"/>
                  </a:cubicBezTo>
                  <a:cubicBezTo>
                    <a:pt x="39" y="589"/>
                    <a:pt x="42" y="588"/>
                    <a:pt x="44" y="586"/>
                  </a:cubicBezTo>
                  <a:cubicBezTo>
                    <a:pt x="258" y="372"/>
                    <a:pt x="508" y="229"/>
                    <a:pt x="747" y="50"/>
                  </a:cubicBezTo>
                  <a:cubicBezTo>
                    <a:pt x="757" y="40"/>
                    <a:pt x="749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14"/>
            <p:cNvSpPr/>
            <p:nvPr/>
          </p:nvSpPr>
          <p:spPr>
            <a:xfrm>
              <a:off x="4547875" y="3375950"/>
              <a:ext cx="14650" cy="8250"/>
            </a:xfrm>
            <a:custGeom>
              <a:rect b="b" l="l" r="r" t="t"/>
              <a:pathLst>
                <a:path extrusionOk="0" h="330" w="586">
                  <a:moveTo>
                    <a:pt x="526" y="0"/>
                  </a:moveTo>
                  <a:cubicBezTo>
                    <a:pt x="513" y="0"/>
                    <a:pt x="499" y="6"/>
                    <a:pt x="489" y="20"/>
                  </a:cubicBezTo>
                  <a:cubicBezTo>
                    <a:pt x="382" y="163"/>
                    <a:pt x="191" y="211"/>
                    <a:pt x="24" y="282"/>
                  </a:cubicBezTo>
                  <a:cubicBezTo>
                    <a:pt x="1" y="306"/>
                    <a:pt x="24" y="330"/>
                    <a:pt x="36" y="330"/>
                  </a:cubicBezTo>
                  <a:cubicBezTo>
                    <a:pt x="239" y="282"/>
                    <a:pt x="429" y="222"/>
                    <a:pt x="560" y="68"/>
                  </a:cubicBezTo>
                  <a:cubicBezTo>
                    <a:pt x="585" y="34"/>
                    <a:pt x="55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14"/>
            <p:cNvSpPr/>
            <p:nvPr/>
          </p:nvSpPr>
          <p:spPr>
            <a:xfrm>
              <a:off x="4506800" y="3400550"/>
              <a:ext cx="925" cy="925"/>
            </a:xfrm>
            <a:custGeom>
              <a:rect b="b" l="l" r="r" t="t"/>
              <a:pathLst>
                <a:path extrusionOk="0" h="37" w="37">
                  <a:moveTo>
                    <a:pt x="24" y="0"/>
                  </a:moveTo>
                  <a:cubicBezTo>
                    <a:pt x="1" y="12"/>
                    <a:pt x="1" y="36"/>
                    <a:pt x="24" y="36"/>
                  </a:cubicBezTo>
                  <a:cubicBezTo>
                    <a:pt x="36" y="36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14"/>
            <p:cNvSpPr/>
            <p:nvPr/>
          </p:nvSpPr>
          <p:spPr>
            <a:xfrm>
              <a:off x="4437525" y="3408575"/>
              <a:ext cx="18400" cy="4200"/>
            </a:xfrm>
            <a:custGeom>
              <a:rect b="b" l="l" r="r" t="t"/>
              <a:pathLst>
                <a:path extrusionOk="0" h="168" w="736">
                  <a:moveTo>
                    <a:pt x="366" y="1"/>
                  </a:moveTo>
                  <a:cubicBezTo>
                    <a:pt x="247" y="1"/>
                    <a:pt x="128" y="49"/>
                    <a:pt x="21" y="108"/>
                  </a:cubicBezTo>
                  <a:cubicBezTo>
                    <a:pt x="1" y="129"/>
                    <a:pt x="7" y="158"/>
                    <a:pt x="24" y="158"/>
                  </a:cubicBezTo>
                  <a:cubicBezTo>
                    <a:pt x="27" y="158"/>
                    <a:pt x="30" y="157"/>
                    <a:pt x="33" y="156"/>
                  </a:cubicBezTo>
                  <a:cubicBezTo>
                    <a:pt x="80" y="142"/>
                    <a:pt x="127" y="137"/>
                    <a:pt x="173" y="137"/>
                  </a:cubicBezTo>
                  <a:cubicBezTo>
                    <a:pt x="246" y="137"/>
                    <a:pt x="318" y="148"/>
                    <a:pt x="390" y="156"/>
                  </a:cubicBezTo>
                  <a:cubicBezTo>
                    <a:pt x="438" y="162"/>
                    <a:pt x="483" y="162"/>
                    <a:pt x="527" y="162"/>
                  </a:cubicBezTo>
                  <a:cubicBezTo>
                    <a:pt x="572" y="162"/>
                    <a:pt x="617" y="162"/>
                    <a:pt x="664" y="168"/>
                  </a:cubicBezTo>
                  <a:cubicBezTo>
                    <a:pt x="724" y="156"/>
                    <a:pt x="736" y="108"/>
                    <a:pt x="712" y="108"/>
                  </a:cubicBezTo>
                  <a:cubicBezTo>
                    <a:pt x="593" y="49"/>
                    <a:pt x="497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14"/>
            <p:cNvSpPr/>
            <p:nvPr/>
          </p:nvSpPr>
          <p:spPr>
            <a:xfrm>
              <a:off x="4418400" y="3415425"/>
              <a:ext cx="4775" cy="525"/>
            </a:xfrm>
            <a:custGeom>
              <a:rect b="b" l="l" r="r" t="t"/>
              <a:pathLst>
                <a:path extrusionOk="0" h="21" w="191">
                  <a:moveTo>
                    <a:pt x="12" y="1"/>
                  </a:moveTo>
                  <a:cubicBezTo>
                    <a:pt x="0" y="1"/>
                    <a:pt x="0" y="13"/>
                    <a:pt x="12" y="13"/>
                  </a:cubicBezTo>
                  <a:lnTo>
                    <a:pt x="179" y="13"/>
                  </a:lnTo>
                  <a:cubicBezTo>
                    <a:pt x="182" y="19"/>
                    <a:pt x="184" y="21"/>
                    <a:pt x="186" y="21"/>
                  </a:cubicBezTo>
                  <a:cubicBezTo>
                    <a:pt x="190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14"/>
            <p:cNvSpPr/>
            <p:nvPr/>
          </p:nvSpPr>
          <p:spPr>
            <a:xfrm>
              <a:off x="4394875" y="3387250"/>
              <a:ext cx="44850" cy="10275"/>
            </a:xfrm>
            <a:custGeom>
              <a:rect b="b" l="l" r="r" t="t"/>
              <a:pathLst>
                <a:path extrusionOk="0" h="411" w="1794">
                  <a:moveTo>
                    <a:pt x="1695" y="1"/>
                  </a:moveTo>
                  <a:cubicBezTo>
                    <a:pt x="1686" y="1"/>
                    <a:pt x="1677" y="3"/>
                    <a:pt x="1668" y="9"/>
                  </a:cubicBezTo>
                  <a:cubicBezTo>
                    <a:pt x="1433" y="193"/>
                    <a:pt x="1130" y="255"/>
                    <a:pt x="823" y="255"/>
                  </a:cubicBezTo>
                  <a:cubicBezTo>
                    <a:pt x="554" y="255"/>
                    <a:pt x="282" y="207"/>
                    <a:pt x="48" y="151"/>
                  </a:cubicBezTo>
                  <a:cubicBezTo>
                    <a:pt x="13" y="151"/>
                    <a:pt x="1" y="175"/>
                    <a:pt x="37" y="187"/>
                  </a:cubicBezTo>
                  <a:cubicBezTo>
                    <a:pt x="285" y="320"/>
                    <a:pt x="613" y="410"/>
                    <a:pt x="934" y="410"/>
                  </a:cubicBezTo>
                  <a:cubicBezTo>
                    <a:pt x="1244" y="410"/>
                    <a:pt x="1546" y="326"/>
                    <a:pt x="1763" y="116"/>
                  </a:cubicBezTo>
                  <a:cubicBezTo>
                    <a:pt x="1793" y="75"/>
                    <a:pt x="1746" y="1"/>
                    <a:pt x="16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14"/>
            <p:cNvSpPr/>
            <p:nvPr/>
          </p:nvSpPr>
          <p:spPr>
            <a:xfrm>
              <a:off x="4375525" y="3388050"/>
              <a:ext cx="3000" cy="925"/>
            </a:xfrm>
            <a:custGeom>
              <a:rect b="b" l="l" r="r" t="t"/>
              <a:pathLst>
                <a:path extrusionOk="0" h="37" w="120">
                  <a:moveTo>
                    <a:pt x="1" y="0"/>
                  </a:moveTo>
                  <a:cubicBezTo>
                    <a:pt x="13" y="36"/>
                    <a:pt x="60" y="36"/>
                    <a:pt x="120" y="36"/>
                  </a:cubicBezTo>
                  <a:cubicBezTo>
                    <a:pt x="84" y="36"/>
                    <a:pt x="37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14"/>
            <p:cNvSpPr/>
            <p:nvPr/>
          </p:nvSpPr>
          <p:spPr>
            <a:xfrm>
              <a:off x="4351900" y="3381325"/>
              <a:ext cx="3050" cy="2825"/>
            </a:xfrm>
            <a:custGeom>
              <a:rect b="b" l="l" r="r" t="t"/>
              <a:pathLst>
                <a:path extrusionOk="0" h="113" w="122">
                  <a:moveTo>
                    <a:pt x="38" y="1"/>
                  </a:moveTo>
                  <a:cubicBezTo>
                    <a:pt x="18" y="1"/>
                    <a:pt x="0" y="34"/>
                    <a:pt x="29" y="43"/>
                  </a:cubicBezTo>
                  <a:lnTo>
                    <a:pt x="89" y="103"/>
                  </a:lnTo>
                  <a:cubicBezTo>
                    <a:pt x="92" y="109"/>
                    <a:pt x="96" y="112"/>
                    <a:pt x="100" y="112"/>
                  </a:cubicBezTo>
                  <a:cubicBezTo>
                    <a:pt x="111" y="112"/>
                    <a:pt x="121" y="93"/>
                    <a:pt x="112" y="67"/>
                  </a:cubicBezTo>
                  <a:lnTo>
                    <a:pt x="53" y="7"/>
                  </a:lnTo>
                  <a:cubicBezTo>
                    <a:pt x="48" y="3"/>
                    <a:pt x="43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14"/>
            <p:cNvSpPr/>
            <p:nvPr/>
          </p:nvSpPr>
          <p:spPr>
            <a:xfrm>
              <a:off x="4268375" y="3383575"/>
              <a:ext cx="28300" cy="14925"/>
            </a:xfrm>
            <a:custGeom>
              <a:rect b="b" l="l" r="r" t="t"/>
              <a:pathLst>
                <a:path extrusionOk="0" h="597" w="1132">
                  <a:moveTo>
                    <a:pt x="1" y="1"/>
                  </a:moveTo>
                  <a:cubicBezTo>
                    <a:pt x="310" y="310"/>
                    <a:pt x="703" y="489"/>
                    <a:pt x="1132" y="596"/>
                  </a:cubicBezTo>
                  <a:cubicBezTo>
                    <a:pt x="703" y="489"/>
                    <a:pt x="322" y="3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14"/>
            <p:cNvSpPr/>
            <p:nvPr/>
          </p:nvSpPr>
          <p:spPr>
            <a:xfrm>
              <a:off x="4165450" y="3317150"/>
              <a:ext cx="64475" cy="48200"/>
            </a:xfrm>
            <a:custGeom>
              <a:rect b="b" l="l" r="r" t="t"/>
              <a:pathLst>
                <a:path extrusionOk="0" h="1928" w="2579">
                  <a:moveTo>
                    <a:pt x="46" y="1"/>
                  </a:moveTo>
                  <a:cubicBezTo>
                    <a:pt x="17" y="1"/>
                    <a:pt x="1" y="40"/>
                    <a:pt x="22" y="50"/>
                  </a:cubicBezTo>
                  <a:cubicBezTo>
                    <a:pt x="748" y="788"/>
                    <a:pt x="1689" y="1372"/>
                    <a:pt x="2558" y="1920"/>
                  </a:cubicBezTo>
                  <a:cubicBezTo>
                    <a:pt x="2561" y="1925"/>
                    <a:pt x="2564" y="1928"/>
                    <a:pt x="2566" y="1928"/>
                  </a:cubicBezTo>
                  <a:cubicBezTo>
                    <a:pt x="2574" y="1928"/>
                    <a:pt x="2579" y="1905"/>
                    <a:pt x="2570" y="1896"/>
                  </a:cubicBezTo>
                  <a:cubicBezTo>
                    <a:pt x="1736" y="1265"/>
                    <a:pt x="903" y="610"/>
                    <a:pt x="58" y="3"/>
                  </a:cubicBezTo>
                  <a:cubicBezTo>
                    <a:pt x="54" y="1"/>
                    <a:pt x="50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14"/>
            <p:cNvSpPr/>
            <p:nvPr/>
          </p:nvSpPr>
          <p:spPr>
            <a:xfrm>
              <a:off x="4213600" y="3325550"/>
              <a:ext cx="17500" cy="10100"/>
            </a:xfrm>
            <a:custGeom>
              <a:rect b="b" l="l" r="r" t="t"/>
              <a:pathLst>
                <a:path extrusionOk="0" h="404" w="700">
                  <a:moveTo>
                    <a:pt x="37" y="0"/>
                  </a:moveTo>
                  <a:cubicBezTo>
                    <a:pt x="1" y="0"/>
                    <a:pt x="1" y="36"/>
                    <a:pt x="37" y="36"/>
                  </a:cubicBezTo>
                  <a:cubicBezTo>
                    <a:pt x="287" y="107"/>
                    <a:pt x="477" y="214"/>
                    <a:pt x="668" y="393"/>
                  </a:cubicBezTo>
                  <a:cubicBezTo>
                    <a:pt x="675" y="400"/>
                    <a:pt x="681" y="403"/>
                    <a:pt x="686" y="403"/>
                  </a:cubicBezTo>
                  <a:cubicBezTo>
                    <a:pt x="697" y="403"/>
                    <a:pt x="700" y="389"/>
                    <a:pt x="691" y="381"/>
                  </a:cubicBezTo>
                  <a:cubicBezTo>
                    <a:pt x="513" y="202"/>
                    <a:pt x="287" y="2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14"/>
            <p:cNvSpPr/>
            <p:nvPr/>
          </p:nvSpPr>
          <p:spPr>
            <a:xfrm>
              <a:off x="4100650" y="3251350"/>
              <a:ext cx="15950" cy="10225"/>
            </a:xfrm>
            <a:custGeom>
              <a:rect b="b" l="l" r="r" t="t"/>
              <a:pathLst>
                <a:path extrusionOk="0" h="409" w="638">
                  <a:moveTo>
                    <a:pt x="41" y="0"/>
                  </a:moveTo>
                  <a:cubicBezTo>
                    <a:pt x="20" y="0"/>
                    <a:pt x="1" y="22"/>
                    <a:pt x="30" y="51"/>
                  </a:cubicBezTo>
                  <a:cubicBezTo>
                    <a:pt x="173" y="218"/>
                    <a:pt x="435" y="313"/>
                    <a:pt x="637" y="408"/>
                  </a:cubicBezTo>
                  <a:cubicBezTo>
                    <a:pt x="530" y="349"/>
                    <a:pt x="447" y="289"/>
                    <a:pt x="352" y="206"/>
                  </a:cubicBezTo>
                  <a:cubicBezTo>
                    <a:pt x="316" y="170"/>
                    <a:pt x="268" y="134"/>
                    <a:pt x="221" y="87"/>
                  </a:cubicBezTo>
                  <a:cubicBezTo>
                    <a:pt x="173" y="51"/>
                    <a:pt x="114" y="27"/>
                    <a:pt x="54" y="3"/>
                  </a:cubicBezTo>
                  <a:cubicBezTo>
                    <a:pt x="50" y="1"/>
                    <a:pt x="45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14"/>
            <p:cNvSpPr/>
            <p:nvPr/>
          </p:nvSpPr>
          <p:spPr>
            <a:xfrm>
              <a:off x="4107450" y="3238250"/>
              <a:ext cx="13525" cy="8575"/>
            </a:xfrm>
            <a:custGeom>
              <a:rect b="b" l="l" r="r" t="t"/>
              <a:pathLst>
                <a:path extrusionOk="0" h="343" w="541">
                  <a:moveTo>
                    <a:pt x="38" y="0"/>
                  </a:moveTo>
                  <a:cubicBezTo>
                    <a:pt x="13" y="0"/>
                    <a:pt x="1" y="20"/>
                    <a:pt x="20" y="39"/>
                  </a:cubicBezTo>
                  <a:cubicBezTo>
                    <a:pt x="163" y="182"/>
                    <a:pt x="354" y="242"/>
                    <a:pt x="532" y="337"/>
                  </a:cubicBezTo>
                  <a:cubicBezTo>
                    <a:pt x="365" y="218"/>
                    <a:pt x="199" y="123"/>
                    <a:pt x="56" y="4"/>
                  </a:cubicBezTo>
                  <a:cubicBezTo>
                    <a:pt x="49" y="1"/>
                    <a:pt x="43" y="0"/>
                    <a:pt x="38" y="0"/>
                  </a:cubicBezTo>
                  <a:close/>
                  <a:moveTo>
                    <a:pt x="532" y="337"/>
                  </a:moveTo>
                  <a:cubicBezTo>
                    <a:pt x="532" y="341"/>
                    <a:pt x="533" y="342"/>
                    <a:pt x="535" y="342"/>
                  </a:cubicBezTo>
                  <a:cubicBezTo>
                    <a:pt x="537" y="342"/>
                    <a:pt x="540" y="337"/>
                    <a:pt x="532" y="33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14"/>
            <p:cNvSpPr/>
            <p:nvPr/>
          </p:nvSpPr>
          <p:spPr>
            <a:xfrm>
              <a:off x="4040975" y="3144125"/>
              <a:ext cx="22975" cy="83000"/>
            </a:xfrm>
            <a:custGeom>
              <a:rect b="b" l="l" r="r" t="t"/>
              <a:pathLst>
                <a:path extrusionOk="0" h="3320" w="919">
                  <a:moveTo>
                    <a:pt x="113" y="0"/>
                  </a:moveTo>
                  <a:cubicBezTo>
                    <a:pt x="104" y="0"/>
                    <a:pt x="96" y="6"/>
                    <a:pt x="96" y="18"/>
                  </a:cubicBezTo>
                  <a:cubicBezTo>
                    <a:pt x="0" y="1137"/>
                    <a:pt x="215" y="2387"/>
                    <a:pt x="858" y="3304"/>
                  </a:cubicBezTo>
                  <a:cubicBezTo>
                    <a:pt x="861" y="3315"/>
                    <a:pt x="869" y="3319"/>
                    <a:pt x="878" y="3319"/>
                  </a:cubicBezTo>
                  <a:cubicBezTo>
                    <a:pt x="897" y="3319"/>
                    <a:pt x="918" y="3297"/>
                    <a:pt x="893" y="3280"/>
                  </a:cubicBezTo>
                  <a:cubicBezTo>
                    <a:pt x="191" y="2221"/>
                    <a:pt x="262" y="1209"/>
                    <a:pt x="131" y="18"/>
                  </a:cubicBezTo>
                  <a:cubicBezTo>
                    <a:pt x="131" y="6"/>
                    <a:pt x="12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14"/>
            <p:cNvSpPr/>
            <p:nvPr/>
          </p:nvSpPr>
          <p:spPr>
            <a:xfrm>
              <a:off x="4061800" y="3144125"/>
              <a:ext cx="2700" cy="16750"/>
            </a:xfrm>
            <a:custGeom>
              <a:rect b="b" l="l" r="r" t="t"/>
              <a:pathLst>
                <a:path extrusionOk="0" h="670" w="108">
                  <a:moveTo>
                    <a:pt x="42" y="0"/>
                  </a:moveTo>
                  <a:cubicBezTo>
                    <a:pt x="33" y="0"/>
                    <a:pt x="25" y="6"/>
                    <a:pt x="25" y="18"/>
                  </a:cubicBezTo>
                  <a:cubicBezTo>
                    <a:pt x="1" y="232"/>
                    <a:pt x="36" y="470"/>
                    <a:pt x="84" y="661"/>
                  </a:cubicBezTo>
                  <a:cubicBezTo>
                    <a:pt x="90" y="667"/>
                    <a:pt x="96" y="670"/>
                    <a:pt x="100" y="670"/>
                  </a:cubicBezTo>
                  <a:cubicBezTo>
                    <a:pt x="105" y="670"/>
                    <a:pt x="108" y="667"/>
                    <a:pt x="108" y="661"/>
                  </a:cubicBezTo>
                  <a:cubicBezTo>
                    <a:pt x="60" y="435"/>
                    <a:pt x="84" y="232"/>
                    <a:pt x="60" y="18"/>
                  </a:cubicBezTo>
                  <a:cubicBezTo>
                    <a:pt x="60" y="6"/>
                    <a:pt x="51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14"/>
            <p:cNvSpPr/>
            <p:nvPr/>
          </p:nvSpPr>
          <p:spPr>
            <a:xfrm>
              <a:off x="4072400" y="3076900"/>
              <a:ext cx="7000" cy="9500"/>
            </a:xfrm>
            <a:custGeom>
              <a:rect b="b" l="l" r="r" t="t"/>
              <a:pathLst>
                <a:path extrusionOk="0" h="380" w="280">
                  <a:moveTo>
                    <a:pt x="266" y="1"/>
                  </a:moveTo>
                  <a:cubicBezTo>
                    <a:pt x="263" y="1"/>
                    <a:pt x="259" y="5"/>
                    <a:pt x="255" y="16"/>
                  </a:cubicBezTo>
                  <a:cubicBezTo>
                    <a:pt x="208" y="52"/>
                    <a:pt x="196" y="100"/>
                    <a:pt x="160" y="147"/>
                  </a:cubicBezTo>
                  <a:lnTo>
                    <a:pt x="29" y="326"/>
                  </a:lnTo>
                  <a:cubicBezTo>
                    <a:pt x="0" y="345"/>
                    <a:pt x="26" y="380"/>
                    <a:pt x="56" y="380"/>
                  </a:cubicBezTo>
                  <a:cubicBezTo>
                    <a:pt x="63" y="380"/>
                    <a:pt x="70" y="378"/>
                    <a:pt x="77" y="373"/>
                  </a:cubicBezTo>
                  <a:cubicBezTo>
                    <a:pt x="160" y="278"/>
                    <a:pt x="255" y="159"/>
                    <a:pt x="279" y="28"/>
                  </a:cubicBezTo>
                  <a:cubicBezTo>
                    <a:pt x="279" y="20"/>
                    <a:pt x="27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14"/>
            <p:cNvSpPr/>
            <p:nvPr/>
          </p:nvSpPr>
          <p:spPr>
            <a:xfrm>
              <a:off x="4095750" y="3007325"/>
              <a:ext cx="2700" cy="22275"/>
            </a:xfrm>
            <a:custGeom>
              <a:rect b="b" l="l" r="r" t="t"/>
              <a:pathLst>
                <a:path extrusionOk="0" h="891" w="108">
                  <a:moveTo>
                    <a:pt x="75" y="0"/>
                  </a:moveTo>
                  <a:cubicBezTo>
                    <a:pt x="66" y="0"/>
                    <a:pt x="60" y="4"/>
                    <a:pt x="60" y="13"/>
                  </a:cubicBezTo>
                  <a:cubicBezTo>
                    <a:pt x="0" y="299"/>
                    <a:pt x="12" y="597"/>
                    <a:pt x="12" y="870"/>
                  </a:cubicBezTo>
                  <a:cubicBezTo>
                    <a:pt x="12" y="884"/>
                    <a:pt x="20" y="890"/>
                    <a:pt x="27" y="890"/>
                  </a:cubicBezTo>
                  <a:cubicBezTo>
                    <a:pt x="32" y="890"/>
                    <a:pt x="36" y="887"/>
                    <a:pt x="36" y="882"/>
                  </a:cubicBezTo>
                  <a:cubicBezTo>
                    <a:pt x="36" y="597"/>
                    <a:pt x="48" y="311"/>
                    <a:pt x="107" y="25"/>
                  </a:cubicBezTo>
                  <a:cubicBezTo>
                    <a:pt x="107" y="10"/>
                    <a:pt x="89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14"/>
            <p:cNvSpPr/>
            <p:nvPr/>
          </p:nvSpPr>
          <p:spPr>
            <a:xfrm>
              <a:off x="4087750" y="2945050"/>
              <a:ext cx="11100" cy="13625"/>
            </a:xfrm>
            <a:custGeom>
              <a:rect b="b" l="l" r="r" t="t"/>
              <a:pathLst>
                <a:path extrusionOk="0" h="545" w="444">
                  <a:moveTo>
                    <a:pt x="27" y="1"/>
                  </a:moveTo>
                  <a:cubicBezTo>
                    <a:pt x="15" y="1"/>
                    <a:pt x="1" y="20"/>
                    <a:pt x="10" y="40"/>
                  </a:cubicBezTo>
                  <a:cubicBezTo>
                    <a:pt x="130" y="194"/>
                    <a:pt x="260" y="361"/>
                    <a:pt x="380" y="528"/>
                  </a:cubicBezTo>
                  <a:cubicBezTo>
                    <a:pt x="384" y="540"/>
                    <a:pt x="393" y="545"/>
                    <a:pt x="402" y="545"/>
                  </a:cubicBezTo>
                  <a:cubicBezTo>
                    <a:pt x="422" y="545"/>
                    <a:pt x="443" y="524"/>
                    <a:pt x="427" y="492"/>
                  </a:cubicBezTo>
                  <a:cubicBezTo>
                    <a:pt x="308" y="313"/>
                    <a:pt x="201" y="123"/>
                    <a:pt x="34" y="4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14"/>
            <p:cNvSpPr/>
            <p:nvPr/>
          </p:nvSpPr>
          <p:spPr>
            <a:xfrm>
              <a:off x="4073525" y="2919500"/>
              <a:ext cx="11725" cy="5775"/>
            </a:xfrm>
            <a:custGeom>
              <a:rect b="b" l="l" r="r" t="t"/>
              <a:pathLst>
                <a:path extrusionOk="0" h="231" w="469">
                  <a:moveTo>
                    <a:pt x="58" y="0"/>
                  </a:moveTo>
                  <a:cubicBezTo>
                    <a:pt x="26" y="0"/>
                    <a:pt x="0" y="52"/>
                    <a:pt x="44" y="73"/>
                  </a:cubicBezTo>
                  <a:cubicBezTo>
                    <a:pt x="163" y="133"/>
                    <a:pt x="294" y="181"/>
                    <a:pt x="425" y="228"/>
                  </a:cubicBezTo>
                  <a:cubicBezTo>
                    <a:pt x="429" y="229"/>
                    <a:pt x="432" y="230"/>
                    <a:pt x="436" y="230"/>
                  </a:cubicBezTo>
                  <a:cubicBezTo>
                    <a:pt x="462" y="230"/>
                    <a:pt x="468" y="191"/>
                    <a:pt x="437" y="181"/>
                  </a:cubicBezTo>
                  <a:cubicBezTo>
                    <a:pt x="318" y="109"/>
                    <a:pt x="187" y="73"/>
                    <a:pt x="67" y="2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14"/>
            <p:cNvSpPr/>
            <p:nvPr/>
          </p:nvSpPr>
          <p:spPr>
            <a:xfrm>
              <a:off x="4058225" y="2978950"/>
              <a:ext cx="3600" cy="26625"/>
            </a:xfrm>
            <a:custGeom>
              <a:rect b="b" l="l" r="r" t="t"/>
              <a:pathLst>
                <a:path extrusionOk="0" h="1065" w="144">
                  <a:moveTo>
                    <a:pt x="30" y="1"/>
                  </a:moveTo>
                  <a:cubicBezTo>
                    <a:pt x="15" y="1"/>
                    <a:pt x="1" y="9"/>
                    <a:pt x="1" y="29"/>
                  </a:cubicBezTo>
                  <a:cubicBezTo>
                    <a:pt x="1" y="208"/>
                    <a:pt x="25" y="386"/>
                    <a:pt x="37" y="565"/>
                  </a:cubicBezTo>
                  <a:cubicBezTo>
                    <a:pt x="37" y="731"/>
                    <a:pt x="37" y="898"/>
                    <a:pt x="13" y="1065"/>
                  </a:cubicBezTo>
                  <a:cubicBezTo>
                    <a:pt x="13" y="1065"/>
                    <a:pt x="48" y="1065"/>
                    <a:pt x="48" y="1041"/>
                  </a:cubicBezTo>
                  <a:cubicBezTo>
                    <a:pt x="108" y="720"/>
                    <a:pt x="144" y="327"/>
                    <a:pt x="60" y="17"/>
                  </a:cubicBezTo>
                  <a:cubicBezTo>
                    <a:pt x="55" y="6"/>
                    <a:pt x="42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14"/>
            <p:cNvSpPr/>
            <p:nvPr/>
          </p:nvSpPr>
          <p:spPr>
            <a:xfrm>
              <a:off x="4018350" y="2943050"/>
              <a:ext cx="4700" cy="3125"/>
            </a:xfrm>
            <a:custGeom>
              <a:rect b="b" l="l" r="r" t="t"/>
              <a:pathLst>
                <a:path extrusionOk="0" h="125" w="188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48" y="48"/>
                    <a:pt x="108" y="72"/>
                    <a:pt x="167" y="120"/>
                  </a:cubicBezTo>
                  <a:cubicBezTo>
                    <a:pt x="170" y="123"/>
                    <a:pt x="173" y="124"/>
                    <a:pt x="176" y="124"/>
                  </a:cubicBezTo>
                  <a:cubicBezTo>
                    <a:pt x="184" y="124"/>
                    <a:pt x="188" y="113"/>
                    <a:pt x="179" y="96"/>
                  </a:cubicBezTo>
                  <a:cubicBezTo>
                    <a:pt x="131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14"/>
            <p:cNvSpPr/>
            <p:nvPr/>
          </p:nvSpPr>
          <p:spPr>
            <a:xfrm>
              <a:off x="4023050" y="2911475"/>
              <a:ext cx="8550" cy="8150"/>
            </a:xfrm>
            <a:custGeom>
              <a:rect b="b" l="l" r="r" t="t"/>
              <a:pathLst>
                <a:path extrusionOk="0" h="326" w="342">
                  <a:moveTo>
                    <a:pt x="31" y="0"/>
                  </a:moveTo>
                  <a:cubicBezTo>
                    <a:pt x="13" y="0"/>
                    <a:pt x="0" y="28"/>
                    <a:pt x="27" y="37"/>
                  </a:cubicBezTo>
                  <a:lnTo>
                    <a:pt x="289" y="311"/>
                  </a:lnTo>
                  <a:cubicBezTo>
                    <a:pt x="292" y="322"/>
                    <a:pt x="299" y="326"/>
                    <a:pt x="306" y="326"/>
                  </a:cubicBezTo>
                  <a:cubicBezTo>
                    <a:pt x="322" y="326"/>
                    <a:pt x="341" y="301"/>
                    <a:pt x="324" y="275"/>
                  </a:cubicBezTo>
                  <a:lnTo>
                    <a:pt x="51" y="13"/>
                  </a:ln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14"/>
            <p:cNvSpPr/>
            <p:nvPr/>
          </p:nvSpPr>
          <p:spPr>
            <a:xfrm>
              <a:off x="3988650" y="2870975"/>
              <a:ext cx="27050" cy="12875"/>
            </a:xfrm>
            <a:custGeom>
              <a:rect b="b" l="l" r="r" t="t"/>
              <a:pathLst>
                <a:path extrusionOk="0" h="515" w="1082">
                  <a:moveTo>
                    <a:pt x="80" y="1"/>
                  </a:moveTo>
                  <a:cubicBezTo>
                    <a:pt x="38" y="1"/>
                    <a:pt x="1" y="53"/>
                    <a:pt x="33" y="86"/>
                  </a:cubicBezTo>
                  <a:cubicBezTo>
                    <a:pt x="236" y="383"/>
                    <a:pt x="700" y="467"/>
                    <a:pt x="1046" y="514"/>
                  </a:cubicBezTo>
                  <a:cubicBezTo>
                    <a:pt x="1057" y="514"/>
                    <a:pt x="1081" y="467"/>
                    <a:pt x="1057" y="455"/>
                  </a:cubicBezTo>
                  <a:cubicBezTo>
                    <a:pt x="724" y="300"/>
                    <a:pt x="414" y="121"/>
                    <a:pt x="93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14"/>
            <p:cNvSpPr/>
            <p:nvPr/>
          </p:nvSpPr>
          <p:spPr>
            <a:xfrm>
              <a:off x="3916925" y="2824525"/>
              <a:ext cx="43000" cy="28925"/>
            </a:xfrm>
            <a:custGeom>
              <a:rect b="b" l="l" r="r" t="t"/>
              <a:pathLst>
                <a:path extrusionOk="0" h="1157" w="1720">
                  <a:moveTo>
                    <a:pt x="43" y="1"/>
                  </a:moveTo>
                  <a:cubicBezTo>
                    <a:pt x="16" y="1"/>
                    <a:pt x="1" y="30"/>
                    <a:pt x="21" y="50"/>
                  </a:cubicBezTo>
                  <a:cubicBezTo>
                    <a:pt x="486" y="491"/>
                    <a:pt x="1128" y="848"/>
                    <a:pt x="1712" y="1146"/>
                  </a:cubicBezTo>
                  <a:cubicBezTo>
                    <a:pt x="1128" y="812"/>
                    <a:pt x="616" y="360"/>
                    <a:pt x="57" y="3"/>
                  </a:cubicBezTo>
                  <a:cubicBezTo>
                    <a:pt x="52" y="1"/>
                    <a:pt x="47" y="1"/>
                    <a:pt x="43" y="1"/>
                  </a:cubicBezTo>
                  <a:close/>
                  <a:moveTo>
                    <a:pt x="1712" y="1146"/>
                  </a:moveTo>
                  <a:cubicBezTo>
                    <a:pt x="1712" y="1154"/>
                    <a:pt x="1713" y="1156"/>
                    <a:pt x="1714" y="1156"/>
                  </a:cubicBezTo>
                  <a:cubicBezTo>
                    <a:pt x="1717" y="1156"/>
                    <a:pt x="1720" y="1146"/>
                    <a:pt x="1712" y="1146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14"/>
            <p:cNvSpPr/>
            <p:nvPr/>
          </p:nvSpPr>
          <p:spPr>
            <a:xfrm>
              <a:off x="3923250" y="2857475"/>
              <a:ext cx="29300" cy="15200"/>
            </a:xfrm>
            <a:custGeom>
              <a:rect b="b" l="l" r="r" t="t"/>
              <a:pathLst>
                <a:path extrusionOk="0" h="608" w="1172">
                  <a:moveTo>
                    <a:pt x="49" y="1"/>
                  </a:moveTo>
                  <a:cubicBezTo>
                    <a:pt x="20" y="1"/>
                    <a:pt x="0" y="46"/>
                    <a:pt x="30" y="66"/>
                  </a:cubicBezTo>
                  <a:cubicBezTo>
                    <a:pt x="286" y="377"/>
                    <a:pt x="645" y="605"/>
                    <a:pt x="1040" y="605"/>
                  </a:cubicBezTo>
                  <a:cubicBezTo>
                    <a:pt x="1068" y="605"/>
                    <a:pt x="1097" y="604"/>
                    <a:pt x="1125" y="602"/>
                  </a:cubicBezTo>
                  <a:cubicBezTo>
                    <a:pt x="1133" y="606"/>
                    <a:pt x="1140" y="607"/>
                    <a:pt x="1145" y="607"/>
                  </a:cubicBezTo>
                  <a:cubicBezTo>
                    <a:pt x="1172" y="607"/>
                    <a:pt x="1165" y="562"/>
                    <a:pt x="1125" y="542"/>
                  </a:cubicBezTo>
                  <a:cubicBezTo>
                    <a:pt x="709" y="507"/>
                    <a:pt x="423" y="209"/>
                    <a:pt x="66" y="6"/>
                  </a:cubicBezTo>
                  <a:cubicBezTo>
                    <a:pt x="60" y="3"/>
                    <a:pt x="5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14"/>
            <p:cNvSpPr/>
            <p:nvPr/>
          </p:nvSpPr>
          <p:spPr>
            <a:xfrm>
              <a:off x="3970575" y="2927975"/>
              <a:ext cx="19225" cy="9450"/>
            </a:xfrm>
            <a:custGeom>
              <a:rect b="b" l="l" r="r" t="t"/>
              <a:pathLst>
                <a:path extrusionOk="0" h="378" w="769">
                  <a:moveTo>
                    <a:pt x="31" y="0"/>
                  </a:moveTo>
                  <a:cubicBezTo>
                    <a:pt x="10" y="0"/>
                    <a:pt x="0" y="26"/>
                    <a:pt x="18" y="44"/>
                  </a:cubicBezTo>
                  <a:cubicBezTo>
                    <a:pt x="233" y="223"/>
                    <a:pt x="471" y="318"/>
                    <a:pt x="733" y="377"/>
                  </a:cubicBezTo>
                  <a:cubicBezTo>
                    <a:pt x="756" y="354"/>
                    <a:pt x="768" y="330"/>
                    <a:pt x="733" y="330"/>
                  </a:cubicBezTo>
                  <a:cubicBezTo>
                    <a:pt x="483" y="270"/>
                    <a:pt x="280" y="139"/>
                    <a:pt x="54" y="8"/>
                  </a:cubicBezTo>
                  <a:cubicBezTo>
                    <a:pt x="46" y="3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14"/>
            <p:cNvSpPr/>
            <p:nvPr/>
          </p:nvSpPr>
          <p:spPr>
            <a:xfrm>
              <a:off x="3861850" y="2805475"/>
              <a:ext cx="18725" cy="18500"/>
            </a:xfrm>
            <a:custGeom>
              <a:rect b="b" l="l" r="r" t="t"/>
              <a:pathLst>
                <a:path extrusionOk="0" h="740" w="749">
                  <a:moveTo>
                    <a:pt x="46" y="1"/>
                  </a:moveTo>
                  <a:cubicBezTo>
                    <a:pt x="17" y="1"/>
                    <a:pt x="0" y="40"/>
                    <a:pt x="22" y="50"/>
                  </a:cubicBezTo>
                  <a:cubicBezTo>
                    <a:pt x="248" y="289"/>
                    <a:pt x="522" y="479"/>
                    <a:pt x="736" y="717"/>
                  </a:cubicBezTo>
                  <a:cubicBezTo>
                    <a:pt x="545" y="455"/>
                    <a:pt x="319" y="181"/>
                    <a:pt x="57" y="3"/>
                  </a:cubicBezTo>
                  <a:cubicBezTo>
                    <a:pt x="53" y="2"/>
                    <a:pt x="50" y="1"/>
                    <a:pt x="46" y="1"/>
                  </a:cubicBezTo>
                  <a:close/>
                  <a:moveTo>
                    <a:pt x="736" y="717"/>
                  </a:moveTo>
                  <a:cubicBezTo>
                    <a:pt x="736" y="733"/>
                    <a:pt x="741" y="740"/>
                    <a:pt x="744" y="740"/>
                  </a:cubicBezTo>
                  <a:cubicBezTo>
                    <a:pt x="748" y="740"/>
                    <a:pt x="749" y="730"/>
                    <a:pt x="736" y="717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14"/>
            <p:cNvSpPr/>
            <p:nvPr/>
          </p:nvSpPr>
          <p:spPr>
            <a:xfrm>
              <a:off x="3830925" y="2766550"/>
              <a:ext cx="5275" cy="12750"/>
            </a:xfrm>
            <a:custGeom>
              <a:rect b="b" l="l" r="r" t="t"/>
              <a:pathLst>
                <a:path extrusionOk="0" h="510" w="211">
                  <a:moveTo>
                    <a:pt x="45" y="0"/>
                  </a:moveTo>
                  <a:cubicBezTo>
                    <a:pt x="24" y="0"/>
                    <a:pt x="0" y="16"/>
                    <a:pt x="8" y="48"/>
                  </a:cubicBezTo>
                  <a:cubicBezTo>
                    <a:pt x="44" y="191"/>
                    <a:pt x="104" y="310"/>
                    <a:pt x="104" y="464"/>
                  </a:cubicBezTo>
                  <a:cubicBezTo>
                    <a:pt x="104" y="494"/>
                    <a:pt x="130" y="509"/>
                    <a:pt x="157" y="509"/>
                  </a:cubicBezTo>
                  <a:cubicBezTo>
                    <a:pt x="184" y="509"/>
                    <a:pt x="211" y="494"/>
                    <a:pt x="211" y="464"/>
                  </a:cubicBezTo>
                  <a:cubicBezTo>
                    <a:pt x="187" y="310"/>
                    <a:pt x="151" y="155"/>
                    <a:pt x="68" y="12"/>
                  </a:cubicBezTo>
                  <a:cubicBezTo>
                    <a:pt x="64" y="4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14"/>
            <p:cNvSpPr/>
            <p:nvPr/>
          </p:nvSpPr>
          <p:spPr>
            <a:xfrm>
              <a:off x="3879675" y="2795050"/>
              <a:ext cx="12425" cy="9650"/>
            </a:xfrm>
            <a:custGeom>
              <a:rect b="b" l="l" r="r" t="t"/>
              <a:pathLst>
                <a:path extrusionOk="0" h="386" w="497">
                  <a:moveTo>
                    <a:pt x="37" y="1"/>
                  </a:moveTo>
                  <a:cubicBezTo>
                    <a:pt x="17" y="1"/>
                    <a:pt x="1" y="29"/>
                    <a:pt x="11" y="39"/>
                  </a:cubicBezTo>
                  <a:cubicBezTo>
                    <a:pt x="130" y="182"/>
                    <a:pt x="261" y="301"/>
                    <a:pt x="440" y="384"/>
                  </a:cubicBezTo>
                  <a:cubicBezTo>
                    <a:pt x="443" y="385"/>
                    <a:pt x="446" y="385"/>
                    <a:pt x="449" y="385"/>
                  </a:cubicBezTo>
                  <a:cubicBezTo>
                    <a:pt x="489" y="385"/>
                    <a:pt x="497" y="312"/>
                    <a:pt x="463" y="301"/>
                  </a:cubicBezTo>
                  <a:cubicBezTo>
                    <a:pt x="297" y="241"/>
                    <a:pt x="178" y="110"/>
                    <a:pt x="47" y="3"/>
                  </a:cubicBezTo>
                  <a:cubicBezTo>
                    <a:pt x="43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14"/>
            <p:cNvSpPr/>
            <p:nvPr/>
          </p:nvSpPr>
          <p:spPr>
            <a:xfrm>
              <a:off x="3844275" y="2852775"/>
              <a:ext cx="20100" cy="16525"/>
            </a:xfrm>
            <a:custGeom>
              <a:rect b="b" l="l" r="r" t="t"/>
              <a:pathLst>
                <a:path extrusionOk="0" h="661" w="804">
                  <a:moveTo>
                    <a:pt x="40" y="1"/>
                  </a:moveTo>
                  <a:cubicBezTo>
                    <a:pt x="15" y="1"/>
                    <a:pt x="0" y="22"/>
                    <a:pt x="10" y="52"/>
                  </a:cubicBezTo>
                  <a:cubicBezTo>
                    <a:pt x="105" y="183"/>
                    <a:pt x="236" y="290"/>
                    <a:pt x="355" y="373"/>
                  </a:cubicBezTo>
                  <a:cubicBezTo>
                    <a:pt x="474" y="468"/>
                    <a:pt x="594" y="575"/>
                    <a:pt x="713" y="659"/>
                  </a:cubicBezTo>
                  <a:cubicBezTo>
                    <a:pt x="717" y="660"/>
                    <a:pt x="721" y="660"/>
                    <a:pt x="725" y="660"/>
                  </a:cubicBezTo>
                  <a:cubicBezTo>
                    <a:pt x="768" y="660"/>
                    <a:pt x="804" y="609"/>
                    <a:pt x="760" y="587"/>
                  </a:cubicBezTo>
                  <a:cubicBezTo>
                    <a:pt x="629" y="480"/>
                    <a:pt x="498" y="397"/>
                    <a:pt x="391" y="290"/>
                  </a:cubicBezTo>
                  <a:cubicBezTo>
                    <a:pt x="284" y="194"/>
                    <a:pt x="177" y="75"/>
                    <a:pt x="58" y="4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14"/>
            <p:cNvSpPr/>
            <p:nvPr/>
          </p:nvSpPr>
          <p:spPr>
            <a:xfrm>
              <a:off x="3787950" y="2718575"/>
              <a:ext cx="6875" cy="50600"/>
            </a:xfrm>
            <a:custGeom>
              <a:rect b="b" l="l" r="r" t="t"/>
              <a:pathLst>
                <a:path extrusionOk="0" h="2024" w="275">
                  <a:moveTo>
                    <a:pt x="47" y="0"/>
                  </a:moveTo>
                  <a:cubicBezTo>
                    <a:pt x="37" y="0"/>
                    <a:pt x="25" y="7"/>
                    <a:pt x="25" y="14"/>
                  </a:cubicBezTo>
                  <a:cubicBezTo>
                    <a:pt x="1" y="669"/>
                    <a:pt x="168" y="1336"/>
                    <a:pt x="239" y="2014"/>
                  </a:cubicBezTo>
                  <a:cubicBezTo>
                    <a:pt x="239" y="2020"/>
                    <a:pt x="248" y="2023"/>
                    <a:pt x="257" y="2023"/>
                  </a:cubicBezTo>
                  <a:cubicBezTo>
                    <a:pt x="266" y="2023"/>
                    <a:pt x="275" y="2020"/>
                    <a:pt x="275" y="2014"/>
                  </a:cubicBezTo>
                  <a:cubicBezTo>
                    <a:pt x="227" y="1360"/>
                    <a:pt x="180" y="669"/>
                    <a:pt x="60" y="14"/>
                  </a:cubicBezTo>
                  <a:cubicBezTo>
                    <a:pt x="60" y="4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14"/>
            <p:cNvSpPr/>
            <p:nvPr/>
          </p:nvSpPr>
          <p:spPr>
            <a:xfrm>
              <a:off x="3800750" y="2676275"/>
              <a:ext cx="6000" cy="40750"/>
            </a:xfrm>
            <a:custGeom>
              <a:rect b="b" l="l" r="r" t="t"/>
              <a:pathLst>
                <a:path extrusionOk="0" h="1630" w="240">
                  <a:moveTo>
                    <a:pt x="114" y="1"/>
                  </a:moveTo>
                  <a:cubicBezTo>
                    <a:pt x="99" y="1"/>
                    <a:pt x="84" y="10"/>
                    <a:pt x="84" y="27"/>
                  </a:cubicBezTo>
                  <a:cubicBezTo>
                    <a:pt x="1" y="527"/>
                    <a:pt x="49" y="1099"/>
                    <a:pt x="144" y="1599"/>
                  </a:cubicBezTo>
                  <a:cubicBezTo>
                    <a:pt x="144" y="1620"/>
                    <a:pt x="155" y="1629"/>
                    <a:pt x="168" y="1629"/>
                  </a:cubicBezTo>
                  <a:cubicBezTo>
                    <a:pt x="185" y="1629"/>
                    <a:pt x="203" y="1614"/>
                    <a:pt x="203" y="1587"/>
                  </a:cubicBezTo>
                  <a:cubicBezTo>
                    <a:pt x="120" y="1063"/>
                    <a:pt x="239" y="551"/>
                    <a:pt x="144" y="27"/>
                  </a:cubicBezTo>
                  <a:cubicBezTo>
                    <a:pt x="144" y="10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14"/>
            <p:cNvSpPr/>
            <p:nvPr/>
          </p:nvSpPr>
          <p:spPr>
            <a:xfrm>
              <a:off x="3794800" y="2580050"/>
              <a:ext cx="4375" cy="18800"/>
            </a:xfrm>
            <a:custGeom>
              <a:rect b="b" l="l" r="r" t="t"/>
              <a:pathLst>
                <a:path extrusionOk="0" h="752" w="175">
                  <a:moveTo>
                    <a:pt x="89" y="1"/>
                  </a:moveTo>
                  <a:cubicBezTo>
                    <a:pt x="72" y="1"/>
                    <a:pt x="54" y="7"/>
                    <a:pt x="48" y="19"/>
                  </a:cubicBezTo>
                  <a:cubicBezTo>
                    <a:pt x="1" y="257"/>
                    <a:pt x="48" y="507"/>
                    <a:pt x="108" y="733"/>
                  </a:cubicBezTo>
                  <a:cubicBezTo>
                    <a:pt x="117" y="746"/>
                    <a:pt x="129" y="751"/>
                    <a:pt x="140" y="751"/>
                  </a:cubicBezTo>
                  <a:cubicBezTo>
                    <a:pt x="159" y="751"/>
                    <a:pt x="175" y="736"/>
                    <a:pt x="167" y="721"/>
                  </a:cubicBezTo>
                  <a:cubicBezTo>
                    <a:pt x="120" y="483"/>
                    <a:pt x="167" y="245"/>
                    <a:pt x="120" y="19"/>
                  </a:cubicBezTo>
                  <a:cubicBezTo>
                    <a:pt x="120" y="7"/>
                    <a:pt x="10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14"/>
            <p:cNvSpPr/>
            <p:nvPr/>
          </p:nvSpPr>
          <p:spPr>
            <a:xfrm>
              <a:off x="3801050" y="2485025"/>
              <a:ext cx="2700" cy="24375"/>
            </a:xfrm>
            <a:custGeom>
              <a:rect b="b" l="l" r="r" t="t"/>
              <a:pathLst>
                <a:path extrusionOk="0" h="975" w="108">
                  <a:moveTo>
                    <a:pt x="102" y="1"/>
                  </a:moveTo>
                  <a:cubicBezTo>
                    <a:pt x="99" y="1"/>
                    <a:pt x="96" y="4"/>
                    <a:pt x="96" y="10"/>
                  </a:cubicBezTo>
                  <a:cubicBezTo>
                    <a:pt x="48" y="343"/>
                    <a:pt x="1" y="653"/>
                    <a:pt x="1" y="974"/>
                  </a:cubicBezTo>
                  <a:cubicBezTo>
                    <a:pt x="1" y="653"/>
                    <a:pt x="60" y="343"/>
                    <a:pt x="108" y="10"/>
                  </a:cubicBezTo>
                  <a:cubicBezTo>
                    <a:pt x="108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14"/>
            <p:cNvSpPr/>
            <p:nvPr/>
          </p:nvSpPr>
          <p:spPr>
            <a:xfrm>
              <a:off x="3810875" y="2480825"/>
              <a:ext cx="6875" cy="41025"/>
            </a:xfrm>
            <a:custGeom>
              <a:rect b="b" l="l" r="r" t="t"/>
              <a:pathLst>
                <a:path extrusionOk="0" h="1641" w="275">
                  <a:moveTo>
                    <a:pt x="94" y="1"/>
                  </a:moveTo>
                  <a:cubicBezTo>
                    <a:pt x="83" y="1"/>
                    <a:pt x="72" y="12"/>
                    <a:pt x="72" y="35"/>
                  </a:cubicBezTo>
                  <a:cubicBezTo>
                    <a:pt x="60" y="547"/>
                    <a:pt x="1" y="1071"/>
                    <a:pt x="1" y="1595"/>
                  </a:cubicBezTo>
                  <a:cubicBezTo>
                    <a:pt x="1" y="1626"/>
                    <a:pt x="21" y="1641"/>
                    <a:pt x="41" y="1641"/>
                  </a:cubicBezTo>
                  <a:cubicBezTo>
                    <a:pt x="60" y="1641"/>
                    <a:pt x="78" y="1629"/>
                    <a:pt x="84" y="1607"/>
                  </a:cubicBezTo>
                  <a:cubicBezTo>
                    <a:pt x="275" y="1142"/>
                    <a:pt x="144" y="523"/>
                    <a:pt x="120" y="47"/>
                  </a:cubicBezTo>
                  <a:cubicBezTo>
                    <a:pt x="120" y="1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14"/>
            <p:cNvSpPr/>
            <p:nvPr/>
          </p:nvSpPr>
          <p:spPr>
            <a:xfrm>
              <a:off x="3806725" y="2611000"/>
              <a:ext cx="3275" cy="17300"/>
            </a:xfrm>
            <a:custGeom>
              <a:rect b="b" l="l" r="r" t="t"/>
              <a:pathLst>
                <a:path extrusionOk="0" h="692" w="131">
                  <a:moveTo>
                    <a:pt x="90" y="1"/>
                  </a:moveTo>
                  <a:cubicBezTo>
                    <a:pt x="80" y="1"/>
                    <a:pt x="71" y="6"/>
                    <a:pt x="71" y="19"/>
                  </a:cubicBezTo>
                  <a:cubicBezTo>
                    <a:pt x="24" y="221"/>
                    <a:pt x="0" y="448"/>
                    <a:pt x="24" y="674"/>
                  </a:cubicBezTo>
                  <a:cubicBezTo>
                    <a:pt x="24" y="686"/>
                    <a:pt x="36" y="692"/>
                    <a:pt x="48" y="692"/>
                  </a:cubicBezTo>
                  <a:cubicBezTo>
                    <a:pt x="60" y="692"/>
                    <a:pt x="71" y="686"/>
                    <a:pt x="71" y="674"/>
                  </a:cubicBezTo>
                  <a:cubicBezTo>
                    <a:pt x="83" y="460"/>
                    <a:pt x="83" y="245"/>
                    <a:pt x="131" y="31"/>
                  </a:cubicBezTo>
                  <a:cubicBezTo>
                    <a:pt x="131" y="16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14"/>
            <p:cNvSpPr/>
            <p:nvPr/>
          </p:nvSpPr>
          <p:spPr>
            <a:xfrm>
              <a:off x="3784100" y="2434950"/>
              <a:ext cx="25850" cy="20350"/>
            </a:xfrm>
            <a:custGeom>
              <a:rect b="b" l="l" r="r" t="t"/>
              <a:pathLst>
                <a:path extrusionOk="0" h="814" w="1034">
                  <a:moveTo>
                    <a:pt x="36" y="1"/>
                  </a:moveTo>
                  <a:cubicBezTo>
                    <a:pt x="12" y="1"/>
                    <a:pt x="0" y="36"/>
                    <a:pt x="12" y="60"/>
                  </a:cubicBezTo>
                  <a:cubicBezTo>
                    <a:pt x="345" y="298"/>
                    <a:pt x="774" y="394"/>
                    <a:pt x="976" y="810"/>
                  </a:cubicBezTo>
                  <a:cubicBezTo>
                    <a:pt x="979" y="812"/>
                    <a:pt x="982" y="813"/>
                    <a:pt x="986" y="813"/>
                  </a:cubicBezTo>
                  <a:cubicBezTo>
                    <a:pt x="1004" y="813"/>
                    <a:pt x="1034" y="794"/>
                    <a:pt x="1024" y="775"/>
                  </a:cubicBezTo>
                  <a:cubicBezTo>
                    <a:pt x="857" y="405"/>
                    <a:pt x="441" y="96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14"/>
            <p:cNvSpPr/>
            <p:nvPr/>
          </p:nvSpPr>
          <p:spPr>
            <a:xfrm>
              <a:off x="3761225" y="2425650"/>
              <a:ext cx="14225" cy="5275"/>
            </a:xfrm>
            <a:custGeom>
              <a:rect b="b" l="l" r="r" t="t"/>
              <a:pathLst>
                <a:path extrusionOk="0" h="211" w="569">
                  <a:moveTo>
                    <a:pt x="37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153" y="158"/>
                    <a:pt x="332" y="206"/>
                    <a:pt x="510" y="206"/>
                  </a:cubicBezTo>
                  <a:cubicBezTo>
                    <a:pt x="519" y="209"/>
                    <a:pt x="526" y="211"/>
                    <a:pt x="532" y="211"/>
                  </a:cubicBezTo>
                  <a:cubicBezTo>
                    <a:pt x="569" y="211"/>
                    <a:pt x="563" y="158"/>
                    <a:pt x="522" y="158"/>
                  </a:cubicBezTo>
                  <a:cubicBezTo>
                    <a:pt x="344" y="158"/>
                    <a:pt x="213" y="99"/>
                    <a:pt x="46" y="4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14"/>
            <p:cNvSpPr/>
            <p:nvPr/>
          </p:nvSpPr>
          <p:spPr>
            <a:xfrm>
              <a:off x="3742725" y="2442525"/>
              <a:ext cx="26275" cy="7575"/>
            </a:xfrm>
            <a:custGeom>
              <a:rect b="b" l="l" r="r" t="t"/>
              <a:pathLst>
                <a:path extrusionOk="0" h="303" w="1051">
                  <a:moveTo>
                    <a:pt x="235" y="0"/>
                  </a:moveTo>
                  <a:cubicBezTo>
                    <a:pt x="157" y="0"/>
                    <a:pt x="82" y="10"/>
                    <a:pt x="12" y="31"/>
                  </a:cubicBezTo>
                  <a:cubicBezTo>
                    <a:pt x="0" y="31"/>
                    <a:pt x="0" y="55"/>
                    <a:pt x="12" y="79"/>
                  </a:cubicBezTo>
                  <a:cubicBezTo>
                    <a:pt x="167" y="114"/>
                    <a:pt x="322" y="102"/>
                    <a:pt x="476" y="126"/>
                  </a:cubicBezTo>
                  <a:cubicBezTo>
                    <a:pt x="643" y="162"/>
                    <a:pt x="798" y="221"/>
                    <a:pt x="965" y="293"/>
                  </a:cubicBezTo>
                  <a:cubicBezTo>
                    <a:pt x="976" y="300"/>
                    <a:pt x="986" y="303"/>
                    <a:pt x="996" y="303"/>
                  </a:cubicBezTo>
                  <a:cubicBezTo>
                    <a:pt x="1035" y="303"/>
                    <a:pt x="1051" y="250"/>
                    <a:pt x="1012" y="221"/>
                  </a:cubicBezTo>
                  <a:cubicBezTo>
                    <a:pt x="800" y="111"/>
                    <a:pt x="502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14"/>
            <p:cNvSpPr/>
            <p:nvPr/>
          </p:nvSpPr>
          <p:spPr>
            <a:xfrm>
              <a:off x="3634975" y="2420025"/>
              <a:ext cx="38300" cy="4575"/>
            </a:xfrm>
            <a:custGeom>
              <a:rect b="b" l="l" r="r" t="t"/>
              <a:pathLst>
                <a:path extrusionOk="0" h="183" w="1532">
                  <a:moveTo>
                    <a:pt x="1488" y="1"/>
                  </a:moveTo>
                  <a:cubicBezTo>
                    <a:pt x="1485" y="1"/>
                    <a:pt x="1481" y="1"/>
                    <a:pt x="1477" y="2"/>
                  </a:cubicBezTo>
                  <a:cubicBezTo>
                    <a:pt x="1256" y="74"/>
                    <a:pt x="1034" y="84"/>
                    <a:pt x="811" y="84"/>
                  </a:cubicBezTo>
                  <a:cubicBezTo>
                    <a:pt x="718" y="84"/>
                    <a:pt x="626" y="83"/>
                    <a:pt x="533" y="83"/>
                  </a:cubicBezTo>
                  <a:cubicBezTo>
                    <a:pt x="367" y="83"/>
                    <a:pt x="201" y="88"/>
                    <a:pt x="36" y="121"/>
                  </a:cubicBezTo>
                  <a:cubicBezTo>
                    <a:pt x="0" y="121"/>
                    <a:pt x="24" y="169"/>
                    <a:pt x="36" y="169"/>
                  </a:cubicBezTo>
                  <a:cubicBezTo>
                    <a:pt x="228" y="174"/>
                    <a:pt x="429" y="183"/>
                    <a:pt x="629" y="183"/>
                  </a:cubicBezTo>
                  <a:cubicBezTo>
                    <a:pt x="924" y="183"/>
                    <a:pt x="1219" y="164"/>
                    <a:pt x="1488" y="86"/>
                  </a:cubicBezTo>
                  <a:cubicBezTo>
                    <a:pt x="1532" y="53"/>
                    <a:pt x="152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14"/>
            <p:cNvSpPr/>
            <p:nvPr/>
          </p:nvSpPr>
          <p:spPr>
            <a:xfrm>
              <a:off x="3586750" y="2415000"/>
              <a:ext cx="35150" cy="7775"/>
            </a:xfrm>
            <a:custGeom>
              <a:rect b="b" l="l" r="r" t="t"/>
              <a:pathLst>
                <a:path extrusionOk="0" h="311" w="1406">
                  <a:moveTo>
                    <a:pt x="48" y="1"/>
                  </a:moveTo>
                  <a:cubicBezTo>
                    <a:pt x="12" y="1"/>
                    <a:pt x="0" y="25"/>
                    <a:pt x="36" y="49"/>
                  </a:cubicBezTo>
                  <a:cubicBezTo>
                    <a:pt x="465" y="179"/>
                    <a:pt x="929" y="251"/>
                    <a:pt x="1381" y="310"/>
                  </a:cubicBezTo>
                  <a:cubicBezTo>
                    <a:pt x="1381" y="310"/>
                    <a:pt x="1405" y="287"/>
                    <a:pt x="1381" y="287"/>
                  </a:cubicBezTo>
                  <a:cubicBezTo>
                    <a:pt x="941" y="227"/>
                    <a:pt x="488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14"/>
            <p:cNvSpPr/>
            <p:nvPr/>
          </p:nvSpPr>
          <p:spPr>
            <a:xfrm>
              <a:off x="3601025" y="2438825"/>
              <a:ext cx="17300" cy="5225"/>
            </a:xfrm>
            <a:custGeom>
              <a:rect b="b" l="l" r="r" t="t"/>
              <a:pathLst>
                <a:path extrusionOk="0" h="209" w="692">
                  <a:moveTo>
                    <a:pt x="632" y="0"/>
                  </a:moveTo>
                  <a:cubicBezTo>
                    <a:pt x="441" y="48"/>
                    <a:pt x="215" y="24"/>
                    <a:pt x="37" y="84"/>
                  </a:cubicBezTo>
                  <a:cubicBezTo>
                    <a:pt x="1" y="108"/>
                    <a:pt x="1" y="167"/>
                    <a:pt x="37" y="191"/>
                  </a:cubicBezTo>
                  <a:cubicBezTo>
                    <a:pt x="80" y="203"/>
                    <a:pt x="124" y="208"/>
                    <a:pt x="167" y="208"/>
                  </a:cubicBezTo>
                  <a:cubicBezTo>
                    <a:pt x="341" y="208"/>
                    <a:pt x="516" y="126"/>
                    <a:pt x="668" y="60"/>
                  </a:cubicBezTo>
                  <a:cubicBezTo>
                    <a:pt x="691" y="60"/>
                    <a:pt x="66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14"/>
            <p:cNvSpPr/>
            <p:nvPr/>
          </p:nvSpPr>
          <p:spPr>
            <a:xfrm>
              <a:off x="3551525" y="2429400"/>
              <a:ext cx="21525" cy="7150"/>
            </a:xfrm>
            <a:custGeom>
              <a:rect b="b" l="l" r="r" t="t"/>
              <a:pathLst>
                <a:path extrusionOk="0" h="286" w="861">
                  <a:moveTo>
                    <a:pt x="35" y="0"/>
                  </a:moveTo>
                  <a:cubicBezTo>
                    <a:pt x="15" y="0"/>
                    <a:pt x="1" y="26"/>
                    <a:pt x="28" y="44"/>
                  </a:cubicBezTo>
                  <a:cubicBezTo>
                    <a:pt x="219" y="258"/>
                    <a:pt x="516" y="282"/>
                    <a:pt x="802" y="282"/>
                  </a:cubicBezTo>
                  <a:cubicBezTo>
                    <a:pt x="809" y="285"/>
                    <a:pt x="815" y="286"/>
                    <a:pt x="820" y="286"/>
                  </a:cubicBezTo>
                  <a:cubicBezTo>
                    <a:pt x="861" y="286"/>
                    <a:pt x="855" y="209"/>
                    <a:pt x="802" y="199"/>
                  </a:cubicBezTo>
                  <a:cubicBezTo>
                    <a:pt x="528" y="199"/>
                    <a:pt x="314" y="127"/>
                    <a:pt x="52" y="8"/>
                  </a:cubicBezTo>
                  <a:cubicBezTo>
                    <a:pt x="46" y="3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14"/>
            <p:cNvSpPr/>
            <p:nvPr/>
          </p:nvSpPr>
          <p:spPr>
            <a:xfrm>
              <a:off x="3549600" y="2401825"/>
              <a:ext cx="6075" cy="4500"/>
            </a:xfrm>
            <a:custGeom>
              <a:rect b="b" l="l" r="r" t="t"/>
              <a:pathLst>
                <a:path extrusionOk="0" h="180" w="243">
                  <a:moveTo>
                    <a:pt x="21" y="1"/>
                  </a:moveTo>
                  <a:cubicBezTo>
                    <a:pt x="6" y="1"/>
                    <a:pt x="0" y="16"/>
                    <a:pt x="10" y="16"/>
                  </a:cubicBezTo>
                  <a:cubicBezTo>
                    <a:pt x="93" y="64"/>
                    <a:pt x="165" y="123"/>
                    <a:pt x="236" y="171"/>
                  </a:cubicBezTo>
                  <a:cubicBezTo>
                    <a:pt x="177" y="111"/>
                    <a:pt x="105" y="52"/>
                    <a:pt x="34" y="4"/>
                  </a:cubicBezTo>
                  <a:cubicBezTo>
                    <a:pt x="29" y="2"/>
                    <a:pt x="25" y="1"/>
                    <a:pt x="21" y="1"/>
                  </a:cubicBezTo>
                  <a:close/>
                  <a:moveTo>
                    <a:pt x="236" y="171"/>
                  </a:moveTo>
                  <a:cubicBezTo>
                    <a:pt x="236" y="177"/>
                    <a:pt x="239" y="180"/>
                    <a:pt x="241" y="180"/>
                  </a:cubicBezTo>
                  <a:cubicBezTo>
                    <a:pt x="242" y="180"/>
                    <a:pt x="242" y="177"/>
                    <a:pt x="236" y="17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14"/>
            <p:cNvSpPr/>
            <p:nvPr/>
          </p:nvSpPr>
          <p:spPr>
            <a:xfrm>
              <a:off x="3482025" y="2389625"/>
              <a:ext cx="8750" cy="7925"/>
            </a:xfrm>
            <a:custGeom>
              <a:rect b="b" l="l" r="r" t="t"/>
              <a:pathLst>
                <a:path extrusionOk="0" h="317" w="350">
                  <a:moveTo>
                    <a:pt x="40" y="1"/>
                  </a:moveTo>
                  <a:cubicBezTo>
                    <a:pt x="15" y="1"/>
                    <a:pt x="0" y="22"/>
                    <a:pt x="10" y="51"/>
                  </a:cubicBezTo>
                  <a:cubicBezTo>
                    <a:pt x="82" y="147"/>
                    <a:pt x="189" y="242"/>
                    <a:pt x="272" y="313"/>
                  </a:cubicBezTo>
                  <a:cubicBezTo>
                    <a:pt x="278" y="316"/>
                    <a:pt x="285" y="317"/>
                    <a:pt x="292" y="317"/>
                  </a:cubicBezTo>
                  <a:cubicBezTo>
                    <a:pt x="322" y="317"/>
                    <a:pt x="349" y="295"/>
                    <a:pt x="320" y="266"/>
                  </a:cubicBezTo>
                  <a:cubicBezTo>
                    <a:pt x="236" y="182"/>
                    <a:pt x="141" y="75"/>
                    <a:pt x="58" y="4"/>
                  </a:cubicBezTo>
                  <a:cubicBezTo>
                    <a:pt x="52" y="2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14"/>
            <p:cNvSpPr/>
            <p:nvPr/>
          </p:nvSpPr>
          <p:spPr>
            <a:xfrm>
              <a:off x="3462625" y="2291550"/>
              <a:ext cx="6275" cy="35675"/>
            </a:xfrm>
            <a:custGeom>
              <a:rect b="b" l="l" r="r" t="t"/>
              <a:pathLst>
                <a:path extrusionOk="0" h="1427" w="251">
                  <a:moveTo>
                    <a:pt x="207" y="0"/>
                  </a:moveTo>
                  <a:cubicBezTo>
                    <a:pt x="200" y="0"/>
                    <a:pt x="194" y="3"/>
                    <a:pt x="191" y="10"/>
                  </a:cubicBezTo>
                  <a:cubicBezTo>
                    <a:pt x="0" y="438"/>
                    <a:pt x="84" y="962"/>
                    <a:pt x="96" y="1427"/>
                  </a:cubicBezTo>
                  <a:lnTo>
                    <a:pt x="119" y="1427"/>
                  </a:lnTo>
                  <a:cubicBezTo>
                    <a:pt x="131" y="950"/>
                    <a:pt x="131" y="498"/>
                    <a:pt x="250" y="45"/>
                  </a:cubicBezTo>
                  <a:cubicBezTo>
                    <a:pt x="250" y="20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14"/>
            <p:cNvSpPr/>
            <p:nvPr/>
          </p:nvSpPr>
          <p:spPr>
            <a:xfrm>
              <a:off x="3472150" y="2218550"/>
              <a:ext cx="1500" cy="5100"/>
            </a:xfrm>
            <a:custGeom>
              <a:rect b="b" l="l" r="r" t="t"/>
              <a:pathLst>
                <a:path extrusionOk="0" h="204" w="60">
                  <a:moveTo>
                    <a:pt x="60" y="1"/>
                  </a:moveTo>
                  <a:cubicBezTo>
                    <a:pt x="0" y="48"/>
                    <a:pt x="0" y="132"/>
                    <a:pt x="0" y="203"/>
                  </a:cubicBezTo>
                  <a:cubicBezTo>
                    <a:pt x="0" y="132"/>
                    <a:pt x="0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14"/>
            <p:cNvSpPr/>
            <p:nvPr/>
          </p:nvSpPr>
          <p:spPr>
            <a:xfrm>
              <a:off x="3472450" y="2149425"/>
              <a:ext cx="2100" cy="6650"/>
            </a:xfrm>
            <a:custGeom>
              <a:rect b="b" l="l" r="r" t="t"/>
              <a:pathLst>
                <a:path extrusionOk="0" h="266" w="84">
                  <a:moveTo>
                    <a:pt x="42" y="1"/>
                  </a:moveTo>
                  <a:cubicBezTo>
                    <a:pt x="33" y="1"/>
                    <a:pt x="24" y="10"/>
                    <a:pt x="24" y="27"/>
                  </a:cubicBezTo>
                  <a:cubicBezTo>
                    <a:pt x="24" y="99"/>
                    <a:pt x="0" y="170"/>
                    <a:pt x="0" y="230"/>
                  </a:cubicBezTo>
                  <a:cubicBezTo>
                    <a:pt x="0" y="254"/>
                    <a:pt x="21" y="265"/>
                    <a:pt x="42" y="265"/>
                  </a:cubicBezTo>
                  <a:cubicBezTo>
                    <a:pt x="63" y="265"/>
                    <a:pt x="84" y="254"/>
                    <a:pt x="84" y="230"/>
                  </a:cubicBezTo>
                  <a:cubicBezTo>
                    <a:pt x="84" y="158"/>
                    <a:pt x="60" y="87"/>
                    <a:pt x="60" y="27"/>
                  </a:cubicBezTo>
                  <a:cubicBezTo>
                    <a:pt x="60" y="10"/>
                    <a:pt x="51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14"/>
            <p:cNvSpPr/>
            <p:nvPr/>
          </p:nvSpPr>
          <p:spPr>
            <a:xfrm>
              <a:off x="3492975" y="2157400"/>
              <a:ext cx="2700" cy="18475"/>
            </a:xfrm>
            <a:custGeom>
              <a:rect b="b" l="l" r="r" t="t"/>
              <a:pathLst>
                <a:path extrusionOk="0" h="739" w="108">
                  <a:moveTo>
                    <a:pt x="84" y="0"/>
                  </a:moveTo>
                  <a:cubicBezTo>
                    <a:pt x="72" y="0"/>
                    <a:pt x="60" y="6"/>
                    <a:pt x="60" y="18"/>
                  </a:cubicBezTo>
                  <a:cubicBezTo>
                    <a:pt x="60" y="256"/>
                    <a:pt x="13" y="482"/>
                    <a:pt x="1" y="720"/>
                  </a:cubicBezTo>
                  <a:cubicBezTo>
                    <a:pt x="1" y="732"/>
                    <a:pt x="13" y="738"/>
                    <a:pt x="25" y="738"/>
                  </a:cubicBezTo>
                  <a:cubicBezTo>
                    <a:pt x="37" y="738"/>
                    <a:pt x="48" y="732"/>
                    <a:pt x="48" y="720"/>
                  </a:cubicBezTo>
                  <a:cubicBezTo>
                    <a:pt x="48" y="482"/>
                    <a:pt x="96" y="256"/>
                    <a:pt x="108" y="18"/>
                  </a:cubicBezTo>
                  <a:cubicBezTo>
                    <a:pt x="108" y="6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14"/>
            <p:cNvSpPr/>
            <p:nvPr/>
          </p:nvSpPr>
          <p:spPr>
            <a:xfrm>
              <a:off x="3494700" y="2077175"/>
              <a:ext cx="19750" cy="17875"/>
            </a:xfrm>
            <a:custGeom>
              <a:rect b="b" l="l" r="r" t="t"/>
              <a:pathLst>
                <a:path extrusionOk="0" h="715" w="790">
                  <a:moveTo>
                    <a:pt x="6" y="709"/>
                  </a:moveTo>
                  <a:cubicBezTo>
                    <a:pt x="1" y="709"/>
                    <a:pt x="11" y="715"/>
                    <a:pt x="27" y="715"/>
                  </a:cubicBezTo>
                  <a:cubicBezTo>
                    <a:pt x="15" y="711"/>
                    <a:pt x="9" y="709"/>
                    <a:pt x="6" y="709"/>
                  </a:cubicBezTo>
                  <a:close/>
                  <a:moveTo>
                    <a:pt x="706" y="0"/>
                  </a:moveTo>
                  <a:cubicBezTo>
                    <a:pt x="539" y="0"/>
                    <a:pt x="444" y="167"/>
                    <a:pt x="349" y="286"/>
                  </a:cubicBezTo>
                  <a:cubicBezTo>
                    <a:pt x="241" y="417"/>
                    <a:pt x="110" y="548"/>
                    <a:pt x="27" y="715"/>
                  </a:cubicBezTo>
                  <a:cubicBezTo>
                    <a:pt x="146" y="596"/>
                    <a:pt x="289" y="429"/>
                    <a:pt x="444" y="369"/>
                  </a:cubicBezTo>
                  <a:cubicBezTo>
                    <a:pt x="575" y="310"/>
                    <a:pt x="753" y="238"/>
                    <a:pt x="777" y="84"/>
                  </a:cubicBezTo>
                  <a:cubicBezTo>
                    <a:pt x="789" y="48"/>
                    <a:pt x="765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14"/>
            <p:cNvSpPr/>
            <p:nvPr/>
          </p:nvSpPr>
          <p:spPr>
            <a:xfrm>
              <a:off x="3544100" y="2024100"/>
              <a:ext cx="22975" cy="20850"/>
            </a:xfrm>
            <a:custGeom>
              <a:rect b="b" l="l" r="r" t="t"/>
              <a:pathLst>
                <a:path extrusionOk="0" h="834" w="919">
                  <a:moveTo>
                    <a:pt x="881" y="1"/>
                  </a:moveTo>
                  <a:cubicBezTo>
                    <a:pt x="878" y="1"/>
                    <a:pt x="875" y="2"/>
                    <a:pt x="873" y="4"/>
                  </a:cubicBezTo>
                  <a:cubicBezTo>
                    <a:pt x="623" y="290"/>
                    <a:pt x="397" y="564"/>
                    <a:pt x="51" y="730"/>
                  </a:cubicBezTo>
                  <a:cubicBezTo>
                    <a:pt x="1" y="761"/>
                    <a:pt x="27" y="833"/>
                    <a:pt x="73" y="833"/>
                  </a:cubicBezTo>
                  <a:cubicBezTo>
                    <a:pt x="81" y="833"/>
                    <a:pt x="90" y="831"/>
                    <a:pt x="99" y="826"/>
                  </a:cubicBezTo>
                  <a:cubicBezTo>
                    <a:pt x="432" y="647"/>
                    <a:pt x="730" y="385"/>
                    <a:pt x="909" y="40"/>
                  </a:cubicBezTo>
                  <a:cubicBezTo>
                    <a:pt x="918" y="20"/>
                    <a:pt x="896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14"/>
            <p:cNvSpPr/>
            <p:nvPr/>
          </p:nvSpPr>
          <p:spPr>
            <a:xfrm>
              <a:off x="3433150" y="2083175"/>
              <a:ext cx="15925" cy="21100"/>
            </a:xfrm>
            <a:custGeom>
              <a:rect b="b" l="l" r="r" t="t"/>
              <a:pathLst>
                <a:path extrusionOk="0" h="844" w="637">
                  <a:moveTo>
                    <a:pt x="586" y="1"/>
                  </a:moveTo>
                  <a:cubicBezTo>
                    <a:pt x="576" y="1"/>
                    <a:pt x="567" y="4"/>
                    <a:pt x="560" y="10"/>
                  </a:cubicBezTo>
                  <a:cubicBezTo>
                    <a:pt x="417" y="308"/>
                    <a:pt x="227" y="582"/>
                    <a:pt x="1" y="832"/>
                  </a:cubicBezTo>
                  <a:cubicBezTo>
                    <a:pt x="1" y="844"/>
                    <a:pt x="1" y="844"/>
                    <a:pt x="13" y="844"/>
                  </a:cubicBezTo>
                  <a:cubicBezTo>
                    <a:pt x="251" y="606"/>
                    <a:pt x="465" y="344"/>
                    <a:pt x="620" y="46"/>
                  </a:cubicBezTo>
                  <a:cubicBezTo>
                    <a:pt x="637" y="20"/>
                    <a:pt x="61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14"/>
            <p:cNvSpPr/>
            <p:nvPr/>
          </p:nvSpPr>
          <p:spPr>
            <a:xfrm>
              <a:off x="3423325" y="2275700"/>
              <a:ext cx="925" cy="625"/>
            </a:xfrm>
            <a:custGeom>
              <a:rect b="b" l="l" r="r" t="t"/>
              <a:pathLst>
                <a:path extrusionOk="0" h="25" w="37">
                  <a:moveTo>
                    <a:pt x="25" y="1"/>
                  </a:moveTo>
                  <a:cubicBezTo>
                    <a:pt x="1" y="1"/>
                    <a:pt x="1" y="25"/>
                    <a:pt x="25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14"/>
            <p:cNvSpPr/>
            <p:nvPr/>
          </p:nvSpPr>
          <p:spPr>
            <a:xfrm>
              <a:off x="3596425" y="24788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28" y="1"/>
                  </a:moveTo>
                  <a:cubicBezTo>
                    <a:pt x="63" y="1"/>
                    <a:pt x="0" y="42"/>
                    <a:pt x="30" y="126"/>
                  </a:cubicBezTo>
                  <a:cubicBezTo>
                    <a:pt x="42" y="197"/>
                    <a:pt x="90" y="257"/>
                    <a:pt x="161" y="269"/>
                  </a:cubicBezTo>
                  <a:cubicBezTo>
                    <a:pt x="172" y="273"/>
                    <a:pt x="182" y="275"/>
                    <a:pt x="191" y="275"/>
                  </a:cubicBezTo>
                  <a:cubicBezTo>
                    <a:pt x="232" y="275"/>
                    <a:pt x="256" y="234"/>
                    <a:pt x="256" y="185"/>
                  </a:cubicBezTo>
                  <a:cubicBezTo>
                    <a:pt x="256" y="162"/>
                    <a:pt x="244" y="138"/>
                    <a:pt x="244" y="126"/>
                  </a:cubicBezTo>
                  <a:cubicBezTo>
                    <a:pt x="262" y="42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14"/>
            <p:cNvSpPr/>
            <p:nvPr/>
          </p:nvSpPr>
          <p:spPr>
            <a:xfrm>
              <a:off x="3735300" y="2583175"/>
              <a:ext cx="18450" cy="16450"/>
            </a:xfrm>
            <a:custGeom>
              <a:rect b="b" l="l" r="r" t="t"/>
              <a:pathLst>
                <a:path extrusionOk="0" h="658" w="738">
                  <a:moveTo>
                    <a:pt x="726" y="1"/>
                  </a:moveTo>
                  <a:cubicBezTo>
                    <a:pt x="595" y="49"/>
                    <a:pt x="476" y="144"/>
                    <a:pt x="357" y="239"/>
                  </a:cubicBezTo>
                  <a:cubicBezTo>
                    <a:pt x="238" y="346"/>
                    <a:pt x="83" y="430"/>
                    <a:pt x="11" y="596"/>
                  </a:cubicBezTo>
                  <a:cubicBezTo>
                    <a:pt x="1" y="617"/>
                    <a:pt x="19" y="658"/>
                    <a:pt x="48" y="658"/>
                  </a:cubicBezTo>
                  <a:cubicBezTo>
                    <a:pt x="51" y="658"/>
                    <a:pt x="55" y="657"/>
                    <a:pt x="59" y="656"/>
                  </a:cubicBezTo>
                  <a:cubicBezTo>
                    <a:pt x="202" y="596"/>
                    <a:pt x="297" y="477"/>
                    <a:pt x="416" y="370"/>
                  </a:cubicBezTo>
                  <a:cubicBezTo>
                    <a:pt x="523" y="287"/>
                    <a:pt x="654" y="168"/>
                    <a:pt x="726" y="25"/>
                  </a:cubicBezTo>
                  <a:cubicBezTo>
                    <a:pt x="738" y="13"/>
                    <a:pt x="726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14"/>
            <p:cNvSpPr/>
            <p:nvPr/>
          </p:nvSpPr>
          <p:spPr>
            <a:xfrm>
              <a:off x="3699925" y="2607125"/>
              <a:ext cx="26275" cy="21075"/>
            </a:xfrm>
            <a:custGeom>
              <a:rect b="b" l="l" r="r" t="t"/>
              <a:pathLst>
                <a:path extrusionOk="0" h="843" w="1051">
                  <a:moveTo>
                    <a:pt x="947" y="0"/>
                  </a:moveTo>
                  <a:cubicBezTo>
                    <a:pt x="931" y="0"/>
                    <a:pt x="916" y="6"/>
                    <a:pt x="903" y="19"/>
                  </a:cubicBezTo>
                  <a:cubicBezTo>
                    <a:pt x="772" y="162"/>
                    <a:pt x="629" y="281"/>
                    <a:pt x="474" y="400"/>
                  </a:cubicBezTo>
                  <a:cubicBezTo>
                    <a:pt x="331" y="519"/>
                    <a:pt x="152" y="603"/>
                    <a:pt x="33" y="757"/>
                  </a:cubicBezTo>
                  <a:cubicBezTo>
                    <a:pt x="0" y="779"/>
                    <a:pt x="28" y="842"/>
                    <a:pt x="61" y="842"/>
                  </a:cubicBezTo>
                  <a:cubicBezTo>
                    <a:pt x="64" y="842"/>
                    <a:pt x="66" y="842"/>
                    <a:pt x="69" y="841"/>
                  </a:cubicBezTo>
                  <a:cubicBezTo>
                    <a:pt x="236" y="781"/>
                    <a:pt x="391" y="650"/>
                    <a:pt x="522" y="543"/>
                  </a:cubicBezTo>
                  <a:cubicBezTo>
                    <a:pt x="688" y="412"/>
                    <a:pt x="831" y="257"/>
                    <a:pt x="986" y="114"/>
                  </a:cubicBezTo>
                  <a:cubicBezTo>
                    <a:pt x="1051" y="68"/>
                    <a:pt x="1000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14"/>
            <p:cNvSpPr/>
            <p:nvPr/>
          </p:nvSpPr>
          <p:spPr>
            <a:xfrm>
              <a:off x="3691100" y="2604250"/>
              <a:ext cx="33675" cy="20200"/>
            </a:xfrm>
            <a:custGeom>
              <a:rect b="b" l="l" r="r" t="t"/>
              <a:pathLst>
                <a:path extrusionOk="0" h="808" w="1347">
                  <a:moveTo>
                    <a:pt x="1311" y="0"/>
                  </a:moveTo>
                  <a:cubicBezTo>
                    <a:pt x="1308" y="0"/>
                    <a:pt x="1305" y="1"/>
                    <a:pt x="1303" y="3"/>
                  </a:cubicBezTo>
                  <a:cubicBezTo>
                    <a:pt x="922" y="277"/>
                    <a:pt x="327" y="372"/>
                    <a:pt x="29" y="753"/>
                  </a:cubicBezTo>
                  <a:cubicBezTo>
                    <a:pt x="0" y="773"/>
                    <a:pt x="18" y="807"/>
                    <a:pt x="45" y="807"/>
                  </a:cubicBezTo>
                  <a:cubicBezTo>
                    <a:pt x="51" y="807"/>
                    <a:pt x="58" y="806"/>
                    <a:pt x="65" y="801"/>
                  </a:cubicBezTo>
                  <a:cubicBezTo>
                    <a:pt x="303" y="682"/>
                    <a:pt x="517" y="539"/>
                    <a:pt x="732" y="420"/>
                  </a:cubicBezTo>
                  <a:cubicBezTo>
                    <a:pt x="946" y="313"/>
                    <a:pt x="1137" y="194"/>
                    <a:pt x="1327" y="51"/>
                  </a:cubicBezTo>
                  <a:cubicBezTo>
                    <a:pt x="1347" y="21"/>
                    <a:pt x="1326" y="0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14"/>
            <p:cNvSpPr/>
            <p:nvPr/>
          </p:nvSpPr>
          <p:spPr>
            <a:xfrm>
              <a:off x="3677000" y="2623925"/>
              <a:ext cx="10250" cy="7000"/>
            </a:xfrm>
            <a:custGeom>
              <a:rect b="b" l="l" r="r" t="t"/>
              <a:pathLst>
                <a:path extrusionOk="0" h="280" w="410">
                  <a:moveTo>
                    <a:pt x="335" y="0"/>
                  </a:moveTo>
                  <a:cubicBezTo>
                    <a:pt x="330" y="0"/>
                    <a:pt x="325" y="1"/>
                    <a:pt x="319" y="2"/>
                  </a:cubicBezTo>
                  <a:cubicBezTo>
                    <a:pt x="212" y="62"/>
                    <a:pt x="81" y="121"/>
                    <a:pt x="10" y="228"/>
                  </a:cubicBezTo>
                  <a:cubicBezTo>
                    <a:pt x="0" y="258"/>
                    <a:pt x="14" y="279"/>
                    <a:pt x="33" y="279"/>
                  </a:cubicBezTo>
                  <a:cubicBezTo>
                    <a:pt x="37" y="279"/>
                    <a:pt x="41" y="278"/>
                    <a:pt x="46" y="276"/>
                  </a:cubicBezTo>
                  <a:cubicBezTo>
                    <a:pt x="188" y="240"/>
                    <a:pt x="272" y="145"/>
                    <a:pt x="367" y="50"/>
                  </a:cubicBezTo>
                  <a:cubicBezTo>
                    <a:pt x="409" y="39"/>
                    <a:pt x="376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14"/>
            <p:cNvSpPr/>
            <p:nvPr/>
          </p:nvSpPr>
          <p:spPr>
            <a:xfrm>
              <a:off x="3651925" y="2631050"/>
              <a:ext cx="22650" cy="6175"/>
            </a:xfrm>
            <a:custGeom>
              <a:rect b="b" l="l" r="r" t="t"/>
              <a:pathLst>
                <a:path extrusionOk="0" h="247" w="906">
                  <a:moveTo>
                    <a:pt x="182" y="1"/>
                  </a:moveTo>
                  <a:cubicBezTo>
                    <a:pt x="129" y="1"/>
                    <a:pt x="77" y="3"/>
                    <a:pt x="25" y="3"/>
                  </a:cubicBezTo>
                  <a:cubicBezTo>
                    <a:pt x="1" y="3"/>
                    <a:pt x="1" y="27"/>
                    <a:pt x="1" y="50"/>
                  </a:cubicBezTo>
                  <a:cubicBezTo>
                    <a:pt x="59" y="196"/>
                    <a:pt x="175" y="247"/>
                    <a:pt x="309" y="247"/>
                  </a:cubicBezTo>
                  <a:cubicBezTo>
                    <a:pt x="504" y="247"/>
                    <a:pt x="739" y="140"/>
                    <a:pt x="894" y="62"/>
                  </a:cubicBezTo>
                  <a:cubicBezTo>
                    <a:pt x="906" y="62"/>
                    <a:pt x="894" y="50"/>
                    <a:pt x="894" y="50"/>
                  </a:cubicBezTo>
                  <a:cubicBezTo>
                    <a:pt x="810" y="62"/>
                    <a:pt x="733" y="74"/>
                    <a:pt x="656" y="74"/>
                  </a:cubicBezTo>
                  <a:cubicBezTo>
                    <a:pt x="578" y="74"/>
                    <a:pt x="501" y="62"/>
                    <a:pt x="418" y="27"/>
                  </a:cubicBezTo>
                  <a:cubicBezTo>
                    <a:pt x="339" y="5"/>
                    <a:pt x="260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14"/>
            <p:cNvSpPr/>
            <p:nvPr/>
          </p:nvSpPr>
          <p:spPr>
            <a:xfrm>
              <a:off x="3637650" y="2607325"/>
              <a:ext cx="10150" cy="19900"/>
            </a:xfrm>
            <a:custGeom>
              <a:rect b="b" l="l" r="r" t="t"/>
              <a:pathLst>
                <a:path extrusionOk="0" h="796" w="406">
                  <a:moveTo>
                    <a:pt x="223" y="1"/>
                  </a:moveTo>
                  <a:cubicBezTo>
                    <a:pt x="195" y="1"/>
                    <a:pt x="167" y="11"/>
                    <a:pt x="143" y="35"/>
                  </a:cubicBezTo>
                  <a:cubicBezTo>
                    <a:pt x="0" y="190"/>
                    <a:pt x="36" y="487"/>
                    <a:pt x="96" y="690"/>
                  </a:cubicBezTo>
                  <a:cubicBezTo>
                    <a:pt x="107" y="726"/>
                    <a:pt x="143" y="773"/>
                    <a:pt x="203" y="785"/>
                  </a:cubicBezTo>
                  <a:cubicBezTo>
                    <a:pt x="211" y="785"/>
                    <a:pt x="234" y="796"/>
                    <a:pt x="242" y="796"/>
                  </a:cubicBezTo>
                  <a:cubicBezTo>
                    <a:pt x="246" y="796"/>
                    <a:pt x="246" y="793"/>
                    <a:pt x="238" y="785"/>
                  </a:cubicBezTo>
                  <a:lnTo>
                    <a:pt x="238" y="785"/>
                  </a:lnTo>
                  <a:cubicBezTo>
                    <a:pt x="249" y="790"/>
                    <a:pt x="260" y="793"/>
                    <a:pt x="271" y="793"/>
                  </a:cubicBezTo>
                  <a:cubicBezTo>
                    <a:pt x="313" y="793"/>
                    <a:pt x="357" y="761"/>
                    <a:pt x="357" y="714"/>
                  </a:cubicBezTo>
                  <a:cubicBezTo>
                    <a:pt x="357" y="723"/>
                    <a:pt x="359" y="727"/>
                    <a:pt x="362" y="727"/>
                  </a:cubicBezTo>
                  <a:cubicBezTo>
                    <a:pt x="368" y="727"/>
                    <a:pt x="381" y="699"/>
                    <a:pt x="381" y="690"/>
                  </a:cubicBezTo>
                  <a:lnTo>
                    <a:pt x="381" y="607"/>
                  </a:lnTo>
                  <a:cubicBezTo>
                    <a:pt x="357" y="547"/>
                    <a:pt x="357" y="487"/>
                    <a:pt x="357" y="428"/>
                  </a:cubicBezTo>
                  <a:cubicBezTo>
                    <a:pt x="357" y="297"/>
                    <a:pt x="405" y="166"/>
                    <a:pt x="334" y="59"/>
                  </a:cubicBezTo>
                  <a:cubicBezTo>
                    <a:pt x="305" y="23"/>
                    <a:pt x="26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14"/>
            <p:cNvSpPr/>
            <p:nvPr/>
          </p:nvSpPr>
          <p:spPr>
            <a:xfrm>
              <a:off x="3630200" y="2586175"/>
              <a:ext cx="16400" cy="18050"/>
            </a:xfrm>
            <a:custGeom>
              <a:rect b="b" l="l" r="r" t="t"/>
              <a:pathLst>
                <a:path extrusionOk="0" h="722" w="656">
                  <a:moveTo>
                    <a:pt x="195" y="1"/>
                  </a:moveTo>
                  <a:cubicBezTo>
                    <a:pt x="178" y="1"/>
                    <a:pt x="161" y="4"/>
                    <a:pt x="144" y="12"/>
                  </a:cubicBezTo>
                  <a:cubicBezTo>
                    <a:pt x="1" y="71"/>
                    <a:pt x="155" y="202"/>
                    <a:pt x="215" y="250"/>
                  </a:cubicBezTo>
                  <a:cubicBezTo>
                    <a:pt x="346" y="357"/>
                    <a:pt x="465" y="476"/>
                    <a:pt x="501" y="655"/>
                  </a:cubicBezTo>
                  <a:cubicBezTo>
                    <a:pt x="511" y="702"/>
                    <a:pt x="542" y="721"/>
                    <a:pt x="574" y="721"/>
                  </a:cubicBezTo>
                  <a:cubicBezTo>
                    <a:pt x="614" y="721"/>
                    <a:pt x="655" y="690"/>
                    <a:pt x="655" y="643"/>
                  </a:cubicBezTo>
                  <a:cubicBezTo>
                    <a:pt x="644" y="488"/>
                    <a:pt x="584" y="357"/>
                    <a:pt x="501" y="238"/>
                  </a:cubicBezTo>
                  <a:cubicBezTo>
                    <a:pt x="428" y="155"/>
                    <a:pt x="311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14"/>
            <p:cNvSpPr/>
            <p:nvPr/>
          </p:nvSpPr>
          <p:spPr>
            <a:xfrm>
              <a:off x="3615100" y="2573750"/>
              <a:ext cx="18625" cy="15150"/>
            </a:xfrm>
            <a:custGeom>
              <a:rect b="b" l="l" r="r" t="t"/>
              <a:pathLst>
                <a:path extrusionOk="0" h="606" w="745">
                  <a:moveTo>
                    <a:pt x="33" y="1"/>
                  </a:moveTo>
                  <a:cubicBezTo>
                    <a:pt x="19" y="1"/>
                    <a:pt x="0" y="24"/>
                    <a:pt x="9" y="33"/>
                  </a:cubicBezTo>
                  <a:cubicBezTo>
                    <a:pt x="93" y="330"/>
                    <a:pt x="402" y="557"/>
                    <a:pt x="700" y="604"/>
                  </a:cubicBezTo>
                  <a:cubicBezTo>
                    <a:pt x="702" y="605"/>
                    <a:pt x="704" y="606"/>
                    <a:pt x="706" y="606"/>
                  </a:cubicBezTo>
                  <a:cubicBezTo>
                    <a:pt x="728" y="606"/>
                    <a:pt x="744" y="555"/>
                    <a:pt x="712" y="545"/>
                  </a:cubicBezTo>
                  <a:cubicBezTo>
                    <a:pt x="414" y="449"/>
                    <a:pt x="283" y="187"/>
                    <a:pt x="45" y="9"/>
                  </a:cubicBezTo>
                  <a:cubicBezTo>
                    <a:pt x="42" y="3"/>
                    <a:pt x="3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14"/>
            <p:cNvSpPr/>
            <p:nvPr/>
          </p:nvSpPr>
          <p:spPr>
            <a:xfrm>
              <a:off x="3613525" y="2545825"/>
              <a:ext cx="7775" cy="18050"/>
            </a:xfrm>
            <a:custGeom>
              <a:rect b="b" l="l" r="r" t="t"/>
              <a:pathLst>
                <a:path extrusionOk="0" h="722" w="311">
                  <a:moveTo>
                    <a:pt x="156" y="1"/>
                  </a:moveTo>
                  <a:cubicBezTo>
                    <a:pt x="141" y="1"/>
                    <a:pt x="126" y="7"/>
                    <a:pt x="120" y="19"/>
                  </a:cubicBezTo>
                  <a:cubicBezTo>
                    <a:pt x="1" y="221"/>
                    <a:pt x="37" y="447"/>
                    <a:pt x="37" y="685"/>
                  </a:cubicBezTo>
                  <a:cubicBezTo>
                    <a:pt x="21" y="708"/>
                    <a:pt x="31" y="721"/>
                    <a:pt x="43" y="721"/>
                  </a:cubicBezTo>
                  <a:cubicBezTo>
                    <a:pt x="49" y="721"/>
                    <a:pt x="56" y="718"/>
                    <a:pt x="60" y="709"/>
                  </a:cubicBezTo>
                  <a:cubicBezTo>
                    <a:pt x="179" y="495"/>
                    <a:pt x="310" y="269"/>
                    <a:pt x="191" y="19"/>
                  </a:cubicBezTo>
                  <a:cubicBezTo>
                    <a:pt x="185" y="7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14"/>
            <p:cNvSpPr/>
            <p:nvPr/>
          </p:nvSpPr>
          <p:spPr>
            <a:xfrm>
              <a:off x="3617700" y="2528000"/>
              <a:ext cx="1425" cy="3350"/>
            </a:xfrm>
            <a:custGeom>
              <a:rect b="b" l="l" r="r" t="t"/>
              <a:pathLst>
                <a:path extrusionOk="0" h="134" w="57">
                  <a:moveTo>
                    <a:pt x="42" y="0"/>
                  </a:moveTo>
                  <a:cubicBezTo>
                    <a:pt x="37" y="0"/>
                    <a:pt x="31" y="2"/>
                    <a:pt x="24" y="5"/>
                  </a:cubicBezTo>
                  <a:cubicBezTo>
                    <a:pt x="1" y="29"/>
                    <a:pt x="1" y="77"/>
                    <a:pt x="1" y="124"/>
                  </a:cubicBezTo>
                  <a:cubicBezTo>
                    <a:pt x="1" y="130"/>
                    <a:pt x="4" y="133"/>
                    <a:pt x="7" y="133"/>
                  </a:cubicBezTo>
                  <a:cubicBezTo>
                    <a:pt x="10" y="133"/>
                    <a:pt x="12" y="130"/>
                    <a:pt x="12" y="124"/>
                  </a:cubicBezTo>
                  <a:cubicBezTo>
                    <a:pt x="12" y="89"/>
                    <a:pt x="12" y="53"/>
                    <a:pt x="48" y="17"/>
                  </a:cubicBezTo>
                  <a:cubicBezTo>
                    <a:pt x="57" y="9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14"/>
            <p:cNvSpPr/>
            <p:nvPr/>
          </p:nvSpPr>
          <p:spPr>
            <a:xfrm>
              <a:off x="3618425" y="2505675"/>
              <a:ext cx="2575" cy="7900"/>
            </a:xfrm>
            <a:custGeom>
              <a:rect b="b" l="l" r="r" t="t"/>
              <a:pathLst>
                <a:path extrusionOk="0" h="316" w="103">
                  <a:moveTo>
                    <a:pt x="74" y="0"/>
                  </a:moveTo>
                  <a:cubicBezTo>
                    <a:pt x="70" y="0"/>
                    <a:pt x="67" y="2"/>
                    <a:pt x="67" y="5"/>
                  </a:cubicBezTo>
                  <a:cubicBezTo>
                    <a:pt x="43" y="89"/>
                    <a:pt x="7" y="184"/>
                    <a:pt x="7" y="267"/>
                  </a:cubicBezTo>
                  <a:cubicBezTo>
                    <a:pt x="1" y="301"/>
                    <a:pt x="17" y="315"/>
                    <a:pt x="32" y="315"/>
                  </a:cubicBezTo>
                  <a:cubicBezTo>
                    <a:pt x="44" y="315"/>
                    <a:pt x="55" y="307"/>
                    <a:pt x="55" y="291"/>
                  </a:cubicBezTo>
                  <a:cubicBezTo>
                    <a:pt x="55" y="196"/>
                    <a:pt x="79" y="112"/>
                    <a:pt x="103" y="17"/>
                  </a:cubicBezTo>
                  <a:cubicBezTo>
                    <a:pt x="103" y="9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14"/>
            <p:cNvSpPr/>
            <p:nvPr/>
          </p:nvSpPr>
          <p:spPr>
            <a:xfrm>
              <a:off x="3625950" y="2480775"/>
              <a:ext cx="4175" cy="7950"/>
            </a:xfrm>
            <a:custGeom>
              <a:rect b="b" l="l" r="r" t="t"/>
              <a:pathLst>
                <a:path extrusionOk="0" h="318" w="167">
                  <a:moveTo>
                    <a:pt x="150" y="1"/>
                  </a:moveTo>
                  <a:cubicBezTo>
                    <a:pt x="145" y="1"/>
                    <a:pt x="139" y="5"/>
                    <a:pt x="135" y="13"/>
                  </a:cubicBezTo>
                  <a:cubicBezTo>
                    <a:pt x="75" y="108"/>
                    <a:pt x="52" y="192"/>
                    <a:pt x="16" y="287"/>
                  </a:cubicBezTo>
                  <a:cubicBezTo>
                    <a:pt x="1" y="302"/>
                    <a:pt x="14" y="317"/>
                    <a:pt x="29" y="317"/>
                  </a:cubicBezTo>
                  <a:cubicBezTo>
                    <a:pt x="38" y="317"/>
                    <a:pt x="47" y="312"/>
                    <a:pt x="52" y="299"/>
                  </a:cubicBezTo>
                  <a:cubicBezTo>
                    <a:pt x="87" y="215"/>
                    <a:pt x="99" y="120"/>
                    <a:pt x="159" y="37"/>
                  </a:cubicBezTo>
                  <a:cubicBezTo>
                    <a:pt x="166" y="14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14"/>
            <p:cNvSpPr/>
            <p:nvPr/>
          </p:nvSpPr>
          <p:spPr>
            <a:xfrm>
              <a:off x="3639325" y="2459950"/>
              <a:ext cx="8175" cy="7725"/>
            </a:xfrm>
            <a:custGeom>
              <a:rect b="b" l="l" r="r" t="t"/>
              <a:pathLst>
                <a:path extrusionOk="0" h="309" w="327">
                  <a:moveTo>
                    <a:pt x="279" y="1"/>
                  </a:moveTo>
                  <a:cubicBezTo>
                    <a:pt x="148" y="25"/>
                    <a:pt x="76" y="120"/>
                    <a:pt x="17" y="239"/>
                  </a:cubicBezTo>
                  <a:cubicBezTo>
                    <a:pt x="1" y="279"/>
                    <a:pt x="23" y="309"/>
                    <a:pt x="50" y="309"/>
                  </a:cubicBezTo>
                  <a:cubicBezTo>
                    <a:pt x="63" y="309"/>
                    <a:pt x="77" y="302"/>
                    <a:pt x="88" y="286"/>
                  </a:cubicBezTo>
                  <a:cubicBezTo>
                    <a:pt x="148" y="179"/>
                    <a:pt x="231" y="120"/>
                    <a:pt x="314" y="48"/>
                  </a:cubicBezTo>
                  <a:cubicBezTo>
                    <a:pt x="326" y="25"/>
                    <a:pt x="314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14"/>
            <p:cNvSpPr/>
            <p:nvPr/>
          </p:nvSpPr>
          <p:spPr>
            <a:xfrm>
              <a:off x="3667125" y="2452800"/>
              <a:ext cx="15800" cy="6875"/>
            </a:xfrm>
            <a:custGeom>
              <a:rect b="b" l="l" r="r" t="t"/>
              <a:pathLst>
                <a:path extrusionOk="0" h="275" w="632">
                  <a:moveTo>
                    <a:pt x="36" y="1"/>
                  </a:moveTo>
                  <a:cubicBezTo>
                    <a:pt x="12" y="25"/>
                    <a:pt x="0" y="61"/>
                    <a:pt x="36" y="61"/>
                  </a:cubicBezTo>
                  <a:cubicBezTo>
                    <a:pt x="143" y="84"/>
                    <a:pt x="250" y="144"/>
                    <a:pt x="357" y="180"/>
                  </a:cubicBezTo>
                  <a:cubicBezTo>
                    <a:pt x="429" y="227"/>
                    <a:pt x="524" y="275"/>
                    <a:pt x="595" y="275"/>
                  </a:cubicBezTo>
                  <a:cubicBezTo>
                    <a:pt x="607" y="275"/>
                    <a:pt x="631" y="239"/>
                    <a:pt x="607" y="227"/>
                  </a:cubicBezTo>
                  <a:cubicBezTo>
                    <a:pt x="536" y="168"/>
                    <a:pt x="417" y="144"/>
                    <a:pt x="333" y="96"/>
                  </a:cubicBezTo>
                  <a:cubicBezTo>
                    <a:pt x="238" y="49"/>
                    <a:pt x="131" y="25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14"/>
            <p:cNvSpPr/>
            <p:nvPr/>
          </p:nvSpPr>
          <p:spPr>
            <a:xfrm>
              <a:off x="3697850" y="2466150"/>
              <a:ext cx="62275" cy="20425"/>
            </a:xfrm>
            <a:custGeom>
              <a:rect b="b" l="l" r="r" t="t"/>
              <a:pathLst>
                <a:path extrusionOk="0" h="817" w="2491">
                  <a:moveTo>
                    <a:pt x="24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390" y="181"/>
                    <a:pt x="747" y="348"/>
                    <a:pt x="1140" y="443"/>
                  </a:cubicBezTo>
                  <a:cubicBezTo>
                    <a:pt x="1557" y="527"/>
                    <a:pt x="2021" y="598"/>
                    <a:pt x="2402" y="812"/>
                  </a:cubicBezTo>
                  <a:cubicBezTo>
                    <a:pt x="2410" y="815"/>
                    <a:pt x="2417" y="817"/>
                    <a:pt x="2423" y="817"/>
                  </a:cubicBezTo>
                  <a:cubicBezTo>
                    <a:pt x="2469" y="817"/>
                    <a:pt x="2490" y="751"/>
                    <a:pt x="2438" y="741"/>
                  </a:cubicBezTo>
                  <a:cubicBezTo>
                    <a:pt x="2021" y="598"/>
                    <a:pt x="1676" y="443"/>
                    <a:pt x="1259" y="348"/>
                  </a:cubicBezTo>
                  <a:cubicBezTo>
                    <a:pt x="843" y="253"/>
                    <a:pt x="450" y="74"/>
                    <a:pt x="33" y="3"/>
                  </a:cubicBezTo>
                  <a:cubicBezTo>
                    <a:pt x="30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14"/>
            <p:cNvSpPr/>
            <p:nvPr/>
          </p:nvSpPr>
          <p:spPr>
            <a:xfrm>
              <a:off x="3745025" y="2484475"/>
              <a:ext cx="13800" cy="15125"/>
            </a:xfrm>
            <a:custGeom>
              <a:rect b="b" l="l" r="r" t="t"/>
              <a:pathLst>
                <a:path extrusionOk="0" h="605" w="552">
                  <a:moveTo>
                    <a:pt x="50" y="0"/>
                  </a:moveTo>
                  <a:cubicBezTo>
                    <a:pt x="10" y="0"/>
                    <a:pt x="1" y="71"/>
                    <a:pt x="51" y="91"/>
                  </a:cubicBezTo>
                  <a:cubicBezTo>
                    <a:pt x="265" y="163"/>
                    <a:pt x="325" y="401"/>
                    <a:pt x="432" y="579"/>
                  </a:cubicBezTo>
                  <a:cubicBezTo>
                    <a:pt x="438" y="596"/>
                    <a:pt x="456" y="605"/>
                    <a:pt x="474" y="605"/>
                  </a:cubicBezTo>
                  <a:cubicBezTo>
                    <a:pt x="495" y="605"/>
                    <a:pt x="515" y="593"/>
                    <a:pt x="515" y="568"/>
                  </a:cubicBezTo>
                  <a:cubicBezTo>
                    <a:pt x="551" y="437"/>
                    <a:pt x="504" y="306"/>
                    <a:pt x="396" y="210"/>
                  </a:cubicBezTo>
                  <a:cubicBezTo>
                    <a:pt x="313" y="127"/>
                    <a:pt x="206" y="32"/>
                    <a:pt x="75" y="8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14"/>
            <p:cNvSpPr/>
            <p:nvPr/>
          </p:nvSpPr>
          <p:spPr>
            <a:xfrm>
              <a:off x="3747775" y="2511425"/>
              <a:ext cx="10450" cy="21775"/>
            </a:xfrm>
            <a:custGeom>
              <a:rect b="b" l="l" r="r" t="t"/>
              <a:pathLst>
                <a:path extrusionOk="0" h="871" w="418">
                  <a:moveTo>
                    <a:pt x="304" y="1"/>
                  </a:moveTo>
                  <a:cubicBezTo>
                    <a:pt x="289" y="1"/>
                    <a:pt x="273" y="8"/>
                    <a:pt x="263" y="25"/>
                  </a:cubicBezTo>
                  <a:cubicBezTo>
                    <a:pt x="155" y="180"/>
                    <a:pt x="1" y="371"/>
                    <a:pt x="24" y="561"/>
                  </a:cubicBezTo>
                  <a:cubicBezTo>
                    <a:pt x="36" y="740"/>
                    <a:pt x="203" y="871"/>
                    <a:pt x="358" y="871"/>
                  </a:cubicBezTo>
                  <a:cubicBezTo>
                    <a:pt x="405" y="871"/>
                    <a:pt x="417" y="835"/>
                    <a:pt x="394" y="799"/>
                  </a:cubicBezTo>
                  <a:cubicBezTo>
                    <a:pt x="274" y="692"/>
                    <a:pt x="120" y="668"/>
                    <a:pt x="167" y="478"/>
                  </a:cubicBezTo>
                  <a:cubicBezTo>
                    <a:pt x="203" y="335"/>
                    <a:pt x="286" y="204"/>
                    <a:pt x="346" y="85"/>
                  </a:cubicBezTo>
                  <a:cubicBezTo>
                    <a:pt x="380" y="43"/>
                    <a:pt x="342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14"/>
            <p:cNvSpPr/>
            <p:nvPr/>
          </p:nvSpPr>
          <p:spPr>
            <a:xfrm>
              <a:off x="3758200" y="2531400"/>
              <a:ext cx="11325" cy="14425"/>
            </a:xfrm>
            <a:custGeom>
              <a:rect b="b" l="l" r="r" t="t"/>
              <a:pathLst>
                <a:path extrusionOk="0" h="577" w="453">
                  <a:moveTo>
                    <a:pt x="36" y="0"/>
                  </a:moveTo>
                  <a:cubicBezTo>
                    <a:pt x="24" y="0"/>
                    <a:pt x="0" y="0"/>
                    <a:pt x="24" y="12"/>
                  </a:cubicBezTo>
                  <a:cubicBezTo>
                    <a:pt x="48" y="72"/>
                    <a:pt x="60" y="131"/>
                    <a:pt x="96" y="191"/>
                  </a:cubicBezTo>
                  <a:cubicBezTo>
                    <a:pt x="119" y="238"/>
                    <a:pt x="155" y="286"/>
                    <a:pt x="179" y="310"/>
                  </a:cubicBezTo>
                  <a:cubicBezTo>
                    <a:pt x="262" y="405"/>
                    <a:pt x="346" y="476"/>
                    <a:pt x="417" y="572"/>
                  </a:cubicBezTo>
                  <a:cubicBezTo>
                    <a:pt x="423" y="575"/>
                    <a:pt x="429" y="576"/>
                    <a:pt x="434" y="576"/>
                  </a:cubicBezTo>
                  <a:cubicBezTo>
                    <a:pt x="446" y="576"/>
                    <a:pt x="453" y="565"/>
                    <a:pt x="453" y="548"/>
                  </a:cubicBezTo>
                  <a:cubicBezTo>
                    <a:pt x="441" y="429"/>
                    <a:pt x="417" y="310"/>
                    <a:pt x="346" y="226"/>
                  </a:cubicBezTo>
                  <a:cubicBezTo>
                    <a:pt x="322" y="179"/>
                    <a:pt x="274" y="119"/>
                    <a:pt x="227" y="95"/>
                  </a:cubicBezTo>
                  <a:cubicBezTo>
                    <a:pt x="167" y="60"/>
                    <a:pt x="96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14"/>
            <p:cNvSpPr/>
            <p:nvPr/>
          </p:nvSpPr>
          <p:spPr>
            <a:xfrm>
              <a:off x="3759800" y="2551475"/>
              <a:ext cx="15375" cy="26125"/>
            </a:xfrm>
            <a:custGeom>
              <a:rect b="b" l="l" r="r" t="t"/>
              <a:pathLst>
                <a:path extrusionOk="0" h="1045" w="615">
                  <a:moveTo>
                    <a:pt x="472" y="1"/>
                  </a:moveTo>
                  <a:cubicBezTo>
                    <a:pt x="432" y="1"/>
                    <a:pt x="394" y="28"/>
                    <a:pt x="401" y="78"/>
                  </a:cubicBezTo>
                  <a:cubicBezTo>
                    <a:pt x="436" y="447"/>
                    <a:pt x="198" y="662"/>
                    <a:pt x="32" y="971"/>
                  </a:cubicBezTo>
                  <a:cubicBezTo>
                    <a:pt x="1" y="1013"/>
                    <a:pt x="41" y="1045"/>
                    <a:pt x="84" y="1045"/>
                  </a:cubicBezTo>
                  <a:cubicBezTo>
                    <a:pt x="90" y="1045"/>
                    <a:pt x="97" y="1044"/>
                    <a:pt x="103" y="1043"/>
                  </a:cubicBezTo>
                  <a:cubicBezTo>
                    <a:pt x="448" y="900"/>
                    <a:pt x="615" y="435"/>
                    <a:pt x="555" y="66"/>
                  </a:cubicBezTo>
                  <a:cubicBezTo>
                    <a:pt x="544" y="22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14"/>
            <p:cNvSpPr/>
            <p:nvPr/>
          </p:nvSpPr>
          <p:spPr>
            <a:xfrm>
              <a:off x="3756175" y="2560275"/>
              <a:ext cx="23775" cy="36400"/>
            </a:xfrm>
            <a:custGeom>
              <a:rect b="b" l="l" r="r" t="t"/>
              <a:pathLst>
                <a:path extrusionOk="0" h="1456" w="951">
                  <a:moveTo>
                    <a:pt x="878" y="0"/>
                  </a:moveTo>
                  <a:cubicBezTo>
                    <a:pt x="861" y="0"/>
                    <a:pt x="843" y="12"/>
                    <a:pt x="843" y="36"/>
                  </a:cubicBezTo>
                  <a:cubicBezTo>
                    <a:pt x="879" y="607"/>
                    <a:pt x="439" y="1107"/>
                    <a:pt x="10" y="1417"/>
                  </a:cubicBezTo>
                  <a:cubicBezTo>
                    <a:pt x="0" y="1436"/>
                    <a:pt x="6" y="1456"/>
                    <a:pt x="15" y="1456"/>
                  </a:cubicBezTo>
                  <a:cubicBezTo>
                    <a:pt x="17" y="1456"/>
                    <a:pt x="20" y="1455"/>
                    <a:pt x="22" y="1453"/>
                  </a:cubicBezTo>
                  <a:cubicBezTo>
                    <a:pt x="522" y="1167"/>
                    <a:pt x="950" y="631"/>
                    <a:pt x="903" y="36"/>
                  </a:cubicBezTo>
                  <a:cubicBezTo>
                    <a:pt x="909" y="12"/>
                    <a:pt x="894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14"/>
            <p:cNvSpPr/>
            <p:nvPr/>
          </p:nvSpPr>
          <p:spPr>
            <a:xfrm>
              <a:off x="3740450" y="2606075"/>
              <a:ext cx="6350" cy="4300"/>
            </a:xfrm>
            <a:custGeom>
              <a:rect b="b" l="l" r="r" t="t"/>
              <a:pathLst>
                <a:path extrusionOk="0" h="172" w="254">
                  <a:moveTo>
                    <a:pt x="187" y="0"/>
                  </a:moveTo>
                  <a:cubicBezTo>
                    <a:pt x="183" y="0"/>
                    <a:pt x="179" y="1"/>
                    <a:pt x="175" y="2"/>
                  </a:cubicBezTo>
                  <a:cubicBezTo>
                    <a:pt x="115" y="37"/>
                    <a:pt x="55" y="61"/>
                    <a:pt x="20" y="121"/>
                  </a:cubicBezTo>
                  <a:cubicBezTo>
                    <a:pt x="0" y="150"/>
                    <a:pt x="13" y="171"/>
                    <a:pt x="31" y="171"/>
                  </a:cubicBezTo>
                  <a:cubicBezTo>
                    <a:pt x="35" y="171"/>
                    <a:pt x="39" y="170"/>
                    <a:pt x="44" y="168"/>
                  </a:cubicBezTo>
                  <a:cubicBezTo>
                    <a:pt x="103" y="121"/>
                    <a:pt x="151" y="97"/>
                    <a:pt x="210" y="61"/>
                  </a:cubicBezTo>
                  <a:cubicBezTo>
                    <a:pt x="254" y="50"/>
                    <a:pt x="228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14"/>
            <p:cNvSpPr/>
            <p:nvPr/>
          </p:nvSpPr>
          <p:spPr>
            <a:xfrm>
              <a:off x="3737050" y="2599300"/>
              <a:ext cx="8775" cy="9200"/>
            </a:xfrm>
            <a:custGeom>
              <a:rect b="b" l="l" r="r" t="t"/>
              <a:pathLst>
                <a:path extrusionOk="0" h="368" w="351">
                  <a:moveTo>
                    <a:pt x="306" y="0"/>
                  </a:moveTo>
                  <a:cubicBezTo>
                    <a:pt x="295" y="0"/>
                    <a:pt x="283" y="7"/>
                    <a:pt x="275" y="23"/>
                  </a:cubicBezTo>
                  <a:cubicBezTo>
                    <a:pt x="215" y="142"/>
                    <a:pt x="108" y="213"/>
                    <a:pt x="13" y="320"/>
                  </a:cubicBezTo>
                  <a:cubicBezTo>
                    <a:pt x="1" y="332"/>
                    <a:pt x="13" y="368"/>
                    <a:pt x="49" y="368"/>
                  </a:cubicBezTo>
                  <a:cubicBezTo>
                    <a:pt x="180" y="308"/>
                    <a:pt x="287" y="201"/>
                    <a:pt x="334" y="58"/>
                  </a:cubicBezTo>
                  <a:cubicBezTo>
                    <a:pt x="350" y="27"/>
                    <a:pt x="329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14"/>
            <p:cNvSpPr/>
            <p:nvPr/>
          </p:nvSpPr>
          <p:spPr>
            <a:xfrm>
              <a:off x="3668000" y="2638550"/>
              <a:ext cx="24725" cy="9875"/>
            </a:xfrm>
            <a:custGeom>
              <a:rect b="b" l="l" r="r" t="t"/>
              <a:pathLst>
                <a:path extrusionOk="0" h="395" w="989">
                  <a:moveTo>
                    <a:pt x="965" y="0"/>
                  </a:moveTo>
                  <a:cubicBezTo>
                    <a:pt x="810" y="48"/>
                    <a:pt x="679" y="108"/>
                    <a:pt x="548" y="179"/>
                  </a:cubicBezTo>
                  <a:cubicBezTo>
                    <a:pt x="370" y="274"/>
                    <a:pt x="215" y="310"/>
                    <a:pt x="25" y="346"/>
                  </a:cubicBezTo>
                  <a:cubicBezTo>
                    <a:pt x="1" y="346"/>
                    <a:pt x="13" y="393"/>
                    <a:pt x="25" y="393"/>
                  </a:cubicBezTo>
                  <a:cubicBezTo>
                    <a:pt x="37" y="394"/>
                    <a:pt x="50" y="395"/>
                    <a:pt x="63" y="395"/>
                  </a:cubicBezTo>
                  <a:cubicBezTo>
                    <a:pt x="382" y="395"/>
                    <a:pt x="679" y="116"/>
                    <a:pt x="965" y="36"/>
                  </a:cubicBezTo>
                  <a:cubicBezTo>
                    <a:pt x="989" y="36"/>
                    <a:pt x="989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14"/>
            <p:cNvSpPr/>
            <p:nvPr/>
          </p:nvSpPr>
          <p:spPr>
            <a:xfrm>
              <a:off x="3613825" y="2546725"/>
              <a:ext cx="5100" cy="16800"/>
            </a:xfrm>
            <a:custGeom>
              <a:rect b="b" l="l" r="r" t="t"/>
              <a:pathLst>
                <a:path extrusionOk="0" h="672" w="204">
                  <a:moveTo>
                    <a:pt x="38" y="0"/>
                  </a:moveTo>
                  <a:cubicBezTo>
                    <a:pt x="31" y="0"/>
                    <a:pt x="25" y="6"/>
                    <a:pt x="25" y="18"/>
                  </a:cubicBezTo>
                  <a:cubicBezTo>
                    <a:pt x="1" y="221"/>
                    <a:pt x="108" y="435"/>
                    <a:pt x="108" y="625"/>
                  </a:cubicBezTo>
                  <a:cubicBezTo>
                    <a:pt x="114" y="657"/>
                    <a:pt x="140" y="672"/>
                    <a:pt x="164" y="672"/>
                  </a:cubicBezTo>
                  <a:cubicBezTo>
                    <a:pt x="185" y="672"/>
                    <a:pt x="203" y="660"/>
                    <a:pt x="203" y="637"/>
                  </a:cubicBezTo>
                  <a:cubicBezTo>
                    <a:pt x="203" y="435"/>
                    <a:pt x="144" y="209"/>
                    <a:pt x="60" y="18"/>
                  </a:cubicBezTo>
                  <a:cubicBezTo>
                    <a:pt x="54" y="6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14"/>
            <p:cNvSpPr/>
            <p:nvPr/>
          </p:nvSpPr>
          <p:spPr>
            <a:xfrm>
              <a:off x="3619775" y="2463525"/>
              <a:ext cx="26000" cy="61850"/>
            </a:xfrm>
            <a:custGeom>
              <a:rect b="b" l="l" r="r" t="t"/>
              <a:pathLst>
                <a:path extrusionOk="0" h="2474" w="1040">
                  <a:moveTo>
                    <a:pt x="987" y="0"/>
                  </a:moveTo>
                  <a:cubicBezTo>
                    <a:pt x="977" y="0"/>
                    <a:pt x="965" y="4"/>
                    <a:pt x="953" y="13"/>
                  </a:cubicBezTo>
                  <a:cubicBezTo>
                    <a:pt x="656" y="251"/>
                    <a:pt x="596" y="608"/>
                    <a:pt x="501" y="941"/>
                  </a:cubicBezTo>
                  <a:cubicBezTo>
                    <a:pt x="346" y="1453"/>
                    <a:pt x="120" y="1929"/>
                    <a:pt x="1" y="2453"/>
                  </a:cubicBezTo>
                  <a:cubicBezTo>
                    <a:pt x="15" y="2467"/>
                    <a:pt x="25" y="2473"/>
                    <a:pt x="31" y="2473"/>
                  </a:cubicBezTo>
                  <a:cubicBezTo>
                    <a:pt x="35" y="2473"/>
                    <a:pt x="37" y="2470"/>
                    <a:pt x="37" y="2465"/>
                  </a:cubicBezTo>
                  <a:cubicBezTo>
                    <a:pt x="156" y="2060"/>
                    <a:pt x="334" y="1679"/>
                    <a:pt x="501" y="1286"/>
                  </a:cubicBezTo>
                  <a:cubicBezTo>
                    <a:pt x="656" y="858"/>
                    <a:pt x="715" y="441"/>
                    <a:pt x="1013" y="72"/>
                  </a:cubicBezTo>
                  <a:cubicBezTo>
                    <a:pt x="1040" y="36"/>
                    <a:pt x="1019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14"/>
            <p:cNvSpPr/>
            <p:nvPr/>
          </p:nvSpPr>
          <p:spPr>
            <a:xfrm>
              <a:off x="3657625" y="2459875"/>
              <a:ext cx="3500" cy="2550"/>
            </a:xfrm>
            <a:custGeom>
              <a:rect b="b" l="l" r="r" t="t"/>
              <a:pathLst>
                <a:path extrusionOk="0" h="102" w="140">
                  <a:moveTo>
                    <a:pt x="124" y="1"/>
                  </a:moveTo>
                  <a:cubicBezTo>
                    <a:pt x="122" y="1"/>
                    <a:pt x="120" y="2"/>
                    <a:pt x="118" y="4"/>
                  </a:cubicBezTo>
                  <a:cubicBezTo>
                    <a:pt x="82" y="39"/>
                    <a:pt x="35" y="39"/>
                    <a:pt x="11" y="63"/>
                  </a:cubicBezTo>
                  <a:cubicBezTo>
                    <a:pt x="1" y="74"/>
                    <a:pt x="8" y="101"/>
                    <a:pt x="18" y="101"/>
                  </a:cubicBezTo>
                  <a:cubicBezTo>
                    <a:pt x="19" y="101"/>
                    <a:pt x="21" y="101"/>
                    <a:pt x="23" y="99"/>
                  </a:cubicBezTo>
                  <a:cubicBezTo>
                    <a:pt x="59" y="63"/>
                    <a:pt x="94" y="63"/>
                    <a:pt x="130" y="39"/>
                  </a:cubicBezTo>
                  <a:cubicBezTo>
                    <a:pt x="140" y="20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14"/>
            <p:cNvSpPr/>
            <p:nvPr/>
          </p:nvSpPr>
          <p:spPr>
            <a:xfrm>
              <a:off x="3671625" y="2452425"/>
              <a:ext cx="3850" cy="400"/>
            </a:xfrm>
            <a:custGeom>
              <a:rect b="b" l="l" r="r" t="t"/>
              <a:pathLst>
                <a:path extrusionOk="0" h="16" w="154">
                  <a:moveTo>
                    <a:pt x="17" y="1"/>
                  </a:moveTo>
                  <a:cubicBezTo>
                    <a:pt x="0" y="1"/>
                    <a:pt x="6" y="16"/>
                    <a:pt x="34" y="16"/>
                  </a:cubicBezTo>
                  <a:lnTo>
                    <a:pt x="130" y="16"/>
                  </a:lnTo>
                  <a:cubicBezTo>
                    <a:pt x="153" y="16"/>
                    <a:pt x="153" y="4"/>
                    <a:pt x="130" y="4"/>
                  </a:cubicBezTo>
                  <a:lnTo>
                    <a:pt x="34" y="4"/>
                  </a:lnTo>
                  <a:cubicBezTo>
                    <a:pt x="27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14"/>
            <p:cNvSpPr/>
            <p:nvPr/>
          </p:nvSpPr>
          <p:spPr>
            <a:xfrm>
              <a:off x="3705325" y="2458150"/>
              <a:ext cx="18675" cy="6300"/>
            </a:xfrm>
            <a:custGeom>
              <a:rect b="b" l="l" r="r" t="t"/>
              <a:pathLst>
                <a:path extrusionOk="0" h="252" w="747">
                  <a:moveTo>
                    <a:pt x="67" y="0"/>
                  </a:moveTo>
                  <a:cubicBezTo>
                    <a:pt x="7" y="0"/>
                    <a:pt x="0" y="85"/>
                    <a:pt x="67" y="85"/>
                  </a:cubicBezTo>
                  <a:cubicBezTo>
                    <a:pt x="187" y="108"/>
                    <a:pt x="294" y="120"/>
                    <a:pt x="401" y="144"/>
                  </a:cubicBezTo>
                  <a:cubicBezTo>
                    <a:pt x="508" y="180"/>
                    <a:pt x="603" y="228"/>
                    <a:pt x="698" y="251"/>
                  </a:cubicBezTo>
                  <a:cubicBezTo>
                    <a:pt x="734" y="251"/>
                    <a:pt x="746" y="228"/>
                    <a:pt x="722" y="204"/>
                  </a:cubicBezTo>
                  <a:cubicBezTo>
                    <a:pt x="532" y="97"/>
                    <a:pt x="294" y="25"/>
                    <a:pt x="79" y="1"/>
                  </a:cubicBezTo>
                  <a:cubicBezTo>
                    <a:pt x="75" y="1"/>
                    <a:pt x="71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14"/>
            <p:cNvSpPr/>
            <p:nvPr/>
          </p:nvSpPr>
          <p:spPr>
            <a:xfrm>
              <a:off x="3761275" y="2475125"/>
              <a:ext cx="9750" cy="7000"/>
            </a:xfrm>
            <a:custGeom>
              <a:rect b="b" l="l" r="r" t="t"/>
              <a:pathLst>
                <a:path extrusionOk="0" h="280" w="390">
                  <a:moveTo>
                    <a:pt x="94" y="0"/>
                  </a:moveTo>
                  <a:cubicBezTo>
                    <a:pt x="29" y="0"/>
                    <a:pt x="0" y="109"/>
                    <a:pt x="80" y="120"/>
                  </a:cubicBezTo>
                  <a:cubicBezTo>
                    <a:pt x="175" y="156"/>
                    <a:pt x="270" y="203"/>
                    <a:pt x="342" y="275"/>
                  </a:cubicBezTo>
                  <a:cubicBezTo>
                    <a:pt x="345" y="278"/>
                    <a:pt x="349" y="279"/>
                    <a:pt x="354" y="279"/>
                  </a:cubicBezTo>
                  <a:cubicBezTo>
                    <a:pt x="369" y="279"/>
                    <a:pt x="389" y="266"/>
                    <a:pt x="389" y="239"/>
                  </a:cubicBezTo>
                  <a:cubicBezTo>
                    <a:pt x="342" y="108"/>
                    <a:pt x="235" y="49"/>
                    <a:pt x="104" y="1"/>
                  </a:cubicBezTo>
                  <a:cubicBezTo>
                    <a:pt x="100" y="0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14"/>
            <p:cNvSpPr/>
            <p:nvPr/>
          </p:nvSpPr>
          <p:spPr>
            <a:xfrm>
              <a:off x="3773975" y="2518600"/>
              <a:ext cx="1800" cy="5525"/>
            </a:xfrm>
            <a:custGeom>
              <a:rect b="b" l="l" r="r" t="t"/>
              <a:pathLst>
                <a:path extrusionOk="0" h="221" w="72">
                  <a:moveTo>
                    <a:pt x="36" y="0"/>
                  </a:moveTo>
                  <a:cubicBezTo>
                    <a:pt x="18" y="0"/>
                    <a:pt x="0" y="12"/>
                    <a:pt x="0" y="36"/>
                  </a:cubicBezTo>
                  <a:cubicBezTo>
                    <a:pt x="0" y="96"/>
                    <a:pt x="0" y="155"/>
                    <a:pt x="12" y="203"/>
                  </a:cubicBezTo>
                  <a:cubicBezTo>
                    <a:pt x="12" y="215"/>
                    <a:pt x="24" y="221"/>
                    <a:pt x="36" y="221"/>
                  </a:cubicBezTo>
                  <a:cubicBezTo>
                    <a:pt x="48" y="221"/>
                    <a:pt x="60" y="215"/>
                    <a:pt x="60" y="203"/>
                  </a:cubicBezTo>
                  <a:cubicBezTo>
                    <a:pt x="72" y="143"/>
                    <a:pt x="72" y="84"/>
                    <a:pt x="72" y="36"/>
                  </a:cubicBezTo>
                  <a:cubicBezTo>
                    <a:pt x="72" y="12"/>
                    <a:pt x="54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14"/>
            <p:cNvSpPr/>
            <p:nvPr/>
          </p:nvSpPr>
          <p:spPr>
            <a:xfrm>
              <a:off x="3786225" y="2539575"/>
              <a:ext cx="6825" cy="13425"/>
            </a:xfrm>
            <a:custGeom>
              <a:rect b="b" l="l" r="r" t="t"/>
              <a:pathLst>
                <a:path extrusionOk="0" h="537" w="273">
                  <a:moveTo>
                    <a:pt x="90" y="1"/>
                  </a:moveTo>
                  <a:cubicBezTo>
                    <a:pt x="49" y="1"/>
                    <a:pt x="1" y="48"/>
                    <a:pt x="34" y="90"/>
                  </a:cubicBezTo>
                  <a:cubicBezTo>
                    <a:pt x="118" y="221"/>
                    <a:pt x="165" y="376"/>
                    <a:pt x="189" y="519"/>
                  </a:cubicBezTo>
                  <a:cubicBezTo>
                    <a:pt x="189" y="530"/>
                    <a:pt x="198" y="536"/>
                    <a:pt x="208" y="536"/>
                  </a:cubicBezTo>
                  <a:cubicBezTo>
                    <a:pt x="219" y="536"/>
                    <a:pt x="231" y="530"/>
                    <a:pt x="237" y="519"/>
                  </a:cubicBezTo>
                  <a:cubicBezTo>
                    <a:pt x="272" y="340"/>
                    <a:pt x="225" y="185"/>
                    <a:pt x="129" y="30"/>
                  </a:cubicBezTo>
                  <a:cubicBezTo>
                    <a:pt x="122" y="9"/>
                    <a:pt x="107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14"/>
            <p:cNvSpPr/>
            <p:nvPr/>
          </p:nvSpPr>
          <p:spPr>
            <a:xfrm>
              <a:off x="3780275" y="2575725"/>
              <a:ext cx="11475" cy="26600"/>
            </a:xfrm>
            <a:custGeom>
              <a:rect b="b" l="l" r="r" t="t"/>
              <a:pathLst>
                <a:path extrusionOk="0" h="1064" w="459">
                  <a:moveTo>
                    <a:pt x="430" y="0"/>
                  </a:moveTo>
                  <a:cubicBezTo>
                    <a:pt x="422" y="0"/>
                    <a:pt x="415" y="4"/>
                    <a:pt x="415" y="13"/>
                  </a:cubicBezTo>
                  <a:cubicBezTo>
                    <a:pt x="308" y="370"/>
                    <a:pt x="165" y="704"/>
                    <a:pt x="10" y="1025"/>
                  </a:cubicBezTo>
                  <a:cubicBezTo>
                    <a:pt x="0" y="1035"/>
                    <a:pt x="25" y="1063"/>
                    <a:pt x="40" y="1063"/>
                  </a:cubicBezTo>
                  <a:cubicBezTo>
                    <a:pt x="42" y="1063"/>
                    <a:pt x="44" y="1063"/>
                    <a:pt x="46" y="1061"/>
                  </a:cubicBezTo>
                  <a:cubicBezTo>
                    <a:pt x="272" y="775"/>
                    <a:pt x="367" y="370"/>
                    <a:pt x="451" y="25"/>
                  </a:cubicBezTo>
                  <a:cubicBezTo>
                    <a:pt x="458" y="10"/>
                    <a:pt x="443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14"/>
            <p:cNvSpPr/>
            <p:nvPr/>
          </p:nvSpPr>
          <p:spPr>
            <a:xfrm>
              <a:off x="3731575" y="2626450"/>
              <a:ext cx="15350" cy="12200"/>
            </a:xfrm>
            <a:custGeom>
              <a:rect b="b" l="l" r="r" t="t"/>
              <a:pathLst>
                <a:path extrusionOk="0" h="488" w="614">
                  <a:moveTo>
                    <a:pt x="583" y="0"/>
                  </a:moveTo>
                  <a:cubicBezTo>
                    <a:pt x="577" y="0"/>
                    <a:pt x="571" y="3"/>
                    <a:pt x="565" y="8"/>
                  </a:cubicBezTo>
                  <a:cubicBezTo>
                    <a:pt x="387" y="139"/>
                    <a:pt x="160" y="246"/>
                    <a:pt x="29" y="437"/>
                  </a:cubicBezTo>
                  <a:cubicBezTo>
                    <a:pt x="0" y="466"/>
                    <a:pt x="27" y="488"/>
                    <a:pt x="58" y="488"/>
                  </a:cubicBezTo>
                  <a:cubicBezTo>
                    <a:pt x="64" y="488"/>
                    <a:pt x="71" y="487"/>
                    <a:pt x="77" y="484"/>
                  </a:cubicBezTo>
                  <a:cubicBezTo>
                    <a:pt x="280" y="389"/>
                    <a:pt x="434" y="199"/>
                    <a:pt x="577" y="44"/>
                  </a:cubicBezTo>
                  <a:cubicBezTo>
                    <a:pt x="614" y="26"/>
                    <a:pt x="60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14"/>
            <p:cNvSpPr/>
            <p:nvPr/>
          </p:nvSpPr>
          <p:spPr>
            <a:xfrm>
              <a:off x="3691825" y="2663225"/>
              <a:ext cx="9675" cy="5975"/>
            </a:xfrm>
            <a:custGeom>
              <a:rect b="b" l="l" r="r" t="t"/>
              <a:pathLst>
                <a:path extrusionOk="0" h="239" w="387">
                  <a:moveTo>
                    <a:pt x="329" y="1"/>
                  </a:moveTo>
                  <a:cubicBezTo>
                    <a:pt x="320" y="1"/>
                    <a:pt x="309" y="5"/>
                    <a:pt x="298" y="14"/>
                  </a:cubicBezTo>
                  <a:cubicBezTo>
                    <a:pt x="238" y="37"/>
                    <a:pt x="179" y="26"/>
                    <a:pt x="119" y="61"/>
                  </a:cubicBezTo>
                  <a:cubicBezTo>
                    <a:pt x="72" y="73"/>
                    <a:pt x="36" y="97"/>
                    <a:pt x="12" y="145"/>
                  </a:cubicBezTo>
                  <a:cubicBezTo>
                    <a:pt x="0" y="180"/>
                    <a:pt x="12" y="204"/>
                    <a:pt x="36" y="216"/>
                  </a:cubicBezTo>
                  <a:cubicBezTo>
                    <a:pt x="69" y="229"/>
                    <a:pt x="98" y="239"/>
                    <a:pt x="127" y="239"/>
                  </a:cubicBezTo>
                  <a:cubicBezTo>
                    <a:pt x="151" y="239"/>
                    <a:pt x="176" y="232"/>
                    <a:pt x="203" y="216"/>
                  </a:cubicBezTo>
                  <a:cubicBezTo>
                    <a:pt x="250" y="192"/>
                    <a:pt x="310" y="145"/>
                    <a:pt x="357" y="121"/>
                  </a:cubicBezTo>
                  <a:cubicBezTo>
                    <a:pt x="386" y="72"/>
                    <a:pt x="368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14"/>
            <p:cNvSpPr/>
            <p:nvPr/>
          </p:nvSpPr>
          <p:spPr>
            <a:xfrm>
              <a:off x="3626925" y="2637650"/>
              <a:ext cx="11875" cy="10350"/>
            </a:xfrm>
            <a:custGeom>
              <a:rect b="b" l="l" r="r" t="t"/>
              <a:pathLst>
                <a:path extrusionOk="0" h="414" w="475">
                  <a:moveTo>
                    <a:pt x="113" y="1"/>
                  </a:moveTo>
                  <a:cubicBezTo>
                    <a:pt x="94" y="1"/>
                    <a:pt x="73" y="4"/>
                    <a:pt x="48" y="13"/>
                  </a:cubicBezTo>
                  <a:cubicBezTo>
                    <a:pt x="13" y="25"/>
                    <a:pt x="1" y="48"/>
                    <a:pt x="1" y="84"/>
                  </a:cubicBezTo>
                  <a:cubicBezTo>
                    <a:pt x="1" y="108"/>
                    <a:pt x="13" y="156"/>
                    <a:pt x="48" y="191"/>
                  </a:cubicBezTo>
                  <a:cubicBezTo>
                    <a:pt x="72" y="215"/>
                    <a:pt x="120" y="227"/>
                    <a:pt x="155" y="239"/>
                  </a:cubicBezTo>
                  <a:cubicBezTo>
                    <a:pt x="215" y="287"/>
                    <a:pt x="251" y="334"/>
                    <a:pt x="298" y="394"/>
                  </a:cubicBezTo>
                  <a:cubicBezTo>
                    <a:pt x="312" y="408"/>
                    <a:pt x="330" y="414"/>
                    <a:pt x="349" y="414"/>
                  </a:cubicBezTo>
                  <a:cubicBezTo>
                    <a:pt x="409" y="414"/>
                    <a:pt x="475" y="350"/>
                    <a:pt x="429" y="287"/>
                  </a:cubicBezTo>
                  <a:cubicBezTo>
                    <a:pt x="394" y="215"/>
                    <a:pt x="334" y="156"/>
                    <a:pt x="275" y="96"/>
                  </a:cubicBezTo>
                  <a:cubicBezTo>
                    <a:pt x="211" y="41"/>
                    <a:pt x="17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14"/>
            <p:cNvSpPr/>
            <p:nvPr/>
          </p:nvSpPr>
          <p:spPr>
            <a:xfrm>
              <a:off x="3615025" y="2606325"/>
              <a:ext cx="4350" cy="5025"/>
            </a:xfrm>
            <a:custGeom>
              <a:rect b="b" l="l" r="r" t="t"/>
              <a:pathLst>
                <a:path extrusionOk="0" h="201" w="174">
                  <a:moveTo>
                    <a:pt x="90" y="1"/>
                  </a:moveTo>
                  <a:cubicBezTo>
                    <a:pt x="72" y="1"/>
                    <a:pt x="54" y="10"/>
                    <a:pt x="48" y="27"/>
                  </a:cubicBezTo>
                  <a:cubicBezTo>
                    <a:pt x="36" y="51"/>
                    <a:pt x="36" y="87"/>
                    <a:pt x="12" y="111"/>
                  </a:cubicBezTo>
                  <a:cubicBezTo>
                    <a:pt x="0" y="170"/>
                    <a:pt x="42" y="200"/>
                    <a:pt x="85" y="200"/>
                  </a:cubicBezTo>
                  <a:cubicBezTo>
                    <a:pt x="128" y="200"/>
                    <a:pt x="173" y="170"/>
                    <a:pt x="167" y="111"/>
                  </a:cubicBezTo>
                  <a:cubicBezTo>
                    <a:pt x="167" y="87"/>
                    <a:pt x="155" y="51"/>
                    <a:pt x="131" y="27"/>
                  </a:cubicBezTo>
                  <a:cubicBezTo>
                    <a:pt x="125" y="10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14"/>
            <p:cNvSpPr/>
            <p:nvPr/>
          </p:nvSpPr>
          <p:spPr>
            <a:xfrm>
              <a:off x="3589800" y="2586950"/>
              <a:ext cx="14525" cy="9950"/>
            </a:xfrm>
            <a:custGeom>
              <a:rect b="b" l="l" r="r" t="t"/>
              <a:pathLst>
                <a:path extrusionOk="0" h="398" w="581">
                  <a:moveTo>
                    <a:pt x="43" y="0"/>
                  </a:moveTo>
                  <a:cubicBezTo>
                    <a:pt x="25" y="0"/>
                    <a:pt x="0" y="14"/>
                    <a:pt x="9" y="40"/>
                  </a:cubicBezTo>
                  <a:cubicBezTo>
                    <a:pt x="152" y="219"/>
                    <a:pt x="390" y="326"/>
                    <a:pt x="581" y="398"/>
                  </a:cubicBezTo>
                  <a:cubicBezTo>
                    <a:pt x="366" y="302"/>
                    <a:pt x="224" y="159"/>
                    <a:pt x="57" y="5"/>
                  </a:cubicBezTo>
                  <a:cubicBezTo>
                    <a:pt x="54" y="2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14"/>
            <p:cNvSpPr/>
            <p:nvPr/>
          </p:nvSpPr>
          <p:spPr>
            <a:xfrm>
              <a:off x="3584775" y="2520775"/>
              <a:ext cx="12125" cy="27725"/>
            </a:xfrm>
            <a:custGeom>
              <a:rect b="b" l="l" r="r" t="t"/>
              <a:pathLst>
                <a:path extrusionOk="0" h="1109" w="485">
                  <a:moveTo>
                    <a:pt x="376" y="0"/>
                  </a:moveTo>
                  <a:cubicBezTo>
                    <a:pt x="359" y="0"/>
                    <a:pt x="343" y="7"/>
                    <a:pt x="329" y="20"/>
                  </a:cubicBezTo>
                  <a:cubicBezTo>
                    <a:pt x="127" y="318"/>
                    <a:pt x="79" y="651"/>
                    <a:pt x="8" y="1009"/>
                  </a:cubicBezTo>
                  <a:cubicBezTo>
                    <a:pt x="0" y="1064"/>
                    <a:pt x="49" y="1108"/>
                    <a:pt x="94" y="1108"/>
                  </a:cubicBezTo>
                  <a:cubicBezTo>
                    <a:pt x="117" y="1108"/>
                    <a:pt x="139" y="1096"/>
                    <a:pt x="151" y="1068"/>
                  </a:cubicBezTo>
                  <a:cubicBezTo>
                    <a:pt x="317" y="735"/>
                    <a:pt x="484" y="437"/>
                    <a:pt x="437" y="56"/>
                  </a:cubicBezTo>
                  <a:cubicBezTo>
                    <a:pt x="429" y="19"/>
                    <a:pt x="403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14"/>
            <p:cNvSpPr/>
            <p:nvPr/>
          </p:nvSpPr>
          <p:spPr>
            <a:xfrm>
              <a:off x="3620425" y="2441775"/>
              <a:ext cx="18425" cy="15300"/>
            </a:xfrm>
            <a:custGeom>
              <a:rect b="b" l="l" r="r" t="t"/>
              <a:pathLst>
                <a:path extrusionOk="0" h="612" w="737">
                  <a:moveTo>
                    <a:pt x="637" y="1"/>
                  </a:moveTo>
                  <a:cubicBezTo>
                    <a:pt x="504" y="1"/>
                    <a:pt x="425" y="136"/>
                    <a:pt x="356" y="228"/>
                  </a:cubicBezTo>
                  <a:cubicBezTo>
                    <a:pt x="249" y="347"/>
                    <a:pt x="130" y="466"/>
                    <a:pt x="11" y="561"/>
                  </a:cubicBezTo>
                  <a:cubicBezTo>
                    <a:pt x="1" y="590"/>
                    <a:pt x="15" y="612"/>
                    <a:pt x="27" y="612"/>
                  </a:cubicBezTo>
                  <a:cubicBezTo>
                    <a:pt x="30" y="612"/>
                    <a:pt x="32" y="611"/>
                    <a:pt x="34" y="609"/>
                  </a:cubicBezTo>
                  <a:cubicBezTo>
                    <a:pt x="177" y="525"/>
                    <a:pt x="296" y="430"/>
                    <a:pt x="427" y="347"/>
                  </a:cubicBezTo>
                  <a:cubicBezTo>
                    <a:pt x="535" y="287"/>
                    <a:pt x="689" y="240"/>
                    <a:pt x="725" y="85"/>
                  </a:cubicBezTo>
                  <a:cubicBezTo>
                    <a:pt x="737" y="49"/>
                    <a:pt x="713" y="1"/>
                    <a:pt x="654" y="1"/>
                  </a:cubicBezTo>
                  <a:cubicBezTo>
                    <a:pt x="648" y="1"/>
                    <a:pt x="642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14"/>
            <p:cNvSpPr/>
            <p:nvPr/>
          </p:nvSpPr>
          <p:spPr>
            <a:xfrm>
              <a:off x="3654975" y="2434550"/>
              <a:ext cx="23475" cy="5250"/>
            </a:xfrm>
            <a:custGeom>
              <a:rect b="b" l="l" r="r" t="t"/>
              <a:pathLst>
                <a:path extrusionOk="0" h="210" w="939">
                  <a:moveTo>
                    <a:pt x="644" y="1"/>
                  </a:moveTo>
                  <a:cubicBezTo>
                    <a:pt x="585" y="1"/>
                    <a:pt x="526" y="5"/>
                    <a:pt x="474" y="5"/>
                  </a:cubicBezTo>
                  <a:cubicBezTo>
                    <a:pt x="319" y="5"/>
                    <a:pt x="176" y="17"/>
                    <a:pt x="57" y="100"/>
                  </a:cubicBezTo>
                  <a:cubicBezTo>
                    <a:pt x="1" y="147"/>
                    <a:pt x="26" y="209"/>
                    <a:pt x="69" y="209"/>
                  </a:cubicBezTo>
                  <a:cubicBezTo>
                    <a:pt x="80" y="209"/>
                    <a:pt x="93" y="205"/>
                    <a:pt x="105" y="195"/>
                  </a:cubicBezTo>
                  <a:cubicBezTo>
                    <a:pt x="176" y="154"/>
                    <a:pt x="257" y="139"/>
                    <a:pt x="340" y="139"/>
                  </a:cubicBezTo>
                  <a:cubicBezTo>
                    <a:pt x="424" y="139"/>
                    <a:pt x="510" y="154"/>
                    <a:pt x="593" y="171"/>
                  </a:cubicBezTo>
                  <a:cubicBezTo>
                    <a:pt x="647" y="177"/>
                    <a:pt x="703" y="189"/>
                    <a:pt x="757" y="189"/>
                  </a:cubicBezTo>
                  <a:cubicBezTo>
                    <a:pt x="810" y="189"/>
                    <a:pt x="861" y="177"/>
                    <a:pt x="903" y="136"/>
                  </a:cubicBezTo>
                  <a:cubicBezTo>
                    <a:pt x="938" y="124"/>
                    <a:pt x="938" y="76"/>
                    <a:pt x="903" y="52"/>
                  </a:cubicBezTo>
                  <a:cubicBezTo>
                    <a:pt x="824" y="9"/>
                    <a:pt x="733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14"/>
            <p:cNvSpPr/>
            <p:nvPr/>
          </p:nvSpPr>
          <p:spPr>
            <a:xfrm>
              <a:off x="3705600" y="2439525"/>
              <a:ext cx="10350" cy="2625"/>
            </a:xfrm>
            <a:custGeom>
              <a:rect b="b" l="l" r="r" t="t"/>
              <a:pathLst>
                <a:path extrusionOk="0" h="105" w="414">
                  <a:moveTo>
                    <a:pt x="216" y="1"/>
                  </a:moveTo>
                  <a:cubicBezTo>
                    <a:pt x="161" y="1"/>
                    <a:pt x="106" y="9"/>
                    <a:pt x="56" y="20"/>
                  </a:cubicBezTo>
                  <a:cubicBezTo>
                    <a:pt x="1" y="31"/>
                    <a:pt x="8" y="105"/>
                    <a:pt x="57" y="105"/>
                  </a:cubicBezTo>
                  <a:cubicBezTo>
                    <a:pt x="61" y="105"/>
                    <a:pt x="64" y="104"/>
                    <a:pt x="68" y="103"/>
                  </a:cubicBezTo>
                  <a:cubicBezTo>
                    <a:pt x="122" y="91"/>
                    <a:pt x="176" y="88"/>
                    <a:pt x="228" y="88"/>
                  </a:cubicBezTo>
                  <a:cubicBezTo>
                    <a:pt x="280" y="88"/>
                    <a:pt x="330" y="91"/>
                    <a:pt x="378" y="91"/>
                  </a:cubicBezTo>
                  <a:cubicBezTo>
                    <a:pt x="414" y="91"/>
                    <a:pt x="414" y="56"/>
                    <a:pt x="402" y="44"/>
                  </a:cubicBezTo>
                  <a:cubicBezTo>
                    <a:pt x="344" y="12"/>
                    <a:pt x="280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14"/>
            <p:cNvSpPr/>
            <p:nvPr/>
          </p:nvSpPr>
          <p:spPr>
            <a:xfrm>
              <a:off x="3848675" y="2921625"/>
              <a:ext cx="12825" cy="3000"/>
            </a:xfrm>
            <a:custGeom>
              <a:rect b="b" l="l" r="r" t="t"/>
              <a:pathLst>
                <a:path extrusionOk="0" h="120" w="513">
                  <a:moveTo>
                    <a:pt x="96" y="0"/>
                  </a:moveTo>
                  <a:cubicBezTo>
                    <a:pt x="1" y="0"/>
                    <a:pt x="1" y="119"/>
                    <a:pt x="96" y="119"/>
                  </a:cubicBezTo>
                  <a:cubicBezTo>
                    <a:pt x="227" y="119"/>
                    <a:pt x="346" y="119"/>
                    <a:pt x="477" y="96"/>
                  </a:cubicBezTo>
                  <a:cubicBezTo>
                    <a:pt x="513" y="96"/>
                    <a:pt x="513" y="36"/>
                    <a:pt x="477" y="36"/>
                  </a:cubicBezTo>
                  <a:cubicBezTo>
                    <a:pt x="346" y="12"/>
                    <a:pt x="227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14"/>
            <p:cNvSpPr/>
            <p:nvPr/>
          </p:nvSpPr>
          <p:spPr>
            <a:xfrm>
              <a:off x="3881875" y="2925425"/>
              <a:ext cx="22200" cy="3050"/>
            </a:xfrm>
            <a:custGeom>
              <a:rect b="b" l="l" r="r" t="t"/>
              <a:pathLst>
                <a:path extrusionOk="0" h="122" w="888">
                  <a:moveTo>
                    <a:pt x="40" y="1"/>
                  </a:moveTo>
                  <a:cubicBezTo>
                    <a:pt x="13" y="1"/>
                    <a:pt x="1" y="30"/>
                    <a:pt x="42" y="51"/>
                  </a:cubicBezTo>
                  <a:cubicBezTo>
                    <a:pt x="238" y="79"/>
                    <a:pt x="477" y="121"/>
                    <a:pt x="692" y="121"/>
                  </a:cubicBezTo>
                  <a:cubicBezTo>
                    <a:pt x="752" y="121"/>
                    <a:pt x="809" y="118"/>
                    <a:pt x="864" y="110"/>
                  </a:cubicBezTo>
                  <a:cubicBezTo>
                    <a:pt x="887" y="110"/>
                    <a:pt x="887" y="63"/>
                    <a:pt x="864" y="63"/>
                  </a:cubicBezTo>
                  <a:cubicBezTo>
                    <a:pt x="590" y="15"/>
                    <a:pt x="328" y="51"/>
                    <a:pt x="54" y="3"/>
                  </a:cubicBezTo>
                  <a:cubicBezTo>
                    <a:pt x="49" y="1"/>
                    <a:pt x="44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14"/>
            <p:cNvSpPr/>
            <p:nvPr/>
          </p:nvSpPr>
          <p:spPr>
            <a:xfrm>
              <a:off x="3889750" y="2998425"/>
              <a:ext cx="3900" cy="300"/>
            </a:xfrm>
            <a:custGeom>
              <a:rect b="b" l="l" r="r" t="t"/>
              <a:pathLst>
                <a:path extrusionOk="0" h="12" w="156">
                  <a:moveTo>
                    <a:pt x="1" y="0"/>
                  </a:moveTo>
                  <a:lnTo>
                    <a:pt x="1" y="12"/>
                  </a:lnTo>
                  <a:cubicBezTo>
                    <a:pt x="60" y="0"/>
                    <a:pt x="9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14"/>
            <p:cNvSpPr/>
            <p:nvPr/>
          </p:nvSpPr>
          <p:spPr>
            <a:xfrm>
              <a:off x="3720825" y="3139800"/>
              <a:ext cx="46025" cy="10775"/>
            </a:xfrm>
            <a:custGeom>
              <a:rect b="b" l="l" r="r" t="t"/>
              <a:pathLst>
                <a:path extrusionOk="0" h="431" w="1841">
                  <a:moveTo>
                    <a:pt x="657" y="1"/>
                  </a:moveTo>
                  <a:cubicBezTo>
                    <a:pt x="590" y="1"/>
                    <a:pt x="525" y="7"/>
                    <a:pt x="459" y="24"/>
                  </a:cubicBezTo>
                  <a:cubicBezTo>
                    <a:pt x="293" y="84"/>
                    <a:pt x="174" y="239"/>
                    <a:pt x="31" y="322"/>
                  </a:cubicBezTo>
                  <a:cubicBezTo>
                    <a:pt x="1" y="342"/>
                    <a:pt x="4" y="387"/>
                    <a:pt x="34" y="387"/>
                  </a:cubicBezTo>
                  <a:cubicBezTo>
                    <a:pt x="40" y="387"/>
                    <a:pt x="47" y="385"/>
                    <a:pt x="55" y="382"/>
                  </a:cubicBezTo>
                  <a:cubicBezTo>
                    <a:pt x="118" y="362"/>
                    <a:pt x="179" y="355"/>
                    <a:pt x="239" y="355"/>
                  </a:cubicBezTo>
                  <a:cubicBezTo>
                    <a:pt x="359" y="355"/>
                    <a:pt x="475" y="382"/>
                    <a:pt x="602" y="382"/>
                  </a:cubicBezTo>
                  <a:cubicBezTo>
                    <a:pt x="745" y="382"/>
                    <a:pt x="888" y="382"/>
                    <a:pt x="1019" y="405"/>
                  </a:cubicBezTo>
                  <a:cubicBezTo>
                    <a:pt x="1143" y="412"/>
                    <a:pt x="1290" y="431"/>
                    <a:pt x="1433" y="431"/>
                  </a:cubicBezTo>
                  <a:cubicBezTo>
                    <a:pt x="1564" y="431"/>
                    <a:pt x="1691" y="415"/>
                    <a:pt x="1793" y="358"/>
                  </a:cubicBezTo>
                  <a:cubicBezTo>
                    <a:pt x="1841" y="322"/>
                    <a:pt x="1841" y="262"/>
                    <a:pt x="1793" y="251"/>
                  </a:cubicBezTo>
                  <a:cubicBezTo>
                    <a:pt x="1650" y="167"/>
                    <a:pt x="1519" y="179"/>
                    <a:pt x="1352" y="132"/>
                  </a:cubicBezTo>
                  <a:cubicBezTo>
                    <a:pt x="1186" y="84"/>
                    <a:pt x="1043" y="48"/>
                    <a:pt x="864" y="12"/>
                  </a:cubicBezTo>
                  <a:cubicBezTo>
                    <a:pt x="793" y="7"/>
                    <a:pt x="724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14"/>
            <p:cNvSpPr/>
            <p:nvPr/>
          </p:nvSpPr>
          <p:spPr>
            <a:xfrm>
              <a:off x="3775750" y="3144300"/>
              <a:ext cx="11650" cy="4925"/>
            </a:xfrm>
            <a:custGeom>
              <a:rect b="b" l="l" r="r" t="t"/>
              <a:pathLst>
                <a:path extrusionOk="0" h="197" w="466">
                  <a:moveTo>
                    <a:pt x="91" y="0"/>
                  </a:moveTo>
                  <a:cubicBezTo>
                    <a:pt x="41" y="0"/>
                    <a:pt x="0" y="90"/>
                    <a:pt x="60" y="130"/>
                  </a:cubicBezTo>
                  <a:cubicBezTo>
                    <a:pt x="136" y="168"/>
                    <a:pt x="227" y="196"/>
                    <a:pt x="307" y="196"/>
                  </a:cubicBezTo>
                  <a:cubicBezTo>
                    <a:pt x="353" y="196"/>
                    <a:pt x="395" y="187"/>
                    <a:pt x="429" y="166"/>
                  </a:cubicBezTo>
                  <a:cubicBezTo>
                    <a:pt x="465" y="142"/>
                    <a:pt x="465" y="106"/>
                    <a:pt x="429" y="82"/>
                  </a:cubicBezTo>
                  <a:cubicBezTo>
                    <a:pt x="334" y="47"/>
                    <a:pt x="227" y="59"/>
                    <a:pt x="120" y="11"/>
                  </a:cubicBezTo>
                  <a:cubicBezTo>
                    <a:pt x="110" y="3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14"/>
            <p:cNvSpPr/>
            <p:nvPr/>
          </p:nvSpPr>
          <p:spPr>
            <a:xfrm>
              <a:off x="3809400" y="3146050"/>
              <a:ext cx="20250" cy="4500"/>
            </a:xfrm>
            <a:custGeom>
              <a:rect b="b" l="l" r="r" t="t"/>
              <a:pathLst>
                <a:path extrusionOk="0" h="180" w="810">
                  <a:moveTo>
                    <a:pt x="738" y="1"/>
                  </a:moveTo>
                  <a:cubicBezTo>
                    <a:pt x="536" y="1"/>
                    <a:pt x="310" y="36"/>
                    <a:pt x="95" y="36"/>
                  </a:cubicBezTo>
                  <a:cubicBezTo>
                    <a:pt x="0" y="36"/>
                    <a:pt x="0" y="179"/>
                    <a:pt x="95" y="179"/>
                  </a:cubicBezTo>
                  <a:cubicBezTo>
                    <a:pt x="143" y="179"/>
                    <a:pt x="190" y="180"/>
                    <a:pt x="236" y="180"/>
                  </a:cubicBezTo>
                  <a:cubicBezTo>
                    <a:pt x="420" y="180"/>
                    <a:pt x="593" y="172"/>
                    <a:pt x="774" y="96"/>
                  </a:cubicBezTo>
                  <a:cubicBezTo>
                    <a:pt x="810" y="72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14"/>
            <p:cNvSpPr/>
            <p:nvPr/>
          </p:nvSpPr>
          <p:spPr>
            <a:xfrm>
              <a:off x="3847200" y="3141650"/>
              <a:ext cx="92000" cy="7675"/>
            </a:xfrm>
            <a:custGeom>
              <a:rect b="b" l="l" r="r" t="t"/>
              <a:pathLst>
                <a:path extrusionOk="0" h="307" w="3680">
                  <a:moveTo>
                    <a:pt x="1449" y="0"/>
                  </a:moveTo>
                  <a:cubicBezTo>
                    <a:pt x="1018" y="0"/>
                    <a:pt x="586" y="17"/>
                    <a:pt x="155" y="58"/>
                  </a:cubicBezTo>
                  <a:cubicBezTo>
                    <a:pt x="4" y="69"/>
                    <a:pt x="0" y="284"/>
                    <a:pt x="143" y="284"/>
                  </a:cubicBezTo>
                  <a:cubicBezTo>
                    <a:pt x="147" y="284"/>
                    <a:pt x="151" y="284"/>
                    <a:pt x="155" y="284"/>
                  </a:cubicBezTo>
                  <a:cubicBezTo>
                    <a:pt x="350" y="272"/>
                    <a:pt x="546" y="267"/>
                    <a:pt x="742" y="267"/>
                  </a:cubicBezTo>
                  <a:cubicBezTo>
                    <a:pt x="1320" y="267"/>
                    <a:pt x="1901" y="307"/>
                    <a:pt x="2483" y="307"/>
                  </a:cubicBezTo>
                  <a:cubicBezTo>
                    <a:pt x="2858" y="307"/>
                    <a:pt x="3233" y="290"/>
                    <a:pt x="3608" y="236"/>
                  </a:cubicBezTo>
                  <a:cubicBezTo>
                    <a:pt x="3679" y="224"/>
                    <a:pt x="3667" y="105"/>
                    <a:pt x="3584" y="105"/>
                  </a:cubicBezTo>
                  <a:cubicBezTo>
                    <a:pt x="2872" y="46"/>
                    <a:pt x="2161" y="0"/>
                    <a:pt x="14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14"/>
            <p:cNvSpPr/>
            <p:nvPr/>
          </p:nvSpPr>
          <p:spPr>
            <a:xfrm>
              <a:off x="3862375" y="3220175"/>
              <a:ext cx="40800" cy="5325"/>
            </a:xfrm>
            <a:custGeom>
              <a:rect b="b" l="l" r="r" t="t"/>
              <a:pathLst>
                <a:path extrusionOk="0" h="213" w="1632">
                  <a:moveTo>
                    <a:pt x="1584" y="0"/>
                  </a:moveTo>
                  <a:cubicBezTo>
                    <a:pt x="1334" y="12"/>
                    <a:pt x="1096" y="72"/>
                    <a:pt x="822" y="72"/>
                  </a:cubicBezTo>
                  <a:cubicBezTo>
                    <a:pt x="572" y="72"/>
                    <a:pt x="322" y="36"/>
                    <a:pt x="60" y="36"/>
                  </a:cubicBezTo>
                  <a:cubicBezTo>
                    <a:pt x="1" y="48"/>
                    <a:pt x="1" y="143"/>
                    <a:pt x="84" y="143"/>
                  </a:cubicBezTo>
                  <a:cubicBezTo>
                    <a:pt x="340" y="157"/>
                    <a:pt x="658" y="212"/>
                    <a:pt x="962" y="212"/>
                  </a:cubicBezTo>
                  <a:cubicBezTo>
                    <a:pt x="1193" y="212"/>
                    <a:pt x="1416" y="180"/>
                    <a:pt x="1596" y="72"/>
                  </a:cubicBezTo>
                  <a:cubicBezTo>
                    <a:pt x="1632" y="60"/>
                    <a:pt x="1608" y="0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14"/>
            <p:cNvSpPr/>
            <p:nvPr/>
          </p:nvSpPr>
          <p:spPr>
            <a:xfrm>
              <a:off x="3783425" y="3337650"/>
              <a:ext cx="19150" cy="8750"/>
            </a:xfrm>
            <a:custGeom>
              <a:rect b="b" l="l" r="r" t="t"/>
              <a:pathLst>
                <a:path extrusionOk="0" h="350" w="766">
                  <a:moveTo>
                    <a:pt x="150" y="0"/>
                  </a:moveTo>
                  <a:cubicBezTo>
                    <a:pt x="32" y="0"/>
                    <a:pt x="0" y="177"/>
                    <a:pt x="99" y="242"/>
                  </a:cubicBezTo>
                  <a:cubicBezTo>
                    <a:pt x="206" y="302"/>
                    <a:pt x="301" y="349"/>
                    <a:pt x="420" y="349"/>
                  </a:cubicBezTo>
                  <a:cubicBezTo>
                    <a:pt x="480" y="349"/>
                    <a:pt x="539" y="326"/>
                    <a:pt x="599" y="314"/>
                  </a:cubicBezTo>
                  <a:cubicBezTo>
                    <a:pt x="646" y="290"/>
                    <a:pt x="682" y="242"/>
                    <a:pt x="718" y="195"/>
                  </a:cubicBezTo>
                  <a:cubicBezTo>
                    <a:pt x="765" y="147"/>
                    <a:pt x="753" y="76"/>
                    <a:pt x="694" y="64"/>
                  </a:cubicBezTo>
                  <a:cubicBezTo>
                    <a:pt x="685" y="64"/>
                    <a:pt x="663" y="57"/>
                    <a:pt x="648" y="54"/>
                  </a:cubicBezTo>
                  <a:lnTo>
                    <a:pt x="648" y="54"/>
                  </a:lnTo>
                  <a:cubicBezTo>
                    <a:pt x="644" y="49"/>
                    <a:pt x="635" y="41"/>
                    <a:pt x="622" y="28"/>
                  </a:cubicBezTo>
                  <a:cubicBezTo>
                    <a:pt x="575" y="4"/>
                    <a:pt x="515" y="16"/>
                    <a:pt x="468" y="4"/>
                  </a:cubicBezTo>
                  <a:lnTo>
                    <a:pt x="182" y="4"/>
                  </a:lnTo>
                  <a:cubicBezTo>
                    <a:pt x="171" y="1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14"/>
            <p:cNvSpPr/>
            <p:nvPr/>
          </p:nvSpPr>
          <p:spPr>
            <a:xfrm>
              <a:off x="5112225" y="3154325"/>
              <a:ext cx="30825" cy="4925"/>
            </a:xfrm>
            <a:custGeom>
              <a:rect b="b" l="l" r="r" t="t"/>
              <a:pathLst>
                <a:path extrusionOk="0" h="197" w="1233">
                  <a:moveTo>
                    <a:pt x="1125" y="0"/>
                  </a:moveTo>
                  <a:cubicBezTo>
                    <a:pt x="1120" y="0"/>
                    <a:pt x="1114" y="1"/>
                    <a:pt x="1108" y="3"/>
                  </a:cubicBezTo>
                  <a:cubicBezTo>
                    <a:pt x="763" y="74"/>
                    <a:pt x="406" y="74"/>
                    <a:pt x="48" y="122"/>
                  </a:cubicBezTo>
                  <a:cubicBezTo>
                    <a:pt x="1" y="122"/>
                    <a:pt x="1" y="182"/>
                    <a:pt x="48" y="182"/>
                  </a:cubicBezTo>
                  <a:cubicBezTo>
                    <a:pt x="191" y="191"/>
                    <a:pt x="333" y="196"/>
                    <a:pt x="473" y="196"/>
                  </a:cubicBezTo>
                  <a:cubicBezTo>
                    <a:pt x="696" y="196"/>
                    <a:pt x="918" y="182"/>
                    <a:pt x="1144" y="146"/>
                  </a:cubicBezTo>
                  <a:cubicBezTo>
                    <a:pt x="1232" y="135"/>
                    <a:pt x="1198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14"/>
            <p:cNvSpPr/>
            <p:nvPr/>
          </p:nvSpPr>
          <p:spPr>
            <a:xfrm>
              <a:off x="5035150" y="3153775"/>
              <a:ext cx="23825" cy="5400"/>
            </a:xfrm>
            <a:custGeom>
              <a:rect b="b" l="l" r="r" t="t"/>
              <a:pathLst>
                <a:path extrusionOk="0" h="216" w="953">
                  <a:moveTo>
                    <a:pt x="843" y="1"/>
                  </a:moveTo>
                  <a:cubicBezTo>
                    <a:pt x="840" y="1"/>
                    <a:pt x="837" y="1"/>
                    <a:pt x="834" y="1"/>
                  </a:cubicBezTo>
                  <a:cubicBezTo>
                    <a:pt x="572" y="25"/>
                    <a:pt x="322" y="49"/>
                    <a:pt x="48" y="84"/>
                  </a:cubicBezTo>
                  <a:cubicBezTo>
                    <a:pt x="0" y="84"/>
                    <a:pt x="0" y="144"/>
                    <a:pt x="48" y="144"/>
                  </a:cubicBezTo>
                  <a:cubicBezTo>
                    <a:pt x="322" y="168"/>
                    <a:pt x="572" y="180"/>
                    <a:pt x="834" y="215"/>
                  </a:cubicBezTo>
                  <a:cubicBezTo>
                    <a:pt x="949" y="204"/>
                    <a:pt x="953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14"/>
            <p:cNvSpPr/>
            <p:nvPr/>
          </p:nvSpPr>
          <p:spPr>
            <a:xfrm>
              <a:off x="5013700" y="2981425"/>
              <a:ext cx="18425" cy="3725"/>
            </a:xfrm>
            <a:custGeom>
              <a:rect b="b" l="l" r="r" t="t"/>
              <a:pathLst>
                <a:path extrusionOk="0" h="149" w="737">
                  <a:moveTo>
                    <a:pt x="689" y="0"/>
                  </a:moveTo>
                  <a:cubicBezTo>
                    <a:pt x="686" y="0"/>
                    <a:pt x="683" y="1"/>
                    <a:pt x="680" y="1"/>
                  </a:cubicBezTo>
                  <a:cubicBezTo>
                    <a:pt x="477" y="85"/>
                    <a:pt x="263" y="61"/>
                    <a:pt x="49" y="85"/>
                  </a:cubicBezTo>
                  <a:cubicBezTo>
                    <a:pt x="1" y="85"/>
                    <a:pt x="1" y="144"/>
                    <a:pt x="49" y="144"/>
                  </a:cubicBezTo>
                  <a:cubicBezTo>
                    <a:pt x="97" y="147"/>
                    <a:pt x="145" y="148"/>
                    <a:pt x="195" y="148"/>
                  </a:cubicBezTo>
                  <a:cubicBezTo>
                    <a:pt x="364" y="148"/>
                    <a:pt x="537" y="131"/>
                    <a:pt x="703" y="85"/>
                  </a:cubicBezTo>
                  <a:cubicBezTo>
                    <a:pt x="737" y="74"/>
                    <a:pt x="72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14"/>
            <p:cNvSpPr/>
            <p:nvPr/>
          </p:nvSpPr>
          <p:spPr>
            <a:xfrm>
              <a:off x="4899700" y="2929200"/>
              <a:ext cx="30025" cy="7750"/>
            </a:xfrm>
            <a:custGeom>
              <a:rect b="b" l="l" r="r" t="t"/>
              <a:pathLst>
                <a:path extrusionOk="0" h="310" w="1201">
                  <a:moveTo>
                    <a:pt x="1027" y="1"/>
                  </a:moveTo>
                  <a:cubicBezTo>
                    <a:pt x="1015" y="1"/>
                    <a:pt x="1002" y="3"/>
                    <a:pt x="989" y="7"/>
                  </a:cubicBezTo>
                  <a:cubicBezTo>
                    <a:pt x="834" y="54"/>
                    <a:pt x="691" y="90"/>
                    <a:pt x="537" y="90"/>
                  </a:cubicBezTo>
                  <a:cubicBezTo>
                    <a:pt x="394" y="102"/>
                    <a:pt x="215" y="90"/>
                    <a:pt x="60" y="150"/>
                  </a:cubicBezTo>
                  <a:cubicBezTo>
                    <a:pt x="1" y="174"/>
                    <a:pt x="1" y="233"/>
                    <a:pt x="60" y="269"/>
                  </a:cubicBezTo>
                  <a:cubicBezTo>
                    <a:pt x="153" y="302"/>
                    <a:pt x="253" y="309"/>
                    <a:pt x="354" y="309"/>
                  </a:cubicBezTo>
                  <a:cubicBezTo>
                    <a:pt x="435" y="309"/>
                    <a:pt x="517" y="305"/>
                    <a:pt x="596" y="305"/>
                  </a:cubicBezTo>
                  <a:cubicBezTo>
                    <a:pt x="751" y="305"/>
                    <a:pt x="894" y="293"/>
                    <a:pt x="1049" y="269"/>
                  </a:cubicBezTo>
                  <a:cubicBezTo>
                    <a:pt x="1201" y="214"/>
                    <a:pt x="1154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14"/>
            <p:cNvSpPr/>
            <p:nvPr/>
          </p:nvSpPr>
          <p:spPr>
            <a:xfrm>
              <a:off x="4910125" y="2800575"/>
              <a:ext cx="17000" cy="2750"/>
            </a:xfrm>
            <a:custGeom>
              <a:rect b="b" l="l" r="r" t="t"/>
              <a:pathLst>
                <a:path extrusionOk="0" h="110" w="680">
                  <a:moveTo>
                    <a:pt x="277" y="1"/>
                  </a:moveTo>
                  <a:cubicBezTo>
                    <a:pt x="194" y="1"/>
                    <a:pt x="113" y="5"/>
                    <a:pt x="36" y="20"/>
                  </a:cubicBezTo>
                  <a:cubicBezTo>
                    <a:pt x="1" y="44"/>
                    <a:pt x="1" y="80"/>
                    <a:pt x="36" y="80"/>
                  </a:cubicBezTo>
                  <a:cubicBezTo>
                    <a:pt x="131" y="104"/>
                    <a:pt x="227" y="110"/>
                    <a:pt x="323" y="110"/>
                  </a:cubicBezTo>
                  <a:cubicBezTo>
                    <a:pt x="420" y="110"/>
                    <a:pt x="518" y="104"/>
                    <a:pt x="620" y="104"/>
                  </a:cubicBezTo>
                  <a:cubicBezTo>
                    <a:pt x="679" y="92"/>
                    <a:pt x="679" y="8"/>
                    <a:pt x="620" y="8"/>
                  </a:cubicBezTo>
                  <a:cubicBezTo>
                    <a:pt x="504" y="8"/>
                    <a:pt x="388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14"/>
            <p:cNvSpPr/>
            <p:nvPr/>
          </p:nvSpPr>
          <p:spPr>
            <a:xfrm>
              <a:off x="3406150" y="2342975"/>
              <a:ext cx="15125" cy="4800"/>
            </a:xfrm>
            <a:custGeom>
              <a:rect b="b" l="l" r="r" t="t"/>
              <a:pathLst>
                <a:path extrusionOk="0" h="192" w="605">
                  <a:moveTo>
                    <a:pt x="107" y="0"/>
                  </a:moveTo>
                  <a:cubicBezTo>
                    <a:pt x="0" y="0"/>
                    <a:pt x="0" y="192"/>
                    <a:pt x="107" y="192"/>
                  </a:cubicBezTo>
                  <a:cubicBezTo>
                    <a:pt x="110" y="192"/>
                    <a:pt x="113" y="191"/>
                    <a:pt x="116" y="191"/>
                  </a:cubicBezTo>
                  <a:cubicBezTo>
                    <a:pt x="259" y="167"/>
                    <a:pt x="426" y="191"/>
                    <a:pt x="557" y="143"/>
                  </a:cubicBezTo>
                  <a:cubicBezTo>
                    <a:pt x="604" y="120"/>
                    <a:pt x="604" y="72"/>
                    <a:pt x="557" y="48"/>
                  </a:cubicBezTo>
                  <a:cubicBezTo>
                    <a:pt x="426" y="1"/>
                    <a:pt x="259" y="1"/>
                    <a:pt x="116" y="1"/>
                  </a:cubicBezTo>
                  <a:cubicBezTo>
                    <a:pt x="113" y="0"/>
                    <a:pt x="11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14"/>
            <p:cNvSpPr/>
            <p:nvPr/>
          </p:nvSpPr>
          <p:spPr>
            <a:xfrm>
              <a:off x="3343550" y="2230475"/>
              <a:ext cx="25325" cy="7775"/>
            </a:xfrm>
            <a:custGeom>
              <a:rect b="b" l="l" r="r" t="t"/>
              <a:pathLst>
                <a:path extrusionOk="0" h="311" w="1013">
                  <a:moveTo>
                    <a:pt x="191" y="0"/>
                  </a:moveTo>
                  <a:cubicBezTo>
                    <a:pt x="1" y="0"/>
                    <a:pt x="1" y="310"/>
                    <a:pt x="191" y="310"/>
                  </a:cubicBezTo>
                  <a:lnTo>
                    <a:pt x="596" y="310"/>
                  </a:lnTo>
                  <a:cubicBezTo>
                    <a:pt x="628" y="310"/>
                    <a:pt x="657" y="310"/>
                    <a:pt x="685" y="310"/>
                  </a:cubicBezTo>
                  <a:cubicBezTo>
                    <a:pt x="783" y="310"/>
                    <a:pt x="861" y="303"/>
                    <a:pt x="953" y="238"/>
                  </a:cubicBezTo>
                  <a:cubicBezTo>
                    <a:pt x="1013" y="191"/>
                    <a:pt x="1013" y="119"/>
                    <a:pt x="953" y="71"/>
                  </a:cubicBezTo>
                  <a:cubicBezTo>
                    <a:pt x="834" y="0"/>
                    <a:pt x="727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14"/>
            <p:cNvSpPr/>
            <p:nvPr/>
          </p:nvSpPr>
          <p:spPr>
            <a:xfrm>
              <a:off x="4651750" y="2220350"/>
              <a:ext cx="22650" cy="5675"/>
            </a:xfrm>
            <a:custGeom>
              <a:rect b="b" l="l" r="r" t="t"/>
              <a:pathLst>
                <a:path extrusionOk="0" h="227" w="906">
                  <a:moveTo>
                    <a:pt x="132" y="0"/>
                  </a:moveTo>
                  <a:cubicBezTo>
                    <a:pt x="5" y="35"/>
                    <a:pt x="1" y="227"/>
                    <a:pt x="121" y="227"/>
                  </a:cubicBezTo>
                  <a:cubicBezTo>
                    <a:pt x="124" y="227"/>
                    <a:pt x="128" y="227"/>
                    <a:pt x="132" y="226"/>
                  </a:cubicBezTo>
                  <a:cubicBezTo>
                    <a:pt x="382" y="226"/>
                    <a:pt x="608" y="215"/>
                    <a:pt x="858" y="167"/>
                  </a:cubicBezTo>
                  <a:cubicBezTo>
                    <a:pt x="906" y="167"/>
                    <a:pt x="906" y="72"/>
                    <a:pt x="858" y="60"/>
                  </a:cubicBezTo>
                  <a:cubicBezTo>
                    <a:pt x="608" y="36"/>
                    <a:pt x="382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14"/>
            <p:cNvSpPr/>
            <p:nvPr/>
          </p:nvSpPr>
          <p:spPr>
            <a:xfrm>
              <a:off x="4694025" y="2306375"/>
              <a:ext cx="19375" cy="6275"/>
            </a:xfrm>
            <a:custGeom>
              <a:rect b="b" l="l" r="r" t="t"/>
              <a:pathLst>
                <a:path extrusionOk="0" h="251" w="775">
                  <a:moveTo>
                    <a:pt x="143" y="0"/>
                  </a:moveTo>
                  <a:cubicBezTo>
                    <a:pt x="1" y="0"/>
                    <a:pt x="1" y="250"/>
                    <a:pt x="143" y="250"/>
                  </a:cubicBezTo>
                  <a:cubicBezTo>
                    <a:pt x="346" y="238"/>
                    <a:pt x="536" y="226"/>
                    <a:pt x="727" y="179"/>
                  </a:cubicBezTo>
                  <a:cubicBezTo>
                    <a:pt x="774" y="167"/>
                    <a:pt x="774" y="83"/>
                    <a:pt x="727" y="72"/>
                  </a:cubicBezTo>
                  <a:cubicBezTo>
                    <a:pt x="536" y="24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14"/>
            <p:cNvSpPr/>
            <p:nvPr/>
          </p:nvSpPr>
          <p:spPr>
            <a:xfrm>
              <a:off x="4844125" y="2489100"/>
              <a:ext cx="17200" cy="6300"/>
            </a:xfrm>
            <a:custGeom>
              <a:rect b="b" l="l" r="r" t="t"/>
              <a:pathLst>
                <a:path extrusionOk="0" h="252" w="688">
                  <a:moveTo>
                    <a:pt x="155" y="0"/>
                  </a:moveTo>
                  <a:cubicBezTo>
                    <a:pt x="1" y="0"/>
                    <a:pt x="4" y="252"/>
                    <a:pt x="165" y="252"/>
                  </a:cubicBezTo>
                  <a:cubicBezTo>
                    <a:pt x="169" y="252"/>
                    <a:pt x="172" y="252"/>
                    <a:pt x="176" y="252"/>
                  </a:cubicBezTo>
                  <a:cubicBezTo>
                    <a:pt x="319" y="240"/>
                    <a:pt x="474" y="240"/>
                    <a:pt x="616" y="192"/>
                  </a:cubicBezTo>
                  <a:cubicBezTo>
                    <a:pt x="688" y="180"/>
                    <a:pt x="688" y="73"/>
                    <a:pt x="616" y="61"/>
                  </a:cubicBezTo>
                  <a:cubicBezTo>
                    <a:pt x="474" y="13"/>
                    <a:pt x="319" y="13"/>
                    <a:pt x="176" y="2"/>
                  </a:cubicBezTo>
                  <a:cubicBezTo>
                    <a:pt x="169" y="1"/>
                    <a:pt x="1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14"/>
            <p:cNvSpPr/>
            <p:nvPr/>
          </p:nvSpPr>
          <p:spPr>
            <a:xfrm>
              <a:off x="3695400" y="2919700"/>
              <a:ext cx="32450" cy="11600"/>
            </a:xfrm>
            <a:custGeom>
              <a:rect b="b" l="l" r="r" t="t"/>
              <a:pathLst>
                <a:path extrusionOk="0" h="464" w="1298">
                  <a:moveTo>
                    <a:pt x="807" y="1"/>
                  </a:moveTo>
                  <a:cubicBezTo>
                    <a:pt x="630" y="1"/>
                    <a:pt x="453" y="6"/>
                    <a:pt x="286" y="6"/>
                  </a:cubicBezTo>
                  <a:cubicBezTo>
                    <a:pt x="0" y="6"/>
                    <a:pt x="0" y="434"/>
                    <a:pt x="286" y="458"/>
                  </a:cubicBezTo>
                  <a:cubicBezTo>
                    <a:pt x="460" y="458"/>
                    <a:pt x="640" y="464"/>
                    <a:pt x="815" y="464"/>
                  </a:cubicBezTo>
                  <a:cubicBezTo>
                    <a:pt x="902" y="464"/>
                    <a:pt x="988" y="462"/>
                    <a:pt x="1072" y="458"/>
                  </a:cubicBezTo>
                  <a:cubicBezTo>
                    <a:pt x="1167" y="458"/>
                    <a:pt x="1250" y="399"/>
                    <a:pt x="1286" y="292"/>
                  </a:cubicBezTo>
                  <a:cubicBezTo>
                    <a:pt x="1298" y="244"/>
                    <a:pt x="1298" y="220"/>
                    <a:pt x="1286" y="173"/>
                  </a:cubicBezTo>
                  <a:cubicBezTo>
                    <a:pt x="1250" y="65"/>
                    <a:pt x="1167" y="18"/>
                    <a:pt x="1072" y="6"/>
                  </a:cubicBezTo>
                  <a:cubicBezTo>
                    <a:pt x="984" y="2"/>
                    <a:pt x="896" y="1"/>
                    <a:pt x="8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62" name="Shape 13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3" name="Google Shape;13163;gff6f4a6fae_0_104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Carta Gantt Planificación de proyecto</a:t>
            </a:r>
            <a:endParaRPr/>
          </a:p>
        </p:txBody>
      </p:sp>
      <p:sp>
        <p:nvSpPr>
          <p:cNvPr id="13164" name="Google Shape;13164;gff6f4a6fae_0_1043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165" name="Google Shape;13165;gff6f4a6fae_0_10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93500" y="1744913"/>
            <a:ext cx="7463200" cy="2231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69" name="Shape 13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0" name="Google Shape;13170;gff6f4a6fae_0_105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Metodología de trabajo</a:t>
            </a:r>
            <a:endParaRPr/>
          </a:p>
        </p:txBody>
      </p:sp>
      <p:sp>
        <p:nvSpPr>
          <p:cNvPr id="13171" name="Google Shape;13171;gff6f4a6fae_0_1050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172" name="Google Shape;13172;gff6f4a6fae_0_1050"/>
          <p:cNvPicPr preferRelativeResize="0"/>
          <p:nvPr/>
        </p:nvPicPr>
        <p:blipFill rotWithShape="1">
          <a:blip r:embed="rId3">
            <a:alphaModFix/>
          </a:blip>
          <a:srcRect b="37115" l="13457" r="23418" t="11512"/>
          <a:stretch/>
        </p:blipFill>
        <p:spPr>
          <a:xfrm>
            <a:off x="821313" y="1123329"/>
            <a:ext cx="7501375" cy="347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76" name="Shape 13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7" name="Google Shape;13177;gff6f4a6fae_0_105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Herramientas de gestión del proyecto</a:t>
            </a:r>
            <a:endParaRPr/>
          </a:p>
        </p:txBody>
      </p:sp>
      <p:sp>
        <p:nvSpPr>
          <p:cNvPr id="13178" name="Google Shape;13178;gff6f4a6fae_0_1058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179" name="Google Shape;13179;gff6f4a6fae_0_10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24163" y="1322388"/>
            <a:ext cx="3095625" cy="3076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83" name="Shape 13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4" name="Google Shape;13184;p15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Requerimientos de alto nivel</a:t>
            </a:r>
            <a:endParaRPr/>
          </a:p>
        </p:txBody>
      </p:sp>
      <p:grpSp>
        <p:nvGrpSpPr>
          <p:cNvPr id="13185" name="Google Shape;13185;p15"/>
          <p:cNvGrpSpPr/>
          <p:nvPr/>
        </p:nvGrpSpPr>
        <p:grpSpPr>
          <a:xfrm>
            <a:off x="713247" y="1473193"/>
            <a:ext cx="7717466" cy="2993663"/>
            <a:chOff x="3013175" y="4489825"/>
            <a:chExt cx="1829000" cy="982850"/>
          </a:xfrm>
        </p:grpSpPr>
        <p:sp>
          <p:nvSpPr>
            <p:cNvPr id="13186" name="Google Shape;13186;p15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15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15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15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15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p15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p15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15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15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15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15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15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15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15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15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15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15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15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15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15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15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15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15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15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15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15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15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15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15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15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15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15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15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15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15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15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15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15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15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15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15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15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15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15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15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15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15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15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15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15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15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15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15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15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15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15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15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15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15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15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15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15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15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15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15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15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15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15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15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15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15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15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15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15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15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15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15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15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15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15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15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15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15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15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15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15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15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15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15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15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15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15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15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15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15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15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15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15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15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15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15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15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15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15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15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15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15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15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15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15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15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15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15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15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15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15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15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15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15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15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15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15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15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15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15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15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15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15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15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15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15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15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15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15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15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15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15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15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15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15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15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15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15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p15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15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15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15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15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15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15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15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15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15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15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15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15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15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15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15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15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15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15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15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15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15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15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15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15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15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15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15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15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15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15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15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15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15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13363" name="Google Shape;13363;p15"/>
          <p:cNvGraphicFramePr/>
          <p:nvPr/>
        </p:nvGraphicFramePr>
        <p:xfrm>
          <a:off x="808400" y="15166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{EE2C47B7-14DC-42F4-ADF9-2A327C4BDE51}</a:tableStyleId>
              </a:tblPr>
              <a:tblGrid>
                <a:gridCol w="873150"/>
                <a:gridCol w="6694075"/>
              </a:tblGrid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ER01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entregar la planificación de turnos de los trabajadores del mes siguiente, considerando las restricciones y la distribución equitativa de carga de trabajo.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ER02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permitir guardar los días de descanso de los empleados y utilizarlo cuando sean solicitados.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ER03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mostrar los días guardados, así como también la cantidad de aviones atendidos durante el turno y el mes.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ER04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guardar mensualmente la planificación de turnos de los trabajadores, además de permitir su descarga.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ER05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usuario debe poder agregar, modificar y/o eliminar comentarios a los días que sean asignados los trabajadores.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ER06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admitir crear un itinerario de vuelos de las líneas aéreas, el cual se va a utilizar para crear la planificación de turnos de los trabajadores.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ER07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reservar los días de descanso de los empleados de la semana cuando se vaya a crear el nuevo itinerario.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67" name="Shape 13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8" name="Google Shape;13368;gff6f4a6fae_0_106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Requerimientos funcionales</a:t>
            </a:r>
            <a:endParaRPr/>
          </a:p>
        </p:txBody>
      </p:sp>
      <p:graphicFrame>
        <p:nvGraphicFramePr>
          <p:cNvPr id="13369" name="Google Shape;13369;gff6f4a6fae_0_1068"/>
          <p:cNvGraphicFramePr/>
          <p:nvPr/>
        </p:nvGraphicFramePr>
        <p:xfrm>
          <a:off x="576125" y="10590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{EE2C47B7-14DC-42F4-ADF9-2A327C4BDE51}</a:tableStyleId>
              </a:tblPr>
              <a:tblGrid>
                <a:gridCol w="922125"/>
                <a:gridCol w="7069625"/>
              </a:tblGrid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Código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Requisito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RF01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permite gestionar (Crear, modificar y eliminar) los itinerarios de vuelo de las líneas aéreas. Para crear el itinerario de vuelo, requiere de la siguiente información: Fecha (dd/mm/yyyy), hora de llegada, hora de salida, línea aérea, tipo de avión, ciudad de destino.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RF02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permite gestionar (Crear, modificar y eliminar) la planificación de turnos de los trabajadores, una vez que se cree con anterioridad el itinerario de vuelo de las líneas aéreas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RF03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para crear la planificación de turnos de los trabajadores, tiene en cuenta la siguiente información:</a:t>
                      </a:r>
                      <a:endParaRPr sz="1000"/>
                    </a:p>
                    <a:p>
                      <a:pPr indent="-292100" lvl="0" marL="45720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Char char="●"/>
                      </a:pPr>
                      <a:r>
                        <a:rPr lang="en" sz="1000"/>
                        <a:t>Cada trabajador durante la semana tiene 1 día libre.</a:t>
                      </a:r>
                      <a:endParaRPr sz="1000"/>
                    </a:p>
                    <a:p>
                      <a:pPr indent="-292100" lvl="0" marL="45720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Char char="●"/>
                      </a:pPr>
                      <a:r>
                        <a:rPr lang="en" sz="1000"/>
                        <a:t>Los trabajadores durante el mes de trabajo deben tener 2 domingos libres.</a:t>
                      </a:r>
                      <a:endParaRPr sz="1000"/>
                    </a:p>
                    <a:p>
                      <a:pPr indent="-292100" lvl="0" marL="45720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Char char="●"/>
                      </a:pPr>
                      <a:r>
                        <a:rPr lang="en" sz="1000"/>
                        <a:t>En caso de que dos o más aviones de las líneas áreas SKY, LATAM y JETSMART lleguen a la misma hora o con una diferencia de menos de 20 minutos a reabastecerse de combustible, es necesario tener la misma cantidad de empleados que de aviones para ese turno.</a:t>
                      </a:r>
                      <a:endParaRPr sz="1000"/>
                    </a:p>
                    <a:p>
                      <a:pPr indent="-292100" lvl="0" marL="45720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Char char="●"/>
                      </a:pPr>
                      <a:r>
                        <a:rPr lang="en" sz="1000"/>
                        <a:t>En la empresa hay 5 empleados para la distribución de los turnos.</a:t>
                      </a:r>
                      <a:endParaRPr sz="1000"/>
                    </a:p>
                    <a:p>
                      <a:pPr indent="-292100" lvl="0" marL="45720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SzPts val="1000"/>
                        <a:buChar char="●"/>
                      </a:pPr>
                      <a:r>
                        <a:rPr lang="en" sz="1000"/>
                        <a:t>La carga de trabajo de los empleados debe ser equilibrada en base a la cantidad de aviones que atiende y a los horarios que tengan establecidos durante el mes.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RF04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como paso inicial para la planificación de turnos de los trabajadores, consulta al usuario si quiere reservar los días de descanso para los trabajadores. Respetando las restricciones de RF03.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RF05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Una vez creada la planificación de turnos de los trabajadores, está muestra por cada día del mes correspondiente, los siguientes datos: Día de la semana, Fecha de llegada, (Nombre del empleado) Turno 1, (Nombre del empleado) Turno 2, (Nombre del empleado) Turno 3 y un campo de comentario, además de un indicar si alguien utilizó un día de descanso en ese día.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73" name="Shape 1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4" name="Google Shape;13374;g15c81cf404b_0_21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Requerimientos funcionales</a:t>
            </a:r>
            <a:endParaRPr/>
          </a:p>
        </p:txBody>
      </p:sp>
      <p:graphicFrame>
        <p:nvGraphicFramePr>
          <p:cNvPr id="13375" name="Google Shape;13375;g15c81cf404b_0_219"/>
          <p:cNvGraphicFramePr/>
          <p:nvPr/>
        </p:nvGraphicFramePr>
        <p:xfrm>
          <a:off x="576100" y="16695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{EE2C47B7-14DC-42F4-ADF9-2A327C4BDE51}</a:tableStyleId>
              </a:tblPr>
              <a:tblGrid>
                <a:gridCol w="922125"/>
                <a:gridCol w="7069625"/>
              </a:tblGrid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Código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Requisito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RF06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debe mostrar por cada trabajador la cantidad de días de descanso que tuvo en el mes, cantidad de aviones atendidos,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RF07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sistema tiene un historial de las planificaciones de turno de los trabajadores con los comentarios y el itinerario de vuelo de las líneas aéreas adjuntos.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RF08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usuario puede descargar las planificaciones de turnos de los trabajadores, mediante un archivo PDF.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RF09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usuario puede gestionar (crear, modificar y eliminar) los comentarios de las planificaciones de turnos de los trabajadores. 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/>
                        <a:t>RF10</a:t>
                      </a:r>
                      <a:endParaRPr sz="11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/>
                        <a:t>El usuario puede gestionar (registrar, modificar y eliminar) los empleados en el sistema.</a:t>
                      </a:r>
                      <a:endParaRPr sz="1000"/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79" name="Shape 1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0" name="Google Shape;13380;gff6f4a6fae_0_107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Requerimientos no funcionales</a:t>
            </a:r>
            <a:endParaRPr/>
          </a:p>
        </p:txBody>
      </p:sp>
      <p:graphicFrame>
        <p:nvGraphicFramePr>
          <p:cNvPr id="13381" name="Google Shape;13381;gff6f4a6fae_0_1074"/>
          <p:cNvGraphicFramePr/>
          <p:nvPr/>
        </p:nvGraphicFramePr>
        <p:xfrm>
          <a:off x="1600200" y="21254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{EE2C47B7-14DC-42F4-ADF9-2A327C4BDE51}</a:tableStyleId>
              </a:tblPr>
              <a:tblGrid>
                <a:gridCol w="685800"/>
                <a:gridCol w="5257800"/>
              </a:tblGrid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Código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Requisito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2CC"/>
                    </a:solidFill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RF01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tener interfaz amigable y adecuada para que el cliente que lo utilice.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RF02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entregar la planificación de turnos en formato de calendario.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RF03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ejecutarse desde un único computador.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7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RF04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just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sistema debe respetar una paleta de colores a elección para el diseño de la página.</a:t>
                      </a:r>
                      <a:endParaRPr sz="1000"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T="63500" marB="63500" marR="63500" marL="63500">
                    <a:lnL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85" name="Shape 13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6" name="Google Shape;13386;gff6f4a6fae_0_102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Modelo de contexto</a:t>
            </a:r>
            <a:endParaRPr/>
          </a:p>
        </p:txBody>
      </p:sp>
      <p:sp>
        <p:nvSpPr>
          <p:cNvPr id="13387" name="Google Shape;13387;gff6f4a6fae_0_1024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388" name="Google Shape;13388;gff6f4a6fae_0_10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04950" y="1234750"/>
            <a:ext cx="5734050" cy="1552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89" name="Google Shape;13389;gff6f4a6fae_0_10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076450" y="2710050"/>
            <a:ext cx="4991100" cy="200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" name="Google Shape;312;p3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313" name="Google Shape;313;p3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" name="Google Shape;381;p3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382" name="Google Shape;382;p3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" name="Google Shape;450;p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Tabla de contenidos</a:t>
            </a:r>
            <a:endParaRPr/>
          </a:p>
        </p:txBody>
      </p:sp>
      <p:sp>
        <p:nvSpPr>
          <p:cNvPr id="451" name="Google Shape;451;p3"/>
          <p:cNvSpPr txBox="1"/>
          <p:nvPr>
            <p:ph idx="1" type="subTitle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Introducción</a:t>
            </a:r>
            <a:endParaRPr/>
          </a:p>
        </p:txBody>
      </p:sp>
      <p:sp>
        <p:nvSpPr>
          <p:cNvPr id="452" name="Google Shape;452;p3"/>
          <p:cNvSpPr txBox="1"/>
          <p:nvPr>
            <p:ph idx="2" type="title"/>
          </p:nvPr>
        </p:nvSpPr>
        <p:spPr>
          <a:xfrm>
            <a:off x="713213" y="1294513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53" name="Google Shape;453;p3"/>
          <p:cNvSpPr txBox="1"/>
          <p:nvPr>
            <p:ph idx="3" type="subTitle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Contexto del proyecto y los objetivos principales.</a:t>
            </a:r>
            <a:endParaRPr/>
          </a:p>
        </p:txBody>
      </p:sp>
      <p:sp>
        <p:nvSpPr>
          <p:cNvPr id="454" name="Google Shape;454;p3"/>
          <p:cNvSpPr txBox="1"/>
          <p:nvPr>
            <p:ph idx="4" type="subTitle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Desarrollo</a:t>
            </a:r>
            <a:endParaRPr/>
          </a:p>
        </p:txBody>
      </p:sp>
      <p:sp>
        <p:nvSpPr>
          <p:cNvPr id="455" name="Google Shape;455;p3"/>
          <p:cNvSpPr txBox="1"/>
          <p:nvPr>
            <p:ph idx="5" type="title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56" name="Google Shape;456;p3"/>
          <p:cNvSpPr txBox="1"/>
          <p:nvPr>
            <p:ph idx="6" type="subTitle"/>
          </p:nvPr>
        </p:nvSpPr>
        <p:spPr>
          <a:xfrm>
            <a:off x="3030927" y="2078625"/>
            <a:ext cx="26406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Panorama</a:t>
            </a:r>
            <a:r>
              <a:rPr lang="en"/>
              <a:t> general y planificación del proyecto.</a:t>
            </a:r>
            <a:endParaRPr/>
          </a:p>
        </p:txBody>
      </p:sp>
      <p:sp>
        <p:nvSpPr>
          <p:cNvPr id="457" name="Google Shape;457;p3"/>
          <p:cNvSpPr txBox="1"/>
          <p:nvPr>
            <p:ph idx="7" type="subTitle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Requerimientos</a:t>
            </a:r>
            <a:endParaRPr/>
          </a:p>
        </p:txBody>
      </p:sp>
      <p:sp>
        <p:nvSpPr>
          <p:cNvPr id="458" name="Google Shape;458;p3"/>
          <p:cNvSpPr txBox="1"/>
          <p:nvPr>
            <p:ph idx="8" type="title"/>
          </p:nvPr>
        </p:nvSpPr>
        <p:spPr>
          <a:xfrm>
            <a:off x="713213" y="2889000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59" name="Google Shape;459;p3"/>
          <p:cNvSpPr txBox="1"/>
          <p:nvPr>
            <p:ph idx="9" type="subTitle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Requerimientos funcionales y no funcionales</a:t>
            </a:r>
            <a:endParaRPr/>
          </a:p>
        </p:txBody>
      </p:sp>
      <p:sp>
        <p:nvSpPr>
          <p:cNvPr id="460" name="Google Shape;460;p3"/>
          <p:cNvSpPr txBox="1"/>
          <p:nvPr>
            <p:ph idx="13" type="subTitle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Conclusión</a:t>
            </a:r>
            <a:endParaRPr/>
          </a:p>
        </p:txBody>
      </p:sp>
      <p:sp>
        <p:nvSpPr>
          <p:cNvPr id="461" name="Google Shape;461;p3"/>
          <p:cNvSpPr txBox="1"/>
          <p:nvPr>
            <p:ph idx="14" type="title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62" name="Google Shape;462;p3"/>
          <p:cNvSpPr txBox="1"/>
          <p:nvPr>
            <p:ph idx="15" type="subTitle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Retroalimentación primera fase</a:t>
            </a:r>
            <a:endParaRPr b="1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93" name="Shape 13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4" name="Google Shape;13394;g15c81cf404b_0_212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Identificación de subsistemas</a:t>
            </a:r>
            <a:endParaRPr/>
          </a:p>
        </p:txBody>
      </p:sp>
      <p:sp>
        <p:nvSpPr>
          <p:cNvPr id="13395" name="Google Shape;13395;g15c81cf404b_0_212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396" name="Google Shape;13396;g15c81cf404b_0_21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30813" y="1095350"/>
            <a:ext cx="5482376" cy="3530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400" name="Shape 13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1" name="Google Shape;13401;gff6f4a6fae_0_103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Bosquejo de aspectos iniciales</a:t>
            </a:r>
            <a:endParaRPr/>
          </a:p>
        </p:txBody>
      </p:sp>
      <p:sp>
        <p:nvSpPr>
          <p:cNvPr id="13402" name="Google Shape;13402;gff6f4a6fae_0_1036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403" name="Google Shape;13403;gff6f4a6fae_0_10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97950" y="1152477"/>
            <a:ext cx="6748099" cy="380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407" name="Shape 13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08" name="Google Shape;13408;p24"/>
          <p:cNvGrpSpPr/>
          <p:nvPr/>
        </p:nvGrpSpPr>
        <p:grpSpPr>
          <a:xfrm>
            <a:off x="6590085" y="1609069"/>
            <a:ext cx="1775747" cy="1925365"/>
            <a:chOff x="3779925" y="1751900"/>
            <a:chExt cx="1395150" cy="1512700"/>
          </a:xfrm>
        </p:grpSpPr>
        <p:sp>
          <p:nvSpPr>
            <p:cNvPr id="13409" name="Google Shape;13409;p24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24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24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4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4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4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4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4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24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24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4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4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4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24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24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4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4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4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4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24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24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4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4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4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4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24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24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4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4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4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4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24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24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24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4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4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4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24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24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48" name="Google Shape;13448;p2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Conclusiones</a:t>
            </a:r>
            <a:endParaRPr/>
          </a:p>
        </p:txBody>
      </p:sp>
      <p:sp>
        <p:nvSpPr>
          <p:cNvPr id="13449" name="Google Shape;13449;p24"/>
          <p:cNvSpPr txBox="1"/>
          <p:nvPr>
            <p:ph idx="1" type="subTitle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Proyección</a:t>
            </a:r>
            <a:endParaRPr/>
          </a:p>
        </p:txBody>
      </p:sp>
      <p:sp>
        <p:nvSpPr>
          <p:cNvPr id="13450" name="Google Shape;13450;p24"/>
          <p:cNvSpPr txBox="1"/>
          <p:nvPr>
            <p:ph idx="2" type="subTitle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>
                <a:solidFill>
                  <a:schemeClr val="dk1"/>
                </a:solidFill>
              </a:rPr>
              <a:t>¿Qué es a lo que queremos llegar?</a:t>
            </a:r>
            <a:endParaRPr/>
          </a:p>
        </p:txBody>
      </p:sp>
      <p:sp>
        <p:nvSpPr>
          <p:cNvPr id="13451" name="Google Shape;13451;p24"/>
          <p:cNvSpPr txBox="1"/>
          <p:nvPr>
            <p:ph idx="3" type="subTitle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Objetivos</a:t>
            </a:r>
            <a:endParaRPr/>
          </a:p>
        </p:txBody>
      </p:sp>
      <p:sp>
        <p:nvSpPr>
          <p:cNvPr id="13452" name="Google Shape;13452;p24"/>
          <p:cNvSpPr txBox="1"/>
          <p:nvPr>
            <p:ph idx="4" type="subTitle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¿Cómo vamos a lograr llegar al objetivo?</a:t>
            </a:r>
            <a:endParaRPr/>
          </a:p>
        </p:txBody>
      </p:sp>
      <p:sp>
        <p:nvSpPr>
          <p:cNvPr id="13453" name="Google Shape;13453;p24"/>
          <p:cNvSpPr txBox="1"/>
          <p:nvPr>
            <p:ph idx="7" type="subTitle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Aprendizaje</a:t>
            </a:r>
            <a:endParaRPr/>
          </a:p>
        </p:txBody>
      </p:sp>
      <p:sp>
        <p:nvSpPr>
          <p:cNvPr id="13454" name="Google Shape;13454;p24"/>
          <p:cNvSpPr txBox="1"/>
          <p:nvPr>
            <p:ph idx="8" type="subTitle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¿Qué es lo que podemos rescatar?</a:t>
            </a:r>
            <a:endParaRPr/>
          </a:p>
        </p:txBody>
      </p:sp>
      <p:sp>
        <p:nvSpPr>
          <p:cNvPr id="13455" name="Google Shape;13455;p24"/>
          <p:cNvSpPr txBox="1"/>
          <p:nvPr>
            <p:ph idx="9" type="subTitle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Empresas</a:t>
            </a:r>
            <a:endParaRPr/>
          </a:p>
        </p:txBody>
      </p:sp>
      <p:sp>
        <p:nvSpPr>
          <p:cNvPr id="13456" name="Google Shape;13456;p24"/>
          <p:cNvSpPr txBox="1"/>
          <p:nvPr>
            <p:ph idx="13" type="subTitle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solidFill>
                  <a:schemeClr val="accent4"/>
                </a:solidFill>
              </a:rPr>
              <a:t>¿Por qué solucionamos los problemas de otros?</a:t>
            </a:r>
            <a:endParaRPr>
              <a:solidFill>
                <a:schemeClr val="accent4"/>
              </a:solidFill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grpSp>
        <p:nvGrpSpPr>
          <p:cNvPr id="13457" name="Google Shape;13457;p24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3458" name="Google Shape;13458;p24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4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60" name="Google Shape;13460;p24"/>
          <p:cNvGrpSpPr/>
          <p:nvPr/>
        </p:nvGrpSpPr>
        <p:grpSpPr>
          <a:xfrm>
            <a:off x="6590085" y="1609069"/>
            <a:ext cx="1775747" cy="1925365"/>
            <a:chOff x="3779925" y="1751900"/>
            <a:chExt cx="1395150" cy="1512700"/>
          </a:xfrm>
        </p:grpSpPr>
        <p:sp>
          <p:nvSpPr>
            <p:cNvPr id="13461" name="Google Shape;13461;p24"/>
            <p:cNvSpPr/>
            <p:nvPr/>
          </p:nvSpPr>
          <p:spPr>
            <a:xfrm>
              <a:off x="3779925" y="1751900"/>
              <a:ext cx="1395150" cy="1512700"/>
            </a:xfrm>
            <a:custGeom>
              <a:rect b="b" l="l" r="r" t="t"/>
              <a:pathLst>
                <a:path extrusionOk="0" h="60508" w="55806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24"/>
            <p:cNvSpPr/>
            <p:nvPr/>
          </p:nvSpPr>
          <p:spPr>
            <a:xfrm>
              <a:off x="4222500" y="3002200"/>
              <a:ext cx="7125" cy="10750"/>
            </a:xfrm>
            <a:custGeom>
              <a:rect b="b" l="l" r="r" t="t"/>
              <a:pathLst>
                <a:path extrusionOk="0" h="430" w="285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24"/>
            <p:cNvSpPr/>
            <p:nvPr/>
          </p:nvSpPr>
          <p:spPr>
            <a:xfrm>
              <a:off x="4302325" y="2713800"/>
              <a:ext cx="6250" cy="4850"/>
            </a:xfrm>
            <a:custGeom>
              <a:rect b="b" l="l" r="r" t="t"/>
              <a:pathLst>
                <a:path extrusionOk="0" h="194" w="25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4"/>
            <p:cNvSpPr/>
            <p:nvPr/>
          </p:nvSpPr>
          <p:spPr>
            <a:xfrm>
              <a:off x="4598550" y="1967900"/>
              <a:ext cx="18400" cy="42450"/>
            </a:xfrm>
            <a:custGeom>
              <a:rect b="b" l="l" r="r" t="t"/>
              <a:pathLst>
                <a:path extrusionOk="0" h="1698" w="736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4"/>
            <p:cNvSpPr/>
            <p:nvPr/>
          </p:nvSpPr>
          <p:spPr>
            <a:xfrm>
              <a:off x="4597425" y="1994075"/>
              <a:ext cx="18575" cy="50350"/>
            </a:xfrm>
            <a:custGeom>
              <a:rect b="b" l="l" r="r" t="t"/>
              <a:pathLst>
                <a:path extrusionOk="0" h="2014" w="743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4"/>
            <p:cNvSpPr/>
            <p:nvPr/>
          </p:nvSpPr>
          <p:spPr>
            <a:xfrm>
              <a:off x="4512750" y="2126175"/>
              <a:ext cx="57525" cy="6900"/>
            </a:xfrm>
            <a:custGeom>
              <a:rect b="b" l="l" r="r" t="t"/>
              <a:pathLst>
                <a:path extrusionOk="0" h="276" w="2301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4"/>
            <p:cNvSpPr/>
            <p:nvPr/>
          </p:nvSpPr>
          <p:spPr>
            <a:xfrm>
              <a:off x="4573775" y="2126575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4"/>
            <p:cNvSpPr/>
            <p:nvPr/>
          </p:nvSpPr>
          <p:spPr>
            <a:xfrm>
              <a:off x="4540725" y="2142200"/>
              <a:ext cx="38425" cy="6000"/>
            </a:xfrm>
            <a:custGeom>
              <a:rect b="b" l="l" r="r" t="t"/>
              <a:pathLst>
                <a:path extrusionOk="0" h="240" w="1537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4"/>
            <p:cNvSpPr/>
            <p:nvPr/>
          </p:nvSpPr>
          <p:spPr>
            <a:xfrm>
              <a:off x="4548875" y="2156325"/>
              <a:ext cx="30575" cy="9325"/>
            </a:xfrm>
            <a:custGeom>
              <a:rect b="b" l="l" r="r" t="t"/>
              <a:pathLst>
                <a:path extrusionOk="0" h="373" w="1223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4"/>
            <p:cNvSpPr/>
            <p:nvPr/>
          </p:nvSpPr>
          <p:spPr>
            <a:xfrm>
              <a:off x="4554500" y="2177475"/>
              <a:ext cx="22275" cy="8700"/>
            </a:xfrm>
            <a:custGeom>
              <a:rect b="b" l="l" r="r" t="t"/>
              <a:pathLst>
                <a:path extrusionOk="0" h="348" w="891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24"/>
            <p:cNvSpPr/>
            <p:nvPr/>
          </p:nvSpPr>
          <p:spPr>
            <a:xfrm>
              <a:off x="4569000" y="2189375"/>
              <a:ext cx="7175" cy="5700"/>
            </a:xfrm>
            <a:custGeom>
              <a:rect b="b" l="l" r="r" t="t"/>
              <a:pathLst>
                <a:path extrusionOk="0" h="228" w="287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24"/>
            <p:cNvSpPr/>
            <p:nvPr/>
          </p:nvSpPr>
          <p:spPr>
            <a:xfrm>
              <a:off x="4572875" y="2205175"/>
              <a:ext cx="5100" cy="3575"/>
            </a:xfrm>
            <a:custGeom>
              <a:rect b="b" l="l" r="r" t="t"/>
              <a:pathLst>
                <a:path extrusionOk="0" h="143" w="204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4"/>
            <p:cNvSpPr/>
            <p:nvPr/>
          </p:nvSpPr>
          <p:spPr>
            <a:xfrm>
              <a:off x="4348450" y="2585875"/>
              <a:ext cx="50600" cy="36200"/>
            </a:xfrm>
            <a:custGeom>
              <a:rect b="b" l="l" r="r" t="t"/>
              <a:pathLst>
                <a:path extrusionOk="0" h="1448" w="2024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24"/>
            <p:cNvSpPr/>
            <p:nvPr/>
          </p:nvSpPr>
          <p:spPr>
            <a:xfrm>
              <a:off x="4381975" y="2594075"/>
              <a:ext cx="41075" cy="28750"/>
            </a:xfrm>
            <a:custGeom>
              <a:rect b="b" l="l" r="r" t="t"/>
              <a:pathLst>
                <a:path extrusionOk="0" h="1150" w="1643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24"/>
            <p:cNvSpPr/>
            <p:nvPr/>
          </p:nvSpPr>
          <p:spPr>
            <a:xfrm>
              <a:off x="4595800" y="2043650"/>
              <a:ext cx="32100" cy="91350"/>
            </a:xfrm>
            <a:custGeom>
              <a:rect b="b" l="l" r="r" t="t"/>
              <a:pathLst>
                <a:path extrusionOk="0" h="3654" w="1284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4"/>
            <p:cNvSpPr/>
            <p:nvPr/>
          </p:nvSpPr>
          <p:spPr>
            <a:xfrm>
              <a:off x="4610800" y="2055000"/>
              <a:ext cx="26475" cy="68650"/>
            </a:xfrm>
            <a:custGeom>
              <a:rect b="b" l="l" r="r" t="t"/>
              <a:pathLst>
                <a:path extrusionOk="0" h="2746" w="1059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4"/>
            <p:cNvSpPr/>
            <p:nvPr/>
          </p:nvSpPr>
          <p:spPr>
            <a:xfrm>
              <a:off x="4003350" y="3190950"/>
              <a:ext cx="63825" cy="13425"/>
            </a:xfrm>
            <a:custGeom>
              <a:rect b="b" l="l" r="r" t="t"/>
              <a:pathLst>
                <a:path extrusionOk="0" h="537" w="2553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24"/>
            <p:cNvSpPr/>
            <p:nvPr/>
          </p:nvSpPr>
          <p:spPr>
            <a:xfrm>
              <a:off x="4021800" y="3173675"/>
              <a:ext cx="52825" cy="14100"/>
            </a:xfrm>
            <a:custGeom>
              <a:rect b="b" l="l" r="r" t="t"/>
              <a:pathLst>
                <a:path extrusionOk="0" h="564" w="2113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24"/>
            <p:cNvSpPr/>
            <p:nvPr/>
          </p:nvSpPr>
          <p:spPr>
            <a:xfrm>
              <a:off x="4043850" y="3161775"/>
              <a:ext cx="39125" cy="12225"/>
            </a:xfrm>
            <a:custGeom>
              <a:rect b="b" l="l" r="r" t="t"/>
              <a:pathLst>
                <a:path extrusionOk="0" h="489" w="1565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4"/>
            <p:cNvSpPr/>
            <p:nvPr/>
          </p:nvSpPr>
          <p:spPr>
            <a:xfrm>
              <a:off x="4062500" y="3141275"/>
              <a:ext cx="18425" cy="7875"/>
            </a:xfrm>
            <a:custGeom>
              <a:rect b="b" l="l" r="r" t="t"/>
              <a:pathLst>
                <a:path extrusionOk="0" h="315" w="737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4"/>
            <p:cNvSpPr/>
            <p:nvPr/>
          </p:nvSpPr>
          <p:spPr>
            <a:xfrm>
              <a:off x="4076400" y="3131175"/>
              <a:ext cx="2700" cy="2400"/>
            </a:xfrm>
            <a:custGeom>
              <a:rect b="b" l="l" r="r" t="t"/>
              <a:pathLst>
                <a:path extrusionOk="0" h="96" w="108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24"/>
            <p:cNvSpPr/>
            <p:nvPr/>
          </p:nvSpPr>
          <p:spPr>
            <a:xfrm>
              <a:off x="4077275" y="3126100"/>
              <a:ext cx="625" cy="625"/>
            </a:xfrm>
            <a:custGeom>
              <a:rect b="b" l="l" r="r" t="t"/>
              <a:pathLst>
                <a:path extrusionOk="0" h="25" w="25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24"/>
            <p:cNvSpPr/>
            <p:nvPr/>
          </p:nvSpPr>
          <p:spPr>
            <a:xfrm>
              <a:off x="4309750" y="2626950"/>
              <a:ext cx="4500" cy="3575"/>
            </a:xfrm>
            <a:custGeom>
              <a:rect b="b" l="l" r="r" t="t"/>
              <a:pathLst>
                <a:path extrusionOk="0" h="143" w="18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4"/>
            <p:cNvSpPr/>
            <p:nvPr/>
          </p:nvSpPr>
          <p:spPr>
            <a:xfrm>
              <a:off x="4093325" y="2379900"/>
              <a:ext cx="147700" cy="48350"/>
            </a:xfrm>
            <a:custGeom>
              <a:rect b="b" l="l" r="r" t="t"/>
              <a:pathLst>
                <a:path extrusionOk="0" h="1934" w="5908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4"/>
            <p:cNvSpPr/>
            <p:nvPr/>
          </p:nvSpPr>
          <p:spPr>
            <a:xfrm>
              <a:off x="4150575" y="2380275"/>
              <a:ext cx="90725" cy="30950"/>
            </a:xfrm>
            <a:custGeom>
              <a:rect b="b" l="l" r="r" t="t"/>
              <a:pathLst>
                <a:path extrusionOk="0" h="1238" w="3629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4"/>
            <p:cNvSpPr/>
            <p:nvPr/>
          </p:nvSpPr>
          <p:spPr>
            <a:xfrm>
              <a:off x="4171325" y="2364800"/>
              <a:ext cx="67025" cy="23750"/>
            </a:xfrm>
            <a:custGeom>
              <a:rect b="b" l="l" r="r" t="t"/>
              <a:pathLst>
                <a:path extrusionOk="0" h="950" w="2681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4"/>
            <p:cNvSpPr/>
            <p:nvPr/>
          </p:nvSpPr>
          <p:spPr>
            <a:xfrm>
              <a:off x="4193850" y="2359000"/>
              <a:ext cx="44775" cy="12025"/>
            </a:xfrm>
            <a:custGeom>
              <a:rect b="b" l="l" r="r" t="t"/>
              <a:pathLst>
                <a:path extrusionOk="0" h="481" w="1791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4"/>
            <p:cNvSpPr/>
            <p:nvPr/>
          </p:nvSpPr>
          <p:spPr>
            <a:xfrm>
              <a:off x="4205050" y="2341925"/>
              <a:ext cx="31550" cy="11300"/>
            </a:xfrm>
            <a:custGeom>
              <a:rect b="b" l="l" r="r" t="t"/>
              <a:pathLst>
                <a:path extrusionOk="0" h="452" w="1262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4"/>
            <p:cNvSpPr/>
            <p:nvPr/>
          </p:nvSpPr>
          <p:spPr>
            <a:xfrm>
              <a:off x="4226100" y="2321250"/>
              <a:ext cx="7475" cy="5975"/>
            </a:xfrm>
            <a:custGeom>
              <a:rect b="b" l="l" r="r" t="t"/>
              <a:pathLst>
                <a:path extrusionOk="0" h="239" w="299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24"/>
            <p:cNvSpPr/>
            <p:nvPr/>
          </p:nvSpPr>
          <p:spPr>
            <a:xfrm>
              <a:off x="4794325" y="3185650"/>
              <a:ext cx="51825" cy="8550"/>
            </a:xfrm>
            <a:custGeom>
              <a:rect b="b" l="l" r="r" t="t"/>
              <a:pathLst>
                <a:path extrusionOk="0" h="342" w="2073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24"/>
            <p:cNvSpPr/>
            <p:nvPr/>
          </p:nvSpPr>
          <p:spPr>
            <a:xfrm>
              <a:off x="4815475" y="3159150"/>
              <a:ext cx="27400" cy="5675"/>
            </a:xfrm>
            <a:custGeom>
              <a:rect b="b" l="l" r="r" t="t"/>
              <a:pathLst>
                <a:path extrusionOk="0" h="227" w="1096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4"/>
            <p:cNvSpPr/>
            <p:nvPr/>
          </p:nvSpPr>
          <p:spPr>
            <a:xfrm>
              <a:off x="4832450" y="3141875"/>
              <a:ext cx="15775" cy="10750"/>
            </a:xfrm>
            <a:custGeom>
              <a:rect b="b" l="l" r="r" t="t"/>
              <a:pathLst>
                <a:path extrusionOk="0" h="430" w="631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4"/>
            <p:cNvSpPr/>
            <p:nvPr/>
          </p:nvSpPr>
          <p:spPr>
            <a:xfrm>
              <a:off x="4797025" y="2262875"/>
              <a:ext cx="42875" cy="8975"/>
            </a:xfrm>
            <a:custGeom>
              <a:rect b="b" l="l" r="r" t="t"/>
              <a:pathLst>
                <a:path extrusionOk="0" h="359" w="1715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4"/>
            <p:cNvSpPr/>
            <p:nvPr/>
          </p:nvSpPr>
          <p:spPr>
            <a:xfrm>
              <a:off x="4814575" y="2250075"/>
              <a:ext cx="31575" cy="7250"/>
            </a:xfrm>
            <a:custGeom>
              <a:rect b="b" l="l" r="r" t="t"/>
              <a:pathLst>
                <a:path extrusionOk="0" h="290" w="1263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24"/>
            <p:cNvSpPr/>
            <p:nvPr/>
          </p:nvSpPr>
          <p:spPr>
            <a:xfrm>
              <a:off x="4826575" y="2238850"/>
              <a:ext cx="15825" cy="7775"/>
            </a:xfrm>
            <a:custGeom>
              <a:rect b="b" l="l" r="r" t="t"/>
              <a:pathLst>
                <a:path extrusionOk="0" h="311" w="633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24"/>
            <p:cNvSpPr/>
            <p:nvPr/>
          </p:nvSpPr>
          <p:spPr>
            <a:xfrm>
              <a:off x="4841075" y="2229875"/>
              <a:ext cx="7750" cy="6275"/>
            </a:xfrm>
            <a:custGeom>
              <a:rect b="b" l="l" r="r" t="t"/>
              <a:pathLst>
                <a:path extrusionOk="0" h="251" w="31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4"/>
            <p:cNvSpPr/>
            <p:nvPr/>
          </p:nvSpPr>
          <p:spPr>
            <a:xfrm>
              <a:off x="4920950" y="2150925"/>
              <a:ext cx="170925" cy="119875"/>
            </a:xfrm>
            <a:custGeom>
              <a:rect b="b" l="l" r="r" t="t"/>
              <a:pathLst>
                <a:path extrusionOk="0" h="4795" w="6837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4"/>
            <p:cNvSpPr/>
            <p:nvPr/>
          </p:nvSpPr>
          <p:spPr>
            <a:xfrm>
              <a:off x="4920250" y="2271975"/>
              <a:ext cx="16100" cy="116800"/>
            </a:xfrm>
            <a:custGeom>
              <a:rect b="b" l="l" r="r" t="t"/>
              <a:pathLst>
                <a:path extrusionOk="0" h="4672" w="644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4"/>
            <p:cNvSpPr/>
            <p:nvPr/>
          </p:nvSpPr>
          <p:spPr>
            <a:xfrm>
              <a:off x="4959025" y="2152475"/>
              <a:ext cx="153525" cy="233500"/>
            </a:xfrm>
            <a:custGeom>
              <a:rect b="b" l="l" r="r" t="t"/>
              <a:pathLst>
                <a:path extrusionOk="0" h="9340" w="6141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4"/>
          <p:cNvGrpSpPr/>
          <p:nvPr/>
        </p:nvGrpSpPr>
        <p:grpSpPr>
          <a:xfrm flipH="1" rot="10800000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3501" name="Google Shape;13501;p24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24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24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24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24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24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7" name="Google Shape;13507;p24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8" name="Google Shape;13508;p24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4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4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4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24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24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4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4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4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4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24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24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4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4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4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4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4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4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24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24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4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24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24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24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4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4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4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24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24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4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4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4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24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24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4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4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4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24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24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24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24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24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24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24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4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4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4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4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24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24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4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4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4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4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24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p24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4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4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4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4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24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9" name="Google Shape;13569;p24"/>
          <p:cNvGrpSpPr/>
          <p:nvPr/>
        </p:nvGrpSpPr>
        <p:grpSpPr>
          <a:xfrm flipH="1" rot="10800000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3570" name="Google Shape;13570;p24"/>
            <p:cNvSpPr/>
            <p:nvPr/>
          </p:nvSpPr>
          <p:spPr>
            <a:xfrm>
              <a:off x="4995125" y="2056850"/>
              <a:ext cx="592875" cy="1110275"/>
            </a:xfrm>
            <a:custGeom>
              <a:rect b="b" l="l" r="r" t="t"/>
              <a:pathLst>
                <a:path extrusionOk="0" h="44411" w="23715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4"/>
            <p:cNvSpPr/>
            <p:nvPr/>
          </p:nvSpPr>
          <p:spPr>
            <a:xfrm>
              <a:off x="4945925" y="2088500"/>
              <a:ext cx="618550" cy="1157250"/>
            </a:xfrm>
            <a:custGeom>
              <a:rect b="b" l="l" r="r" t="t"/>
              <a:pathLst>
                <a:path extrusionOk="0" h="46290" w="24742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4"/>
            <p:cNvSpPr/>
            <p:nvPr/>
          </p:nvSpPr>
          <p:spPr>
            <a:xfrm>
              <a:off x="5951250" y="1636925"/>
              <a:ext cx="2255900" cy="1521300"/>
            </a:xfrm>
            <a:custGeom>
              <a:rect b="b" l="l" r="r" t="t"/>
              <a:pathLst>
                <a:path extrusionOk="0" h="60852" w="90236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24"/>
            <p:cNvSpPr/>
            <p:nvPr/>
          </p:nvSpPr>
          <p:spPr>
            <a:xfrm>
              <a:off x="5933400" y="1732600"/>
              <a:ext cx="2310550" cy="1498200"/>
            </a:xfrm>
            <a:custGeom>
              <a:rect b="b" l="l" r="r" t="t"/>
              <a:pathLst>
                <a:path extrusionOk="0" h="59928" w="92422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24"/>
            <p:cNvSpPr/>
            <p:nvPr/>
          </p:nvSpPr>
          <p:spPr>
            <a:xfrm>
              <a:off x="6797775" y="2415725"/>
              <a:ext cx="1048800" cy="675175"/>
            </a:xfrm>
            <a:custGeom>
              <a:rect b="b" l="l" r="r" t="t"/>
              <a:pathLst>
                <a:path extrusionOk="0" h="27007" w="41952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4"/>
            <p:cNvSpPr/>
            <p:nvPr/>
          </p:nvSpPr>
          <p:spPr>
            <a:xfrm>
              <a:off x="6870650" y="2551725"/>
              <a:ext cx="1048225" cy="674925"/>
            </a:xfrm>
            <a:custGeom>
              <a:rect b="b" l="l" r="r" t="t"/>
              <a:pathLst>
                <a:path extrusionOk="0" h="26997" w="41929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4"/>
            <p:cNvSpPr/>
            <p:nvPr/>
          </p:nvSpPr>
          <p:spPr>
            <a:xfrm>
              <a:off x="7852200" y="3844750"/>
              <a:ext cx="342675" cy="213075"/>
            </a:xfrm>
            <a:custGeom>
              <a:rect b="b" l="l" r="r" t="t"/>
              <a:pathLst>
                <a:path extrusionOk="0" h="8523" w="13707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4"/>
            <p:cNvSpPr/>
            <p:nvPr/>
          </p:nvSpPr>
          <p:spPr>
            <a:xfrm>
              <a:off x="7803925" y="3773875"/>
              <a:ext cx="366775" cy="219875"/>
            </a:xfrm>
            <a:custGeom>
              <a:rect b="b" l="l" r="r" t="t"/>
              <a:pathLst>
                <a:path extrusionOk="0" h="8795" w="14671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24"/>
            <p:cNvSpPr/>
            <p:nvPr/>
          </p:nvSpPr>
          <p:spPr>
            <a:xfrm>
              <a:off x="7360650" y="3715500"/>
              <a:ext cx="1695025" cy="896425"/>
            </a:xfrm>
            <a:custGeom>
              <a:rect b="b" l="l" r="r" t="t"/>
              <a:pathLst>
                <a:path extrusionOk="0" h="35857" w="67801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24"/>
            <p:cNvSpPr/>
            <p:nvPr/>
          </p:nvSpPr>
          <p:spPr>
            <a:xfrm>
              <a:off x="5578950" y="314242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4"/>
            <p:cNvSpPr/>
            <p:nvPr/>
          </p:nvSpPr>
          <p:spPr>
            <a:xfrm>
              <a:off x="5553650" y="3224575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4"/>
            <p:cNvSpPr/>
            <p:nvPr/>
          </p:nvSpPr>
          <p:spPr>
            <a:xfrm>
              <a:off x="5956075" y="3594525"/>
              <a:ext cx="369125" cy="34025"/>
            </a:xfrm>
            <a:custGeom>
              <a:rect b="b" l="l" r="r" t="t"/>
              <a:pathLst>
                <a:path extrusionOk="0" h="1361" w="14765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4"/>
            <p:cNvSpPr/>
            <p:nvPr/>
          </p:nvSpPr>
          <p:spPr>
            <a:xfrm>
              <a:off x="5977800" y="3636250"/>
              <a:ext cx="387875" cy="16700"/>
            </a:xfrm>
            <a:custGeom>
              <a:rect b="b" l="l" r="r" t="t"/>
              <a:pathLst>
                <a:path extrusionOk="0" h="668" w="15515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4"/>
            <p:cNvSpPr/>
            <p:nvPr/>
          </p:nvSpPr>
          <p:spPr>
            <a:xfrm>
              <a:off x="6278150" y="3914500"/>
              <a:ext cx="369100" cy="34000"/>
            </a:xfrm>
            <a:custGeom>
              <a:rect b="b" l="l" r="r" t="t"/>
              <a:pathLst>
                <a:path extrusionOk="0" h="1360" w="14764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4"/>
            <p:cNvSpPr/>
            <p:nvPr/>
          </p:nvSpPr>
          <p:spPr>
            <a:xfrm>
              <a:off x="6306425" y="3956225"/>
              <a:ext cx="381025" cy="14025"/>
            </a:xfrm>
            <a:custGeom>
              <a:rect b="b" l="l" r="r" t="t"/>
              <a:pathLst>
                <a:path extrusionOk="0" h="561" w="15241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4"/>
            <p:cNvSpPr/>
            <p:nvPr/>
          </p:nvSpPr>
          <p:spPr>
            <a:xfrm>
              <a:off x="6610525" y="4234475"/>
              <a:ext cx="358800" cy="33125"/>
            </a:xfrm>
            <a:custGeom>
              <a:rect b="b" l="l" r="r" t="t"/>
              <a:pathLst>
                <a:path extrusionOk="0" h="1325" w="14352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4"/>
            <p:cNvSpPr/>
            <p:nvPr/>
          </p:nvSpPr>
          <p:spPr>
            <a:xfrm>
              <a:off x="6636225" y="4275875"/>
              <a:ext cx="373575" cy="16425"/>
            </a:xfrm>
            <a:custGeom>
              <a:rect b="b" l="l" r="r" t="t"/>
              <a:pathLst>
                <a:path extrusionOk="0" h="657" w="14943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4"/>
            <p:cNvSpPr/>
            <p:nvPr/>
          </p:nvSpPr>
          <p:spPr>
            <a:xfrm>
              <a:off x="7054150" y="4605650"/>
              <a:ext cx="315150" cy="86025"/>
            </a:xfrm>
            <a:custGeom>
              <a:rect b="b" l="l" r="r" t="t"/>
              <a:pathLst>
                <a:path extrusionOk="0" h="3441" w="12606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4"/>
            <p:cNvSpPr/>
            <p:nvPr/>
          </p:nvSpPr>
          <p:spPr>
            <a:xfrm>
              <a:off x="5555225" y="3234550"/>
              <a:ext cx="1511125" cy="1461325"/>
            </a:xfrm>
            <a:custGeom>
              <a:rect b="b" l="l" r="r" t="t"/>
              <a:pathLst>
                <a:path extrusionOk="0" h="58453" w="60445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4"/>
            <p:cNvSpPr/>
            <p:nvPr/>
          </p:nvSpPr>
          <p:spPr>
            <a:xfrm>
              <a:off x="5937000" y="3232150"/>
              <a:ext cx="1420750" cy="1383350"/>
            </a:xfrm>
            <a:custGeom>
              <a:rect b="b" l="l" r="r" t="t"/>
              <a:pathLst>
                <a:path extrusionOk="0" h="55334" w="5683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4"/>
            <p:cNvSpPr/>
            <p:nvPr/>
          </p:nvSpPr>
          <p:spPr>
            <a:xfrm>
              <a:off x="5996625" y="3200350"/>
              <a:ext cx="1421150" cy="1383425"/>
            </a:xfrm>
            <a:custGeom>
              <a:rect b="b" l="l" r="r" t="t"/>
              <a:pathLst>
                <a:path extrusionOk="0" h="55337" w="56846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4"/>
            <p:cNvSpPr/>
            <p:nvPr/>
          </p:nvSpPr>
          <p:spPr>
            <a:xfrm>
              <a:off x="8195925" y="1650425"/>
              <a:ext cx="857925" cy="2077025"/>
            </a:xfrm>
            <a:custGeom>
              <a:rect b="b" l="l" r="r" t="t"/>
              <a:pathLst>
                <a:path extrusionOk="0" h="83081" w="34317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4"/>
            <p:cNvSpPr/>
            <p:nvPr/>
          </p:nvSpPr>
          <p:spPr>
            <a:xfrm>
              <a:off x="7946125" y="3287375"/>
              <a:ext cx="372750" cy="826200"/>
            </a:xfrm>
            <a:custGeom>
              <a:rect b="b" l="l" r="r" t="t"/>
              <a:pathLst>
                <a:path extrusionOk="0" h="33048" w="1491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4"/>
            <p:cNvSpPr/>
            <p:nvPr/>
          </p:nvSpPr>
          <p:spPr>
            <a:xfrm>
              <a:off x="7687075" y="2698525"/>
              <a:ext cx="172025" cy="373000"/>
            </a:xfrm>
            <a:custGeom>
              <a:rect b="b" l="l" r="r" t="t"/>
              <a:pathLst>
                <a:path extrusionOk="0" h="14920" w="6881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4"/>
            <p:cNvSpPr/>
            <p:nvPr/>
          </p:nvSpPr>
          <p:spPr>
            <a:xfrm>
              <a:off x="7480450" y="2230125"/>
              <a:ext cx="151475" cy="329500"/>
            </a:xfrm>
            <a:custGeom>
              <a:rect b="b" l="l" r="r" t="t"/>
              <a:pathLst>
                <a:path extrusionOk="0" h="13180" w="6059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4"/>
            <p:cNvSpPr/>
            <p:nvPr/>
          </p:nvSpPr>
          <p:spPr>
            <a:xfrm>
              <a:off x="7527125" y="3592375"/>
              <a:ext cx="481825" cy="684050"/>
            </a:xfrm>
            <a:custGeom>
              <a:rect b="b" l="l" r="r" t="t"/>
              <a:pathLst>
                <a:path extrusionOk="0" h="27362" w="19273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4"/>
            <p:cNvSpPr/>
            <p:nvPr/>
          </p:nvSpPr>
          <p:spPr>
            <a:xfrm>
              <a:off x="7147600" y="3042600"/>
              <a:ext cx="178350" cy="247875"/>
            </a:xfrm>
            <a:custGeom>
              <a:rect b="b" l="l" r="r" t="t"/>
              <a:pathLst>
                <a:path extrusionOk="0" h="9915" w="7134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4"/>
            <p:cNvSpPr/>
            <p:nvPr/>
          </p:nvSpPr>
          <p:spPr>
            <a:xfrm>
              <a:off x="6860225" y="2627800"/>
              <a:ext cx="211900" cy="298800"/>
            </a:xfrm>
            <a:custGeom>
              <a:rect b="b" l="l" r="r" t="t"/>
              <a:pathLst>
                <a:path extrusionOk="0" h="11952" w="8476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4"/>
            <p:cNvSpPr/>
            <p:nvPr/>
          </p:nvSpPr>
          <p:spPr>
            <a:xfrm>
              <a:off x="4946400" y="2054250"/>
              <a:ext cx="58800" cy="37775"/>
            </a:xfrm>
            <a:custGeom>
              <a:rect b="b" l="l" r="r" t="t"/>
              <a:pathLst>
                <a:path extrusionOk="0" h="1511" w="2352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24"/>
            <p:cNvSpPr/>
            <p:nvPr/>
          </p:nvSpPr>
          <p:spPr>
            <a:xfrm>
              <a:off x="5006900" y="2054700"/>
              <a:ext cx="352775" cy="144925"/>
            </a:xfrm>
            <a:custGeom>
              <a:rect b="b" l="l" r="r" t="t"/>
              <a:pathLst>
                <a:path extrusionOk="0" h="5797" w="14111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24"/>
            <p:cNvSpPr/>
            <p:nvPr/>
          </p:nvSpPr>
          <p:spPr>
            <a:xfrm>
              <a:off x="5276125" y="1976825"/>
              <a:ext cx="413525" cy="1183100"/>
            </a:xfrm>
            <a:custGeom>
              <a:rect b="b" l="l" r="r" t="t"/>
              <a:pathLst>
                <a:path extrusionOk="0" h="47324" w="16541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4"/>
            <p:cNvSpPr/>
            <p:nvPr/>
          </p:nvSpPr>
          <p:spPr>
            <a:xfrm>
              <a:off x="5445175" y="1788475"/>
              <a:ext cx="298100" cy="1368700"/>
            </a:xfrm>
            <a:custGeom>
              <a:rect b="b" l="l" r="r" t="t"/>
              <a:pathLst>
                <a:path extrusionOk="0" h="54748" w="11924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24"/>
            <p:cNvSpPr/>
            <p:nvPr/>
          </p:nvSpPr>
          <p:spPr>
            <a:xfrm>
              <a:off x="5676575" y="1559050"/>
              <a:ext cx="66400" cy="1599625"/>
            </a:xfrm>
            <a:custGeom>
              <a:rect b="b" l="l" r="r" t="t"/>
              <a:pathLst>
                <a:path extrusionOk="0" h="63985" w="2656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24"/>
            <p:cNvSpPr/>
            <p:nvPr/>
          </p:nvSpPr>
          <p:spPr>
            <a:xfrm>
              <a:off x="5730625" y="1327125"/>
              <a:ext cx="306975" cy="1831750"/>
            </a:xfrm>
            <a:custGeom>
              <a:rect b="b" l="l" r="r" t="t"/>
              <a:pathLst>
                <a:path extrusionOk="0" h="73270" w="12279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4"/>
            <p:cNvSpPr/>
            <p:nvPr/>
          </p:nvSpPr>
          <p:spPr>
            <a:xfrm>
              <a:off x="5729725" y="1209375"/>
              <a:ext cx="705475" cy="1949375"/>
            </a:xfrm>
            <a:custGeom>
              <a:rect b="b" l="l" r="r" t="t"/>
              <a:pathLst>
                <a:path extrusionOk="0" h="77975" w="28219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4"/>
            <p:cNvSpPr/>
            <p:nvPr/>
          </p:nvSpPr>
          <p:spPr>
            <a:xfrm>
              <a:off x="5724225" y="1172100"/>
              <a:ext cx="1143750" cy="2003450"/>
            </a:xfrm>
            <a:custGeom>
              <a:rect b="b" l="l" r="r" t="t"/>
              <a:pathLst>
                <a:path extrusionOk="0" h="80138" w="4575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4"/>
            <p:cNvSpPr/>
            <p:nvPr/>
          </p:nvSpPr>
          <p:spPr>
            <a:xfrm>
              <a:off x="5268900" y="1970600"/>
              <a:ext cx="235150" cy="161750"/>
            </a:xfrm>
            <a:custGeom>
              <a:rect b="b" l="l" r="r" t="t"/>
              <a:pathLst>
                <a:path extrusionOk="0" h="6470" w="9406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4"/>
            <p:cNvSpPr/>
            <p:nvPr/>
          </p:nvSpPr>
          <p:spPr>
            <a:xfrm>
              <a:off x="5739100" y="1335850"/>
              <a:ext cx="1667350" cy="1814750"/>
            </a:xfrm>
            <a:custGeom>
              <a:rect b="b" l="l" r="r" t="t"/>
              <a:pathLst>
                <a:path extrusionOk="0" h="72590" w="66694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4"/>
            <p:cNvSpPr/>
            <p:nvPr/>
          </p:nvSpPr>
          <p:spPr>
            <a:xfrm>
              <a:off x="5730925" y="1418850"/>
              <a:ext cx="1843025" cy="1751525"/>
            </a:xfrm>
            <a:custGeom>
              <a:rect b="b" l="l" r="r" t="t"/>
              <a:pathLst>
                <a:path extrusionOk="0" h="70061" w="73721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4"/>
            <p:cNvSpPr/>
            <p:nvPr/>
          </p:nvSpPr>
          <p:spPr>
            <a:xfrm>
              <a:off x="5731025" y="1505375"/>
              <a:ext cx="2027050" cy="1665025"/>
            </a:xfrm>
            <a:custGeom>
              <a:rect b="b" l="l" r="r" t="t"/>
              <a:pathLst>
                <a:path extrusionOk="0" h="66601" w="81082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4"/>
            <p:cNvSpPr/>
            <p:nvPr/>
          </p:nvSpPr>
          <p:spPr>
            <a:xfrm>
              <a:off x="5735225" y="1621250"/>
              <a:ext cx="2137250" cy="1530400"/>
            </a:xfrm>
            <a:custGeom>
              <a:rect b="b" l="l" r="r" t="t"/>
              <a:pathLst>
                <a:path extrusionOk="0" h="61216" w="8549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4"/>
            <p:cNvSpPr/>
            <p:nvPr/>
          </p:nvSpPr>
          <p:spPr>
            <a:xfrm>
              <a:off x="7860975" y="1621650"/>
              <a:ext cx="240900" cy="93150"/>
            </a:xfrm>
            <a:custGeom>
              <a:rect b="b" l="l" r="r" t="t"/>
              <a:pathLst>
                <a:path extrusionOk="0" h="3726" w="9636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4"/>
            <p:cNvSpPr/>
            <p:nvPr/>
          </p:nvSpPr>
          <p:spPr>
            <a:xfrm>
              <a:off x="8019225" y="1689900"/>
              <a:ext cx="45200" cy="32575"/>
            </a:xfrm>
            <a:custGeom>
              <a:rect b="b" l="l" r="r" t="t"/>
              <a:pathLst>
                <a:path extrusionOk="0" h="1303" w="1808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4"/>
            <p:cNvSpPr/>
            <p:nvPr/>
          </p:nvSpPr>
          <p:spPr>
            <a:xfrm>
              <a:off x="7973175" y="1674050"/>
              <a:ext cx="59175" cy="39475"/>
            </a:xfrm>
            <a:custGeom>
              <a:rect b="b" l="l" r="r" t="t"/>
              <a:pathLst>
                <a:path extrusionOk="0" h="1579" w="2367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4"/>
            <p:cNvSpPr/>
            <p:nvPr/>
          </p:nvSpPr>
          <p:spPr>
            <a:xfrm>
              <a:off x="7930150" y="1664425"/>
              <a:ext cx="78700" cy="55250"/>
            </a:xfrm>
            <a:custGeom>
              <a:rect b="b" l="l" r="r" t="t"/>
              <a:pathLst>
                <a:path extrusionOk="0" h="2210" w="3148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24"/>
            <p:cNvSpPr/>
            <p:nvPr/>
          </p:nvSpPr>
          <p:spPr>
            <a:xfrm>
              <a:off x="7935000" y="1659925"/>
              <a:ext cx="44575" cy="30925"/>
            </a:xfrm>
            <a:custGeom>
              <a:rect b="b" l="l" r="r" t="t"/>
              <a:pathLst>
                <a:path extrusionOk="0" h="1237" w="1783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24"/>
            <p:cNvSpPr/>
            <p:nvPr/>
          </p:nvSpPr>
          <p:spPr>
            <a:xfrm>
              <a:off x="7873600" y="1638225"/>
              <a:ext cx="48525" cy="36925"/>
            </a:xfrm>
            <a:custGeom>
              <a:rect b="b" l="l" r="r" t="t"/>
              <a:pathLst>
                <a:path extrusionOk="0" h="1477" w="1941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4"/>
            <p:cNvSpPr/>
            <p:nvPr/>
          </p:nvSpPr>
          <p:spPr>
            <a:xfrm>
              <a:off x="7856275" y="1633275"/>
              <a:ext cx="45525" cy="24150"/>
            </a:xfrm>
            <a:custGeom>
              <a:rect b="b" l="l" r="r" t="t"/>
              <a:pathLst>
                <a:path extrusionOk="0" h="966" w="1821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4"/>
            <p:cNvSpPr/>
            <p:nvPr/>
          </p:nvSpPr>
          <p:spPr>
            <a:xfrm>
              <a:off x="7897350" y="1646075"/>
              <a:ext cx="55375" cy="49800"/>
            </a:xfrm>
            <a:custGeom>
              <a:rect b="b" l="l" r="r" t="t"/>
              <a:pathLst>
                <a:path extrusionOk="0" h="1992" w="2215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4"/>
            <p:cNvSpPr/>
            <p:nvPr/>
          </p:nvSpPr>
          <p:spPr>
            <a:xfrm>
              <a:off x="8037825" y="1703175"/>
              <a:ext cx="43650" cy="32700"/>
            </a:xfrm>
            <a:custGeom>
              <a:rect b="b" l="l" r="r" t="t"/>
              <a:pathLst>
                <a:path extrusionOk="0" h="1308" w="1746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24"/>
            <p:cNvSpPr/>
            <p:nvPr/>
          </p:nvSpPr>
          <p:spPr>
            <a:xfrm>
              <a:off x="6533800" y="2027950"/>
              <a:ext cx="742000" cy="527250"/>
            </a:xfrm>
            <a:custGeom>
              <a:rect b="b" l="l" r="r" t="t"/>
              <a:pathLst>
                <a:path extrusionOk="0" h="21090" w="2968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24"/>
            <p:cNvSpPr/>
            <p:nvPr/>
          </p:nvSpPr>
          <p:spPr>
            <a:xfrm>
              <a:off x="7233075" y="1814500"/>
              <a:ext cx="467475" cy="335475"/>
            </a:xfrm>
            <a:custGeom>
              <a:rect b="b" l="l" r="r" t="t"/>
              <a:pathLst>
                <a:path extrusionOk="0" h="13419" w="18699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4"/>
            <p:cNvSpPr/>
            <p:nvPr/>
          </p:nvSpPr>
          <p:spPr>
            <a:xfrm>
              <a:off x="6049025" y="2790350"/>
              <a:ext cx="313300" cy="262375"/>
            </a:xfrm>
            <a:custGeom>
              <a:rect b="b" l="l" r="r" t="t"/>
              <a:pathLst>
                <a:path extrusionOk="0" h="10495" w="12532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4"/>
            <p:cNvSpPr/>
            <p:nvPr/>
          </p:nvSpPr>
          <p:spPr>
            <a:xfrm>
              <a:off x="5981425" y="2512650"/>
              <a:ext cx="504050" cy="479575"/>
            </a:xfrm>
            <a:custGeom>
              <a:rect b="b" l="l" r="r" t="t"/>
              <a:pathLst>
                <a:path extrusionOk="0" h="19183" w="20162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4"/>
            <p:cNvSpPr/>
            <p:nvPr/>
          </p:nvSpPr>
          <p:spPr>
            <a:xfrm>
              <a:off x="6628400" y="2375475"/>
              <a:ext cx="334125" cy="235500"/>
            </a:xfrm>
            <a:custGeom>
              <a:rect b="b" l="l" r="r" t="t"/>
              <a:pathLst>
                <a:path extrusionOk="0" h="9420" w="13365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4"/>
            <p:cNvSpPr/>
            <p:nvPr/>
          </p:nvSpPr>
          <p:spPr>
            <a:xfrm>
              <a:off x="6736375" y="1800075"/>
              <a:ext cx="808350" cy="498800"/>
            </a:xfrm>
            <a:custGeom>
              <a:rect b="b" l="l" r="r" t="t"/>
              <a:pathLst>
                <a:path extrusionOk="0" h="19952" w="32334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24"/>
            <p:cNvSpPr/>
            <p:nvPr/>
          </p:nvSpPr>
          <p:spPr>
            <a:xfrm>
              <a:off x="7616600" y="1693975"/>
              <a:ext cx="173450" cy="84950"/>
            </a:xfrm>
            <a:custGeom>
              <a:rect b="b" l="l" r="r" t="t"/>
              <a:pathLst>
                <a:path extrusionOk="0" h="3398" w="6938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24"/>
            <p:cNvSpPr/>
            <p:nvPr/>
          </p:nvSpPr>
          <p:spPr>
            <a:xfrm>
              <a:off x="7537875" y="1806550"/>
              <a:ext cx="344650" cy="221875"/>
            </a:xfrm>
            <a:custGeom>
              <a:rect b="b" l="l" r="r" t="t"/>
              <a:pathLst>
                <a:path extrusionOk="0" h="8875" w="13786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4"/>
            <p:cNvSpPr/>
            <p:nvPr/>
          </p:nvSpPr>
          <p:spPr>
            <a:xfrm>
              <a:off x="5437750" y="1790125"/>
              <a:ext cx="273450" cy="191525"/>
            </a:xfrm>
            <a:custGeom>
              <a:rect b="b" l="l" r="r" t="t"/>
              <a:pathLst>
                <a:path extrusionOk="0" h="7661" w="10938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4"/>
            <p:cNvSpPr/>
            <p:nvPr/>
          </p:nvSpPr>
          <p:spPr>
            <a:xfrm>
              <a:off x="5680500" y="1566200"/>
              <a:ext cx="289725" cy="203775"/>
            </a:xfrm>
            <a:custGeom>
              <a:rect b="b" l="l" r="r" t="t"/>
              <a:pathLst>
                <a:path extrusionOk="0" h="8151" w="11589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4"/>
            <p:cNvSpPr/>
            <p:nvPr/>
          </p:nvSpPr>
          <p:spPr>
            <a:xfrm>
              <a:off x="6019625" y="1331975"/>
              <a:ext cx="282325" cy="278425"/>
            </a:xfrm>
            <a:custGeom>
              <a:rect b="b" l="l" r="r" t="t"/>
              <a:pathLst>
                <a:path extrusionOk="0" h="11137" w="11293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4"/>
            <p:cNvSpPr/>
            <p:nvPr/>
          </p:nvSpPr>
          <p:spPr>
            <a:xfrm>
              <a:off x="6421025" y="1204075"/>
              <a:ext cx="248850" cy="308025"/>
            </a:xfrm>
            <a:custGeom>
              <a:rect b="b" l="l" r="r" t="t"/>
              <a:pathLst>
                <a:path extrusionOk="0" h="12321" w="9954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4"/>
            <p:cNvSpPr/>
            <p:nvPr/>
          </p:nvSpPr>
          <p:spPr>
            <a:xfrm>
              <a:off x="6850650" y="1165200"/>
              <a:ext cx="258250" cy="318075"/>
            </a:xfrm>
            <a:custGeom>
              <a:rect b="b" l="l" r="r" t="t"/>
              <a:pathLst>
                <a:path extrusionOk="0" h="12723" w="1033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24"/>
            <p:cNvSpPr/>
            <p:nvPr/>
          </p:nvSpPr>
          <p:spPr>
            <a:xfrm>
              <a:off x="7394450" y="1331250"/>
              <a:ext cx="83400" cy="119900"/>
            </a:xfrm>
            <a:custGeom>
              <a:rect b="b" l="l" r="r" t="t"/>
              <a:pathLst>
                <a:path extrusionOk="0" h="4796" w="3336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24"/>
            <p:cNvSpPr/>
            <p:nvPr/>
          </p:nvSpPr>
          <p:spPr>
            <a:xfrm>
              <a:off x="7562725" y="1425650"/>
              <a:ext cx="62825" cy="114950"/>
            </a:xfrm>
            <a:custGeom>
              <a:rect b="b" l="l" r="r" t="t"/>
              <a:pathLst>
                <a:path extrusionOk="0" h="4598" w="2513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4"/>
            <p:cNvSpPr/>
            <p:nvPr/>
          </p:nvSpPr>
          <p:spPr>
            <a:xfrm>
              <a:off x="7735050" y="1511800"/>
              <a:ext cx="101600" cy="127350"/>
            </a:xfrm>
            <a:custGeom>
              <a:rect b="b" l="l" r="r" t="t"/>
              <a:pathLst>
                <a:path extrusionOk="0" h="5094" w="4064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24"/>
            <p:cNvSpPr/>
            <p:nvPr/>
          </p:nvSpPr>
          <p:spPr>
            <a:xfrm>
              <a:off x="7271150" y="2973875"/>
              <a:ext cx="728950" cy="644650"/>
            </a:xfrm>
            <a:custGeom>
              <a:rect b="b" l="l" r="r" t="t"/>
              <a:pathLst>
                <a:path extrusionOk="0" h="25786" w="29158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24"/>
            <p:cNvSpPr/>
            <p:nvPr/>
          </p:nvSpPr>
          <p:spPr>
            <a:xfrm>
              <a:off x="7329800" y="3025825"/>
              <a:ext cx="611975" cy="539975"/>
            </a:xfrm>
            <a:custGeom>
              <a:rect b="b" l="l" r="r" t="t"/>
              <a:pathLst>
                <a:path extrusionOk="0" h="21599" w="24479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6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p4"/>
          <p:cNvSpPr/>
          <p:nvPr/>
        </p:nvSpPr>
        <p:spPr>
          <a:xfrm rot="537707">
            <a:off x="590537" y="1612530"/>
            <a:ext cx="3725197" cy="3082255"/>
          </a:xfrm>
          <a:custGeom>
            <a:rect b="b" l="l" r="r" t="t"/>
            <a:pathLst>
              <a:path extrusionOk="0" h="97639" w="118006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" name="Google Shape;468;p4"/>
          <p:cNvSpPr/>
          <p:nvPr/>
        </p:nvSpPr>
        <p:spPr>
          <a:xfrm rot="1143741">
            <a:off x="3632648" y="455850"/>
            <a:ext cx="2167733" cy="2754518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" name="Google Shape;469;p4"/>
          <p:cNvSpPr txBox="1"/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Introducción</a:t>
            </a:r>
            <a:endParaRPr/>
          </a:p>
        </p:txBody>
      </p:sp>
      <p:sp>
        <p:nvSpPr>
          <p:cNvPr id="470" name="Google Shape;470;p4"/>
          <p:cNvSpPr txBox="1"/>
          <p:nvPr>
            <p:ph idx="2" type="title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71" name="Google Shape;471;p4"/>
          <p:cNvSpPr txBox="1"/>
          <p:nvPr>
            <p:ph idx="1" type="subTitle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solidFill>
                  <a:schemeClr val="dk1"/>
                </a:solidFill>
              </a:rPr>
              <a:t>Contexto del proyecto.</a:t>
            </a:r>
            <a:endParaRPr/>
          </a:p>
        </p:txBody>
      </p:sp>
      <p:sp>
        <p:nvSpPr>
          <p:cNvPr id="472" name="Google Shape;472;p4"/>
          <p:cNvSpPr/>
          <p:nvPr/>
        </p:nvSpPr>
        <p:spPr>
          <a:xfrm rot="537707">
            <a:off x="590537" y="1537493"/>
            <a:ext cx="3725197" cy="3082255"/>
          </a:xfrm>
          <a:custGeom>
            <a:rect b="b" l="l" r="r" t="t"/>
            <a:pathLst>
              <a:path extrusionOk="0" h="97639" w="118006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" name="Google Shape;473;p4"/>
          <p:cNvSpPr/>
          <p:nvPr/>
        </p:nvSpPr>
        <p:spPr>
          <a:xfrm rot="1143741">
            <a:off x="3632648" y="380813"/>
            <a:ext cx="2167733" cy="2754518"/>
          </a:xfrm>
          <a:custGeom>
            <a:rect b="b" l="l" r="r" t="t"/>
            <a:pathLst>
              <a:path extrusionOk="0" h="64884" w="51062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7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" name="Google Shape;478;p5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79" name="Google Shape;479;p5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5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5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5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5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5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5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5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5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5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5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5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5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5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5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5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5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5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5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5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5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5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5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5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5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5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5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5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5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5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5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5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5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5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5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5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5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5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5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5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5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5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5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5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5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5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5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5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5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5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5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5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5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5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5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5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5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5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5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5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5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5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5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5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5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5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5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5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5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5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5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5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5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5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5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5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5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5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5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5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5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5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5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5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5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5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5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5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5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5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5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5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5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5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5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5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5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5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5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5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5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5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5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5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5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5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5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5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5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5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5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5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5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5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5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5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5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5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5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5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5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5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5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5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5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5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5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5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5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5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5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5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5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5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5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5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5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5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5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5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5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5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5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5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5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5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5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5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5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5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5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5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5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5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5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5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5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5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5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5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5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5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5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5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5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5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5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5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5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5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5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5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5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5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5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5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5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5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5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5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5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5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5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5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5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5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5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5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5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5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5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5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5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5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5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5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5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5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5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5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5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5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5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5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5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5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5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5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5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5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5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5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5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5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5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5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5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5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5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5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5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5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5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5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5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5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5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5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5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5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5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5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5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5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5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5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5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5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5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5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5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5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5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5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5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5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5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5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5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5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5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5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5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5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5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5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5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5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5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5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5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5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5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5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5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5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5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5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5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5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5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5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5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5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5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5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5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5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5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5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5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5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5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5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5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5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5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5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5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5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5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5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5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5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5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5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5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5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5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5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5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5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5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5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5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5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5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5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5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5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5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5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5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5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5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5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5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5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5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5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5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5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5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5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5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5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5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5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5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5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5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5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5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5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5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5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5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5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5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5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5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5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5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5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5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5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5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5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5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5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5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5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5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5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5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5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5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5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5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5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5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5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5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5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5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5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5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5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5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5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5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5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5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5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5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5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5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5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5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5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5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5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5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5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5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5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5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5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5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5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5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5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5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5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5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5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5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5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5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5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5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5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5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5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5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5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5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5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5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5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5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5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5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5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5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5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5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5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5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5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5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5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5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5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5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5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5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5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5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5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5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5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5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5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5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5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5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5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5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5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5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5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5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5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5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5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5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5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5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5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5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5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5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5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5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5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5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5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5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5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5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5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5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5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5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5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5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5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5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5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5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5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5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5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5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5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5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5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5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5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5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5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5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5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5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5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5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5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5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5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5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69" name="Google Shape;4569;p5"/>
          <p:cNvSpPr txBox="1"/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Introducción</a:t>
            </a:r>
            <a:endParaRPr/>
          </a:p>
        </p:txBody>
      </p:sp>
      <p:sp>
        <p:nvSpPr>
          <p:cNvPr id="4570" name="Google Shape;4570;p5"/>
          <p:cNvSpPr txBox="1"/>
          <p:nvPr>
            <p:ph idx="1" type="body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</a:pPr>
            <a:r>
              <a:rPr lang="en"/>
              <a:t>En Septiembre del 2022, Waki Labs realiza un nexo con la empresa Ariaca para obtener alguna problemática que se presente.</a:t>
            </a:r>
            <a:endParaRPr/>
          </a:p>
          <a:p>
            <a:pPr indent="-2794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</a:pPr>
            <a:r>
              <a:rPr lang="en"/>
              <a:t>Turnos que se asignan de manera manual.</a:t>
            </a:r>
            <a:endParaRPr/>
          </a:p>
          <a:p>
            <a:pPr indent="-2794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</a:pPr>
            <a:r>
              <a:rPr lang="en"/>
              <a:t>Conflicto entre trabajadores</a:t>
            </a:r>
            <a:endParaRPr/>
          </a:p>
          <a:p>
            <a:pPr indent="-2794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</a:pPr>
            <a:r>
              <a:rPr lang="en"/>
              <a:t>Carga de trabajo equitativa</a:t>
            </a:r>
            <a:endParaRPr/>
          </a:p>
        </p:txBody>
      </p:sp>
      <p:sp>
        <p:nvSpPr>
          <p:cNvPr id="4571" name="Google Shape;4571;p5"/>
          <p:cNvSpPr/>
          <p:nvPr/>
        </p:nvSpPr>
        <p:spPr>
          <a:xfrm>
            <a:off x="979950" y="1414775"/>
            <a:ext cx="4620763" cy="2160287"/>
          </a:xfrm>
          <a:custGeom>
            <a:rect b="b" l="l" r="r" t="t"/>
            <a:pathLst>
              <a:path extrusionOk="0" h="25786" w="17617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72" name="Google Shape;4572;p5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73" name="Google Shape;4573;p5"/>
            <p:cNvSpPr/>
            <p:nvPr/>
          </p:nvSpPr>
          <p:spPr>
            <a:xfrm>
              <a:off x="5417325" y="2628675"/>
              <a:ext cx="284300" cy="45675"/>
            </a:xfrm>
            <a:custGeom>
              <a:rect b="b" l="l" r="r" t="t"/>
              <a:pathLst>
                <a:path extrusionOk="0" h="1827" w="11372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"/>
            <p:cNvSpPr/>
            <p:nvPr/>
          </p:nvSpPr>
          <p:spPr>
            <a:xfrm>
              <a:off x="5195875" y="2276300"/>
              <a:ext cx="175350" cy="78300"/>
            </a:xfrm>
            <a:custGeom>
              <a:rect b="b" l="l" r="r" t="t"/>
              <a:pathLst>
                <a:path extrusionOk="0" h="3132" w="7014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"/>
            <p:cNvSpPr/>
            <p:nvPr/>
          </p:nvSpPr>
          <p:spPr>
            <a:xfrm>
              <a:off x="5201825" y="1843625"/>
              <a:ext cx="28000" cy="217500"/>
            </a:xfrm>
            <a:custGeom>
              <a:rect b="b" l="l" r="r" t="t"/>
              <a:pathLst>
                <a:path extrusionOk="0" h="8700" w="112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"/>
            <p:cNvSpPr/>
            <p:nvPr/>
          </p:nvSpPr>
          <p:spPr>
            <a:xfrm>
              <a:off x="5292325" y="2607900"/>
              <a:ext cx="154500" cy="33675"/>
            </a:xfrm>
            <a:custGeom>
              <a:rect b="b" l="l" r="r" t="t"/>
              <a:pathLst>
                <a:path extrusionOk="0" h="1347" w="618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5"/>
            <p:cNvSpPr/>
            <p:nvPr/>
          </p:nvSpPr>
          <p:spPr>
            <a:xfrm>
              <a:off x="5198550" y="2368275"/>
              <a:ext cx="19675" cy="209900"/>
            </a:xfrm>
            <a:custGeom>
              <a:rect b="b" l="l" r="r" t="t"/>
              <a:pathLst>
                <a:path extrusionOk="0" h="8396" w="787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5"/>
            <p:cNvSpPr/>
            <p:nvPr/>
          </p:nvSpPr>
          <p:spPr>
            <a:xfrm>
              <a:off x="5206000" y="2576925"/>
              <a:ext cx="97650" cy="50975"/>
            </a:xfrm>
            <a:custGeom>
              <a:rect b="b" l="l" r="r" t="t"/>
              <a:pathLst>
                <a:path extrusionOk="0" h="2039" w="3906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"/>
            <p:cNvSpPr/>
            <p:nvPr/>
          </p:nvSpPr>
          <p:spPr>
            <a:xfrm>
              <a:off x="5111925" y="2177800"/>
              <a:ext cx="48250" cy="108950"/>
            </a:xfrm>
            <a:custGeom>
              <a:rect b="b" l="l" r="r" t="t"/>
              <a:pathLst>
                <a:path extrusionOk="0" h="4358" w="193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"/>
            <p:cNvSpPr/>
            <p:nvPr/>
          </p:nvSpPr>
          <p:spPr>
            <a:xfrm>
              <a:off x="5331300" y="2726650"/>
              <a:ext cx="53025" cy="134575"/>
            </a:xfrm>
            <a:custGeom>
              <a:rect b="b" l="l" r="r" t="t"/>
              <a:pathLst>
                <a:path extrusionOk="0" h="5383" w="2121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"/>
            <p:cNvSpPr/>
            <p:nvPr/>
          </p:nvSpPr>
          <p:spPr>
            <a:xfrm>
              <a:off x="5115525" y="2099800"/>
              <a:ext cx="115800" cy="75175"/>
            </a:xfrm>
            <a:custGeom>
              <a:rect b="b" l="l" r="r" t="t"/>
              <a:pathLst>
                <a:path extrusionOk="0" h="3007" w="4632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"/>
            <p:cNvSpPr/>
            <p:nvPr/>
          </p:nvSpPr>
          <p:spPr>
            <a:xfrm>
              <a:off x="5213425" y="2300700"/>
              <a:ext cx="61050" cy="74125"/>
            </a:xfrm>
            <a:custGeom>
              <a:rect b="b" l="l" r="r" t="t"/>
              <a:pathLst>
                <a:path extrusionOk="0" h="2965" w="2442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"/>
            <p:cNvSpPr/>
            <p:nvPr/>
          </p:nvSpPr>
          <p:spPr>
            <a:xfrm>
              <a:off x="6136175" y="2788800"/>
              <a:ext cx="105975" cy="19850"/>
            </a:xfrm>
            <a:custGeom>
              <a:rect b="b" l="l" r="r" t="t"/>
              <a:pathLst>
                <a:path extrusionOk="0" h="794" w="4239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"/>
            <p:cNvSpPr/>
            <p:nvPr/>
          </p:nvSpPr>
          <p:spPr>
            <a:xfrm>
              <a:off x="5383575" y="2681700"/>
              <a:ext cx="37950" cy="61675"/>
            </a:xfrm>
            <a:custGeom>
              <a:rect b="b" l="l" r="r" t="t"/>
              <a:pathLst>
                <a:path extrusionOk="0" h="2467" w="1518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"/>
            <p:cNvSpPr/>
            <p:nvPr/>
          </p:nvSpPr>
          <p:spPr>
            <a:xfrm>
              <a:off x="6112650" y="2762075"/>
              <a:ext cx="99450" cy="14250"/>
            </a:xfrm>
            <a:custGeom>
              <a:rect b="b" l="l" r="r" t="t"/>
              <a:pathLst>
                <a:path extrusionOk="0" h="570" w="3978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"/>
            <p:cNvSpPr/>
            <p:nvPr/>
          </p:nvSpPr>
          <p:spPr>
            <a:xfrm>
              <a:off x="6080800" y="2345800"/>
              <a:ext cx="113450" cy="13825"/>
            </a:xfrm>
            <a:custGeom>
              <a:rect b="b" l="l" r="r" t="t"/>
              <a:pathLst>
                <a:path extrusionOk="0" h="553" w="4538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"/>
            <p:cNvSpPr/>
            <p:nvPr/>
          </p:nvSpPr>
          <p:spPr>
            <a:xfrm>
              <a:off x="6149275" y="2998725"/>
              <a:ext cx="86925" cy="21150"/>
            </a:xfrm>
            <a:custGeom>
              <a:rect b="b" l="l" r="r" t="t"/>
              <a:pathLst>
                <a:path extrusionOk="0" h="846" w="3477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"/>
            <p:cNvSpPr/>
            <p:nvPr/>
          </p:nvSpPr>
          <p:spPr>
            <a:xfrm>
              <a:off x="5399775" y="2644800"/>
              <a:ext cx="25925" cy="47825"/>
            </a:xfrm>
            <a:custGeom>
              <a:rect b="b" l="l" r="r" t="t"/>
              <a:pathLst>
                <a:path extrusionOk="0" h="1913" w="1037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"/>
            <p:cNvSpPr/>
            <p:nvPr/>
          </p:nvSpPr>
          <p:spPr>
            <a:xfrm>
              <a:off x="5140500" y="2262900"/>
              <a:ext cx="49150" cy="25975"/>
            </a:xfrm>
            <a:custGeom>
              <a:rect b="b" l="l" r="r" t="t"/>
              <a:pathLst>
                <a:path extrusionOk="0" h="1039" w="1966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"/>
            <p:cNvSpPr/>
            <p:nvPr/>
          </p:nvSpPr>
          <p:spPr>
            <a:xfrm>
              <a:off x="6088550" y="3166975"/>
              <a:ext cx="78900" cy="14600"/>
            </a:xfrm>
            <a:custGeom>
              <a:rect b="b" l="l" r="r" t="t"/>
              <a:pathLst>
                <a:path extrusionOk="0" h="584" w="3156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"/>
            <p:cNvSpPr/>
            <p:nvPr/>
          </p:nvSpPr>
          <p:spPr>
            <a:xfrm>
              <a:off x="6066525" y="2132225"/>
              <a:ext cx="75025" cy="25725"/>
            </a:xfrm>
            <a:custGeom>
              <a:rect b="b" l="l" r="r" t="t"/>
              <a:pathLst>
                <a:path extrusionOk="0" h="1029" w="3001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"/>
            <p:cNvSpPr/>
            <p:nvPr/>
          </p:nvSpPr>
          <p:spPr>
            <a:xfrm>
              <a:off x="5108075" y="2163500"/>
              <a:ext cx="25025" cy="83350"/>
            </a:xfrm>
            <a:custGeom>
              <a:rect b="b" l="l" r="r" t="t"/>
              <a:pathLst>
                <a:path extrusionOk="0" h="3334" w="1001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"/>
            <p:cNvSpPr/>
            <p:nvPr/>
          </p:nvSpPr>
          <p:spPr>
            <a:xfrm>
              <a:off x="6109675" y="2303300"/>
              <a:ext cx="65225" cy="19450"/>
            </a:xfrm>
            <a:custGeom>
              <a:rect b="b" l="l" r="r" t="t"/>
              <a:pathLst>
                <a:path extrusionOk="0" h="778" w="2609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"/>
            <p:cNvSpPr/>
            <p:nvPr/>
          </p:nvSpPr>
          <p:spPr>
            <a:xfrm>
              <a:off x="5197075" y="1819400"/>
              <a:ext cx="14300" cy="65800"/>
            </a:xfrm>
            <a:custGeom>
              <a:rect b="b" l="l" r="r" t="t"/>
              <a:pathLst>
                <a:path extrusionOk="0" h="2632" w="572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"/>
            <p:cNvSpPr/>
            <p:nvPr/>
          </p:nvSpPr>
          <p:spPr>
            <a:xfrm>
              <a:off x="6216250" y="1842025"/>
              <a:ext cx="43175" cy="14300"/>
            </a:xfrm>
            <a:custGeom>
              <a:rect b="b" l="l" r="r" t="t"/>
              <a:pathLst>
                <a:path extrusionOk="0" h="572" w="1727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"/>
            <p:cNvSpPr/>
            <p:nvPr/>
          </p:nvSpPr>
          <p:spPr>
            <a:xfrm>
              <a:off x="6156400" y="2580500"/>
              <a:ext cx="40525" cy="19875"/>
            </a:xfrm>
            <a:custGeom>
              <a:rect b="b" l="l" r="r" t="t"/>
              <a:pathLst>
                <a:path extrusionOk="0" h="795" w="1621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"/>
            <p:cNvSpPr/>
            <p:nvPr/>
          </p:nvSpPr>
          <p:spPr>
            <a:xfrm>
              <a:off x="6151050" y="2501600"/>
              <a:ext cx="41700" cy="10925"/>
            </a:xfrm>
            <a:custGeom>
              <a:rect b="b" l="l" r="r" t="t"/>
              <a:pathLst>
                <a:path extrusionOk="0" h="437" w="1668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"/>
            <p:cNvSpPr/>
            <p:nvPr/>
          </p:nvSpPr>
          <p:spPr>
            <a:xfrm>
              <a:off x="6173075" y="2315000"/>
              <a:ext cx="44675" cy="10750"/>
            </a:xfrm>
            <a:custGeom>
              <a:rect b="b" l="l" r="r" t="t"/>
              <a:pathLst>
                <a:path extrusionOk="0" h="430" w="1787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"/>
            <p:cNvSpPr/>
            <p:nvPr/>
          </p:nvSpPr>
          <p:spPr>
            <a:xfrm>
              <a:off x="6177850" y="2295400"/>
              <a:ext cx="51500" cy="14675"/>
            </a:xfrm>
            <a:custGeom>
              <a:rect b="b" l="l" r="r" t="t"/>
              <a:pathLst>
                <a:path extrusionOk="0" h="587" w="206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"/>
            <p:cNvSpPr/>
            <p:nvPr/>
          </p:nvSpPr>
          <p:spPr>
            <a:xfrm>
              <a:off x="6134100" y="1992350"/>
              <a:ext cx="36325" cy="14000"/>
            </a:xfrm>
            <a:custGeom>
              <a:rect b="b" l="l" r="r" t="t"/>
              <a:pathLst>
                <a:path extrusionOk="0" h="560" w="1453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"/>
            <p:cNvSpPr/>
            <p:nvPr/>
          </p:nvSpPr>
          <p:spPr>
            <a:xfrm>
              <a:off x="5208675" y="2053350"/>
              <a:ext cx="14900" cy="45425"/>
            </a:xfrm>
            <a:custGeom>
              <a:rect b="b" l="l" r="r" t="t"/>
              <a:pathLst>
                <a:path extrusionOk="0" h="1817" w="596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"/>
            <p:cNvSpPr/>
            <p:nvPr/>
          </p:nvSpPr>
          <p:spPr>
            <a:xfrm>
              <a:off x="6267150" y="3045025"/>
              <a:ext cx="53000" cy="11500"/>
            </a:xfrm>
            <a:custGeom>
              <a:rect b="b" l="l" r="r" t="t"/>
              <a:pathLst>
                <a:path extrusionOk="0" h="460" w="212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"/>
            <p:cNvSpPr/>
            <p:nvPr/>
          </p:nvSpPr>
          <p:spPr>
            <a:xfrm>
              <a:off x="6101650" y="2870650"/>
              <a:ext cx="44375" cy="10800"/>
            </a:xfrm>
            <a:custGeom>
              <a:rect b="b" l="l" r="r" t="t"/>
              <a:pathLst>
                <a:path extrusionOk="0" h="432" w="1775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"/>
            <p:cNvSpPr/>
            <p:nvPr/>
          </p:nvSpPr>
          <p:spPr>
            <a:xfrm>
              <a:off x="6171300" y="2056925"/>
              <a:ext cx="28900" cy="12525"/>
            </a:xfrm>
            <a:custGeom>
              <a:rect b="b" l="l" r="r" t="t"/>
              <a:pathLst>
                <a:path extrusionOk="0" h="501" w="1156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"/>
            <p:cNvSpPr/>
            <p:nvPr/>
          </p:nvSpPr>
          <p:spPr>
            <a:xfrm>
              <a:off x="6198075" y="1840825"/>
              <a:ext cx="24750" cy="15125"/>
            </a:xfrm>
            <a:custGeom>
              <a:rect b="b" l="l" r="r" t="t"/>
              <a:pathLst>
                <a:path extrusionOk="0" h="605" w="99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"/>
            <p:cNvSpPr/>
            <p:nvPr/>
          </p:nvSpPr>
          <p:spPr>
            <a:xfrm>
              <a:off x="6131400" y="2910600"/>
              <a:ext cx="21475" cy="14550"/>
            </a:xfrm>
            <a:custGeom>
              <a:rect b="b" l="l" r="r" t="t"/>
              <a:pathLst>
                <a:path extrusionOk="0" h="582" w="859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"/>
            <p:cNvSpPr/>
            <p:nvPr/>
          </p:nvSpPr>
          <p:spPr>
            <a:xfrm>
              <a:off x="6255525" y="2720100"/>
              <a:ext cx="25025" cy="12825"/>
            </a:xfrm>
            <a:custGeom>
              <a:rect b="b" l="l" r="r" t="t"/>
              <a:pathLst>
                <a:path extrusionOk="0" h="513" w="1001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"/>
            <p:cNvSpPr/>
            <p:nvPr/>
          </p:nvSpPr>
          <p:spPr>
            <a:xfrm>
              <a:off x="5177425" y="2099275"/>
              <a:ext cx="21450" cy="11625"/>
            </a:xfrm>
            <a:custGeom>
              <a:rect b="b" l="l" r="r" t="t"/>
              <a:pathLst>
                <a:path extrusionOk="0" h="465" w="858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"/>
            <p:cNvSpPr/>
            <p:nvPr/>
          </p:nvSpPr>
          <p:spPr>
            <a:xfrm>
              <a:off x="5378350" y="2705525"/>
              <a:ext cx="13100" cy="25625"/>
            </a:xfrm>
            <a:custGeom>
              <a:rect b="b" l="l" r="r" t="t"/>
              <a:pathLst>
                <a:path extrusionOk="0" h="1025" w="524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"/>
            <p:cNvSpPr/>
            <p:nvPr/>
          </p:nvSpPr>
          <p:spPr>
            <a:xfrm>
              <a:off x="6195100" y="2243550"/>
              <a:ext cx="19075" cy="8750"/>
            </a:xfrm>
            <a:custGeom>
              <a:rect b="b" l="l" r="r" t="t"/>
              <a:pathLst>
                <a:path extrusionOk="0" h="350" w="763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"/>
            <p:cNvSpPr/>
            <p:nvPr/>
          </p:nvSpPr>
          <p:spPr>
            <a:xfrm>
              <a:off x="6203150" y="3174250"/>
              <a:ext cx="20550" cy="12300"/>
            </a:xfrm>
            <a:custGeom>
              <a:rect b="b" l="l" r="r" t="t"/>
              <a:pathLst>
                <a:path extrusionOk="0" h="492" w="822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"/>
            <p:cNvSpPr/>
            <p:nvPr/>
          </p:nvSpPr>
          <p:spPr>
            <a:xfrm>
              <a:off x="5134250" y="2114675"/>
              <a:ext cx="14625" cy="17300"/>
            </a:xfrm>
            <a:custGeom>
              <a:rect b="b" l="l" r="r" t="t"/>
              <a:pathLst>
                <a:path extrusionOk="0" h="692" w="585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"/>
            <p:cNvSpPr/>
            <p:nvPr/>
          </p:nvSpPr>
          <p:spPr>
            <a:xfrm>
              <a:off x="6221900" y="3177525"/>
              <a:ext cx="17275" cy="10825"/>
            </a:xfrm>
            <a:custGeom>
              <a:rect b="b" l="l" r="r" t="t"/>
              <a:pathLst>
                <a:path extrusionOk="0" h="433" w="691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"/>
            <p:cNvSpPr/>
            <p:nvPr/>
          </p:nvSpPr>
          <p:spPr>
            <a:xfrm>
              <a:off x="6228750" y="2302800"/>
              <a:ext cx="17875" cy="8800"/>
            </a:xfrm>
            <a:custGeom>
              <a:rect b="b" l="l" r="r" t="t"/>
              <a:pathLst>
                <a:path extrusionOk="0" h="352" w="715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5"/>
            <p:cNvSpPr/>
            <p:nvPr/>
          </p:nvSpPr>
          <p:spPr>
            <a:xfrm>
              <a:off x="5231300" y="2616475"/>
              <a:ext cx="13125" cy="10400"/>
            </a:xfrm>
            <a:custGeom>
              <a:rect b="b" l="l" r="r" t="t"/>
              <a:pathLst>
                <a:path extrusionOk="0" h="416" w="525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5"/>
            <p:cNvSpPr/>
            <p:nvPr/>
          </p:nvSpPr>
          <p:spPr>
            <a:xfrm>
              <a:off x="6121050" y="2031325"/>
              <a:ext cx="18275" cy="8575"/>
            </a:xfrm>
            <a:custGeom>
              <a:rect b="b" l="l" r="r" t="t"/>
              <a:pathLst>
                <a:path extrusionOk="0" h="343" w="731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"/>
            <p:cNvSpPr/>
            <p:nvPr/>
          </p:nvSpPr>
          <p:spPr>
            <a:xfrm>
              <a:off x="6209100" y="2763575"/>
              <a:ext cx="12225" cy="7300"/>
            </a:xfrm>
            <a:custGeom>
              <a:rect b="b" l="l" r="r" t="t"/>
              <a:pathLst>
                <a:path extrusionOk="0" h="292" w="489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"/>
            <p:cNvSpPr/>
            <p:nvPr/>
          </p:nvSpPr>
          <p:spPr>
            <a:xfrm>
              <a:off x="5195275" y="2095325"/>
              <a:ext cx="14900" cy="7500"/>
            </a:xfrm>
            <a:custGeom>
              <a:rect b="b" l="l" r="r" t="t"/>
              <a:pathLst>
                <a:path extrusionOk="0" h="300" w="596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5"/>
            <p:cNvSpPr/>
            <p:nvPr/>
          </p:nvSpPr>
          <p:spPr>
            <a:xfrm>
              <a:off x="6250175" y="3179975"/>
              <a:ext cx="10750" cy="7775"/>
            </a:xfrm>
            <a:custGeom>
              <a:rect b="b" l="l" r="r" t="t"/>
              <a:pathLst>
                <a:path extrusionOk="0" h="311" w="43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5"/>
            <p:cNvSpPr/>
            <p:nvPr/>
          </p:nvSpPr>
          <p:spPr>
            <a:xfrm>
              <a:off x="6258500" y="1841425"/>
              <a:ext cx="11350" cy="11750"/>
            </a:xfrm>
            <a:custGeom>
              <a:rect b="b" l="l" r="r" t="t"/>
              <a:pathLst>
                <a:path extrusionOk="0" h="470" w="454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"/>
            <p:cNvSpPr/>
            <p:nvPr/>
          </p:nvSpPr>
          <p:spPr>
            <a:xfrm>
              <a:off x="6281125" y="3043650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"/>
            <p:cNvSpPr/>
            <p:nvPr/>
          </p:nvSpPr>
          <p:spPr>
            <a:xfrm>
              <a:off x="6292750" y="3046350"/>
              <a:ext cx="10125" cy="4000"/>
            </a:xfrm>
            <a:custGeom>
              <a:rect b="b" l="l" r="r" t="t"/>
              <a:pathLst>
                <a:path extrusionOk="0" h="160" w="405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"/>
            <p:cNvSpPr/>
            <p:nvPr/>
          </p:nvSpPr>
          <p:spPr>
            <a:xfrm>
              <a:off x="5224150" y="2296875"/>
              <a:ext cx="11350" cy="4375"/>
            </a:xfrm>
            <a:custGeom>
              <a:rect b="b" l="l" r="r" t="t"/>
              <a:pathLst>
                <a:path extrusionOk="0" h="175" w="454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"/>
            <p:cNvSpPr/>
            <p:nvPr/>
          </p:nvSpPr>
          <p:spPr>
            <a:xfrm>
              <a:off x="5119675" y="2150700"/>
              <a:ext cx="4500" cy="10425"/>
            </a:xfrm>
            <a:custGeom>
              <a:rect b="b" l="l" r="r" t="t"/>
              <a:pathLst>
                <a:path extrusionOk="0" h="417" w="18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"/>
            <p:cNvSpPr/>
            <p:nvPr/>
          </p:nvSpPr>
          <p:spPr>
            <a:xfrm>
              <a:off x="5202725" y="2290475"/>
              <a:ext cx="10450" cy="3875"/>
            </a:xfrm>
            <a:custGeom>
              <a:rect b="b" l="l" r="r" t="t"/>
              <a:pathLst>
                <a:path extrusionOk="0" h="155" w="418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"/>
            <p:cNvSpPr/>
            <p:nvPr/>
          </p:nvSpPr>
          <p:spPr>
            <a:xfrm>
              <a:off x="5213425" y="2294150"/>
              <a:ext cx="10750" cy="3800"/>
            </a:xfrm>
            <a:custGeom>
              <a:rect b="b" l="l" r="r" t="t"/>
              <a:pathLst>
                <a:path extrusionOk="0" h="152" w="43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"/>
            <p:cNvSpPr/>
            <p:nvPr/>
          </p:nvSpPr>
          <p:spPr>
            <a:xfrm>
              <a:off x="5187550" y="2280975"/>
              <a:ext cx="8050" cy="5775"/>
            </a:xfrm>
            <a:custGeom>
              <a:rect b="b" l="l" r="r" t="t"/>
              <a:pathLst>
                <a:path extrusionOk="0" h="231" w="322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"/>
            <p:cNvSpPr/>
            <p:nvPr/>
          </p:nvSpPr>
          <p:spPr>
            <a:xfrm>
              <a:off x="5130100" y="213222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"/>
            <p:cNvSpPr/>
            <p:nvPr/>
          </p:nvSpPr>
          <p:spPr>
            <a:xfrm>
              <a:off x="6187575" y="2067925"/>
              <a:ext cx="6375" cy="3625"/>
            </a:xfrm>
            <a:custGeom>
              <a:rect b="b" l="l" r="r" t="t"/>
              <a:pathLst>
                <a:path extrusionOk="0" h="145" w="255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"/>
            <p:cNvSpPr/>
            <p:nvPr/>
          </p:nvSpPr>
          <p:spPr>
            <a:xfrm>
              <a:off x="5989375" y="3108550"/>
              <a:ext cx="6625" cy="6500"/>
            </a:xfrm>
            <a:custGeom>
              <a:rect b="b" l="l" r="r" t="t"/>
              <a:pathLst>
                <a:path extrusionOk="0" h="260" w="265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"/>
            <p:cNvSpPr/>
            <p:nvPr/>
          </p:nvSpPr>
          <p:spPr>
            <a:xfrm>
              <a:off x="5127425" y="2138775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"/>
            <p:cNvSpPr/>
            <p:nvPr/>
          </p:nvSpPr>
          <p:spPr>
            <a:xfrm>
              <a:off x="5124150" y="21453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"/>
            <p:cNvSpPr/>
            <p:nvPr/>
          </p:nvSpPr>
          <p:spPr>
            <a:xfrm>
              <a:off x="6131175" y="2002875"/>
              <a:ext cx="3825" cy="3475"/>
            </a:xfrm>
            <a:custGeom>
              <a:rect b="b" l="l" r="r" t="t"/>
              <a:pathLst>
                <a:path extrusionOk="0" h="139" w="153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"/>
            <p:cNvSpPr/>
            <p:nvPr/>
          </p:nvSpPr>
          <p:spPr>
            <a:xfrm>
              <a:off x="6163850" y="1847675"/>
              <a:ext cx="4500" cy="4800"/>
            </a:xfrm>
            <a:custGeom>
              <a:rect b="b" l="l" r="r" t="t"/>
              <a:pathLst>
                <a:path extrusionOk="0" h="192" w="18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"/>
            <p:cNvSpPr/>
            <p:nvPr/>
          </p:nvSpPr>
          <p:spPr>
            <a:xfrm>
              <a:off x="5887925" y="2074375"/>
              <a:ext cx="283400" cy="29975"/>
            </a:xfrm>
            <a:custGeom>
              <a:rect b="b" l="l" r="r" t="t"/>
              <a:pathLst>
                <a:path extrusionOk="0" h="1199" w="11336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"/>
            <p:cNvSpPr/>
            <p:nvPr/>
          </p:nvSpPr>
          <p:spPr>
            <a:xfrm>
              <a:off x="5865300" y="2099800"/>
              <a:ext cx="192025" cy="10150"/>
            </a:xfrm>
            <a:custGeom>
              <a:rect b="b" l="l" r="r" t="t"/>
              <a:pathLst>
                <a:path extrusionOk="0" h="406" w="7681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"/>
            <p:cNvSpPr/>
            <p:nvPr/>
          </p:nvSpPr>
          <p:spPr>
            <a:xfrm>
              <a:off x="5251525" y="1855350"/>
              <a:ext cx="27425" cy="150825"/>
            </a:xfrm>
            <a:custGeom>
              <a:rect b="b" l="l" r="r" t="t"/>
              <a:pathLst>
                <a:path extrusionOk="0" h="6033" w="1097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"/>
            <p:cNvSpPr/>
            <p:nvPr/>
          </p:nvSpPr>
          <p:spPr>
            <a:xfrm>
              <a:off x="5648025" y="1773275"/>
              <a:ext cx="167000" cy="25325"/>
            </a:xfrm>
            <a:custGeom>
              <a:rect b="b" l="l" r="r" t="t"/>
              <a:pathLst>
                <a:path extrusionOk="0" h="1013" w="668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"/>
            <p:cNvSpPr/>
            <p:nvPr/>
          </p:nvSpPr>
          <p:spPr>
            <a:xfrm>
              <a:off x="5909650" y="1839675"/>
              <a:ext cx="162550" cy="12800"/>
            </a:xfrm>
            <a:custGeom>
              <a:rect b="b" l="l" r="r" t="t"/>
              <a:pathLst>
                <a:path extrusionOk="0" h="512" w="6502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"/>
            <p:cNvSpPr/>
            <p:nvPr/>
          </p:nvSpPr>
          <p:spPr>
            <a:xfrm>
              <a:off x="5398275" y="1728275"/>
              <a:ext cx="143800" cy="16300"/>
            </a:xfrm>
            <a:custGeom>
              <a:rect b="b" l="l" r="r" t="t"/>
              <a:pathLst>
                <a:path extrusionOk="0" h="652" w="5752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"/>
            <p:cNvSpPr/>
            <p:nvPr/>
          </p:nvSpPr>
          <p:spPr>
            <a:xfrm>
              <a:off x="5889425" y="2070025"/>
              <a:ext cx="115500" cy="17125"/>
            </a:xfrm>
            <a:custGeom>
              <a:rect b="b" l="l" r="r" t="t"/>
              <a:pathLst>
                <a:path extrusionOk="0" h="685" w="462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"/>
            <p:cNvSpPr/>
            <p:nvPr/>
          </p:nvSpPr>
          <p:spPr>
            <a:xfrm>
              <a:off x="5328325" y="1920300"/>
              <a:ext cx="124450" cy="14200"/>
            </a:xfrm>
            <a:custGeom>
              <a:rect b="b" l="l" r="r" t="t"/>
              <a:pathLst>
                <a:path extrusionOk="0" h="568" w="4978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"/>
            <p:cNvSpPr/>
            <p:nvPr/>
          </p:nvSpPr>
          <p:spPr>
            <a:xfrm>
              <a:off x="5802200" y="1773225"/>
              <a:ext cx="151225" cy="15550"/>
            </a:xfrm>
            <a:custGeom>
              <a:rect b="b" l="l" r="r" t="t"/>
              <a:pathLst>
                <a:path extrusionOk="0" h="622" w="6049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"/>
            <p:cNvSpPr/>
            <p:nvPr/>
          </p:nvSpPr>
          <p:spPr>
            <a:xfrm>
              <a:off x="5704650" y="1989350"/>
              <a:ext cx="120200" cy="13200"/>
            </a:xfrm>
            <a:custGeom>
              <a:rect b="b" l="l" r="r" t="t"/>
              <a:pathLst>
                <a:path extrusionOk="0" h="528" w="4808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"/>
            <p:cNvSpPr/>
            <p:nvPr/>
          </p:nvSpPr>
          <p:spPr>
            <a:xfrm>
              <a:off x="5493225" y="1923875"/>
              <a:ext cx="81600" cy="28600"/>
            </a:xfrm>
            <a:custGeom>
              <a:rect b="b" l="l" r="r" t="t"/>
              <a:pathLst>
                <a:path extrusionOk="0" h="1144" w="3264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"/>
            <p:cNvSpPr/>
            <p:nvPr/>
          </p:nvSpPr>
          <p:spPr>
            <a:xfrm>
              <a:off x="5309875" y="1942325"/>
              <a:ext cx="103025" cy="13600"/>
            </a:xfrm>
            <a:custGeom>
              <a:rect b="b" l="l" r="r" t="t"/>
              <a:pathLst>
                <a:path extrusionOk="0" h="544" w="4121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"/>
            <p:cNvSpPr/>
            <p:nvPr/>
          </p:nvSpPr>
          <p:spPr>
            <a:xfrm>
              <a:off x="5707850" y="2014100"/>
              <a:ext cx="99725" cy="15275"/>
            </a:xfrm>
            <a:custGeom>
              <a:rect b="b" l="l" r="r" t="t"/>
              <a:pathLst>
                <a:path extrusionOk="0" h="611" w="3989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"/>
            <p:cNvSpPr/>
            <p:nvPr/>
          </p:nvSpPr>
          <p:spPr>
            <a:xfrm>
              <a:off x="5883750" y="1951650"/>
              <a:ext cx="128025" cy="12725"/>
            </a:xfrm>
            <a:custGeom>
              <a:rect b="b" l="l" r="r" t="t"/>
              <a:pathLst>
                <a:path extrusionOk="0" h="509" w="5121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"/>
            <p:cNvSpPr/>
            <p:nvPr/>
          </p:nvSpPr>
          <p:spPr>
            <a:xfrm>
              <a:off x="5447400" y="1838750"/>
              <a:ext cx="109550" cy="13975"/>
            </a:xfrm>
            <a:custGeom>
              <a:rect b="b" l="l" r="r" t="t"/>
              <a:pathLst>
                <a:path extrusionOk="0" h="559" w="4382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"/>
            <p:cNvSpPr/>
            <p:nvPr/>
          </p:nvSpPr>
          <p:spPr>
            <a:xfrm>
              <a:off x="5997750" y="1774550"/>
              <a:ext cx="65525" cy="29425"/>
            </a:xfrm>
            <a:custGeom>
              <a:rect b="b" l="l" r="r" t="t"/>
              <a:pathLst>
                <a:path extrusionOk="0" h="1177" w="2621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"/>
            <p:cNvSpPr/>
            <p:nvPr/>
          </p:nvSpPr>
          <p:spPr>
            <a:xfrm>
              <a:off x="5336975" y="1877450"/>
              <a:ext cx="110450" cy="11025"/>
            </a:xfrm>
            <a:custGeom>
              <a:rect b="b" l="l" r="r" t="t"/>
              <a:pathLst>
                <a:path extrusionOk="0" h="441" w="4418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"/>
            <p:cNvSpPr/>
            <p:nvPr/>
          </p:nvSpPr>
          <p:spPr>
            <a:xfrm>
              <a:off x="5624200" y="2096725"/>
              <a:ext cx="110150" cy="18200"/>
            </a:xfrm>
            <a:custGeom>
              <a:rect b="b" l="l" r="r" t="t"/>
              <a:pathLst>
                <a:path extrusionOk="0" h="728" w="4406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"/>
            <p:cNvSpPr/>
            <p:nvPr/>
          </p:nvSpPr>
          <p:spPr>
            <a:xfrm>
              <a:off x="5373275" y="1762150"/>
              <a:ext cx="152725" cy="10750"/>
            </a:xfrm>
            <a:custGeom>
              <a:rect b="b" l="l" r="r" t="t"/>
              <a:pathLst>
                <a:path extrusionOk="0" h="430" w="6109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"/>
            <p:cNvSpPr/>
            <p:nvPr/>
          </p:nvSpPr>
          <p:spPr>
            <a:xfrm>
              <a:off x="5757850" y="2100625"/>
              <a:ext cx="105700" cy="9950"/>
            </a:xfrm>
            <a:custGeom>
              <a:rect b="b" l="l" r="r" t="t"/>
              <a:pathLst>
                <a:path extrusionOk="0" h="398" w="4228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"/>
            <p:cNvSpPr/>
            <p:nvPr/>
          </p:nvSpPr>
          <p:spPr>
            <a:xfrm>
              <a:off x="5518225" y="1762825"/>
              <a:ext cx="111950" cy="14575"/>
            </a:xfrm>
            <a:custGeom>
              <a:rect b="b" l="l" r="r" t="t"/>
              <a:pathLst>
                <a:path extrusionOk="0" h="583" w="4478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"/>
            <p:cNvSpPr/>
            <p:nvPr/>
          </p:nvSpPr>
          <p:spPr>
            <a:xfrm>
              <a:off x="5919175" y="1793625"/>
              <a:ext cx="101225" cy="23675"/>
            </a:xfrm>
            <a:custGeom>
              <a:rect b="b" l="l" r="r" t="t"/>
              <a:pathLst>
                <a:path extrusionOk="0" h="947" w="4049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"/>
            <p:cNvSpPr/>
            <p:nvPr/>
          </p:nvSpPr>
          <p:spPr>
            <a:xfrm>
              <a:off x="5779875" y="1919550"/>
              <a:ext cx="74450" cy="15425"/>
            </a:xfrm>
            <a:custGeom>
              <a:rect b="b" l="l" r="r" t="t"/>
              <a:pathLst>
                <a:path extrusionOk="0" h="617" w="2978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"/>
            <p:cNvSpPr/>
            <p:nvPr/>
          </p:nvSpPr>
          <p:spPr>
            <a:xfrm>
              <a:off x="5972450" y="1989800"/>
              <a:ext cx="100325" cy="13875"/>
            </a:xfrm>
            <a:custGeom>
              <a:rect b="b" l="l" r="r" t="t"/>
              <a:pathLst>
                <a:path extrusionOk="0" h="555" w="4013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"/>
            <p:cNvSpPr/>
            <p:nvPr/>
          </p:nvSpPr>
          <p:spPr>
            <a:xfrm>
              <a:off x="5608125" y="2013475"/>
              <a:ext cx="114325" cy="11625"/>
            </a:xfrm>
            <a:custGeom>
              <a:rect b="b" l="l" r="r" t="t"/>
              <a:pathLst>
                <a:path extrusionOk="0" h="465" w="4573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"/>
            <p:cNvSpPr/>
            <p:nvPr/>
          </p:nvSpPr>
          <p:spPr>
            <a:xfrm>
              <a:off x="5277725" y="1971500"/>
              <a:ext cx="92000" cy="14075"/>
            </a:xfrm>
            <a:custGeom>
              <a:rect b="b" l="l" r="r" t="t"/>
              <a:pathLst>
                <a:path extrusionOk="0" h="563" w="368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"/>
            <p:cNvSpPr/>
            <p:nvPr/>
          </p:nvSpPr>
          <p:spPr>
            <a:xfrm>
              <a:off x="5756950" y="1728550"/>
              <a:ext cx="88725" cy="16475"/>
            </a:xfrm>
            <a:custGeom>
              <a:rect b="b" l="l" r="r" t="t"/>
              <a:pathLst>
                <a:path extrusionOk="0" h="659" w="3549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"/>
            <p:cNvSpPr/>
            <p:nvPr/>
          </p:nvSpPr>
          <p:spPr>
            <a:xfrm>
              <a:off x="5961150" y="1736650"/>
              <a:ext cx="92600" cy="15100"/>
            </a:xfrm>
            <a:custGeom>
              <a:rect b="b" l="l" r="r" t="t"/>
              <a:pathLst>
                <a:path extrusionOk="0" h="604" w="3704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"/>
            <p:cNvSpPr/>
            <p:nvPr/>
          </p:nvSpPr>
          <p:spPr>
            <a:xfrm>
              <a:off x="5607525" y="1728025"/>
              <a:ext cx="109875" cy="16200"/>
            </a:xfrm>
            <a:custGeom>
              <a:rect b="b" l="l" r="r" t="t"/>
              <a:pathLst>
                <a:path extrusionOk="0" h="648" w="4395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"/>
            <p:cNvSpPr/>
            <p:nvPr/>
          </p:nvSpPr>
          <p:spPr>
            <a:xfrm>
              <a:off x="5886450" y="1988800"/>
              <a:ext cx="80975" cy="14900"/>
            </a:xfrm>
            <a:custGeom>
              <a:rect b="b" l="l" r="r" t="t"/>
              <a:pathLst>
                <a:path extrusionOk="0" h="596" w="3239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"/>
            <p:cNvSpPr/>
            <p:nvPr/>
          </p:nvSpPr>
          <p:spPr>
            <a:xfrm>
              <a:off x="5805475" y="2016125"/>
              <a:ext cx="77125" cy="13625"/>
            </a:xfrm>
            <a:custGeom>
              <a:rect b="b" l="l" r="r" t="t"/>
              <a:pathLst>
                <a:path extrusionOk="0" h="545" w="3085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"/>
            <p:cNvSpPr/>
            <p:nvPr/>
          </p:nvSpPr>
          <p:spPr>
            <a:xfrm>
              <a:off x="5806975" y="1952650"/>
              <a:ext cx="87825" cy="13575"/>
            </a:xfrm>
            <a:custGeom>
              <a:rect b="b" l="l" r="r" t="t"/>
              <a:pathLst>
                <a:path extrusionOk="0" h="543" w="3513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"/>
            <p:cNvSpPr/>
            <p:nvPr/>
          </p:nvSpPr>
          <p:spPr>
            <a:xfrm>
              <a:off x="5591450" y="1872375"/>
              <a:ext cx="70275" cy="12025"/>
            </a:xfrm>
            <a:custGeom>
              <a:rect b="b" l="l" r="r" t="t"/>
              <a:pathLst>
                <a:path extrusionOk="0" h="481" w="2811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"/>
            <p:cNvSpPr/>
            <p:nvPr/>
          </p:nvSpPr>
          <p:spPr>
            <a:xfrm>
              <a:off x="5435500" y="1876200"/>
              <a:ext cx="73825" cy="11700"/>
            </a:xfrm>
            <a:custGeom>
              <a:rect b="b" l="l" r="r" t="t"/>
              <a:pathLst>
                <a:path extrusionOk="0" h="468" w="2953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"/>
            <p:cNvSpPr/>
            <p:nvPr/>
          </p:nvSpPr>
          <p:spPr>
            <a:xfrm>
              <a:off x="5720650" y="1870200"/>
              <a:ext cx="65800" cy="16100"/>
            </a:xfrm>
            <a:custGeom>
              <a:rect b="b" l="l" r="r" t="t"/>
              <a:pathLst>
                <a:path extrusionOk="0" h="644" w="2632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"/>
            <p:cNvSpPr/>
            <p:nvPr/>
          </p:nvSpPr>
          <p:spPr>
            <a:xfrm>
              <a:off x="5457950" y="2062475"/>
              <a:ext cx="76975" cy="12625"/>
            </a:xfrm>
            <a:custGeom>
              <a:rect b="b" l="l" r="r" t="t"/>
              <a:pathLst>
                <a:path extrusionOk="0" h="505" w="3079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"/>
            <p:cNvSpPr/>
            <p:nvPr/>
          </p:nvSpPr>
          <p:spPr>
            <a:xfrm>
              <a:off x="5960250" y="2051550"/>
              <a:ext cx="66000" cy="14625"/>
            </a:xfrm>
            <a:custGeom>
              <a:rect b="b" l="l" r="r" t="t"/>
              <a:pathLst>
                <a:path extrusionOk="0" h="585" w="264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"/>
            <p:cNvSpPr/>
            <p:nvPr/>
          </p:nvSpPr>
          <p:spPr>
            <a:xfrm>
              <a:off x="5570625" y="2010375"/>
              <a:ext cx="76225" cy="14000"/>
            </a:xfrm>
            <a:custGeom>
              <a:rect b="b" l="l" r="r" t="t"/>
              <a:pathLst>
                <a:path extrusionOk="0" h="560" w="3049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"/>
            <p:cNvSpPr/>
            <p:nvPr/>
          </p:nvSpPr>
          <p:spPr>
            <a:xfrm>
              <a:off x="5950125" y="1773275"/>
              <a:ext cx="62850" cy="27525"/>
            </a:xfrm>
            <a:custGeom>
              <a:rect b="b" l="l" r="r" t="t"/>
              <a:pathLst>
                <a:path extrusionOk="0" h="1101" w="2514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"/>
            <p:cNvSpPr/>
            <p:nvPr/>
          </p:nvSpPr>
          <p:spPr>
            <a:xfrm>
              <a:off x="6114150" y="1953300"/>
              <a:ext cx="56275" cy="14275"/>
            </a:xfrm>
            <a:custGeom>
              <a:rect b="b" l="l" r="r" t="t"/>
              <a:pathLst>
                <a:path extrusionOk="0" h="571" w="2251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"/>
            <p:cNvSpPr/>
            <p:nvPr/>
          </p:nvSpPr>
          <p:spPr>
            <a:xfrm>
              <a:off x="5565575" y="2089375"/>
              <a:ext cx="100025" cy="16100"/>
            </a:xfrm>
            <a:custGeom>
              <a:rect b="b" l="l" r="r" t="t"/>
              <a:pathLst>
                <a:path extrusionOk="0" h="644" w="4001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"/>
            <p:cNvSpPr/>
            <p:nvPr/>
          </p:nvSpPr>
          <p:spPr>
            <a:xfrm>
              <a:off x="5510800" y="1818650"/>
              <a:ext cx="94250" cy="8150"/>
            </a:xfrm>
            <a:custGeom>
              <a:rect b="b" l="l" r="r" t="t"/>
              <a:pathLst>
                <a:path extrusionOk="0" h="326" w="377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"/>
            <p:cNvSpPr/>
            <p:nvPr/>
          </p:nvSpPr>
          <p:spPr>
            <a:xfrm>
              <a:off x="6115325" y="1796625"/>
              <a:ext cx="62850" cy="25250"/>
            </a:xfrm>
            <a:custGeom>
              <a:rect b="b" l="l" r="r" t="t"/>
              <a:pathLst>
                <a:path extrusionOk="0" h="1010" w="2514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"/>
            <p:cNvSpPr/>
            <p:nvPr/>
          </p:nvSpPr>
          <p:spPr>
            <a:xfrm>
              <a:off x="5329525" y="1900625"/>
              <a:ext cx="71750" cy="15475"/>
            </a:xfrm>
            <a:custGeom>
              <a:rect b="b" l="l" r="r" t="t"/>
              <a:pathLst>
                <a:path extrusionOk="0" h="619" w="287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"/>
            <p:cNvSpPr/>
            <p:nvPr/>
          </p:nvSpPr>
          <p:spPr>
            <a:xfrm>
              <a:off x="5410200" y="1942025"/>
              <a:ext cx="59800" cy="11350"/>
            </a:xfrm>
            <a:custGeom>
              <a:rect b="b" l="l" r="r" t="t"/>
              <a:pathLst>
                <a:path extrusionOk="0" h="454" w="2392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"/>
            <p:cNvSpPr/>
            <p:nvPr/>
          </p:nvSpPr>
          <p:spPr>
            <a:xfrm>
              <a:off x="5331000" y="1787925"/>
              <a:ext cx="81900" cy="15725"/>
            </a:xfrm>
            <a:custGeom>
              <a:rect b="b" l="l" r="r" t="t"/>
              <a:pathLst>
                <a:path extrusionOk="0" h="629" w="3276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"/>
            <p:cNvSpPr/>
            <p:nvPr/>
          </p:nvSpPr>
          <p:spPr>
            <a:xfrm>
              <a:off x="6063250" y="1992325"/>
              <a:ext cx="59550" cy="11950"/>
            </a:xfrm>
            <a:custGeom>
              <a:rect b="b" l="l" r="r" t="t"/>
              <a:pathLst>
                <a:path extrusionOk="0" h="478" w="2382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"/>
            <p:cNvSpPr/>
            <p:nvPr/>
          </p:nvSpPr>
          <p:spPr>
            <a:xfrm>
              <a:off x="6055800" y="1739450"/>
              <a:ext cx="78300" cy="15150"/>
            </a:xfrm>
            <a:custGeom>
              <a:rect b="b" l="l" r="r" t="t"/>
              <a:pathLst>
                <a:path extrusionOk="0" h="606" w="3132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"/>
            <p:cNvSpPr/>
            <p:nvPr/>
          </p:nvSpPr>
          <p:spPr>
            <a:xfrm>
              <a:off x="5272675" y="1837750"/>
              <a:ext cx="63125" cy="26100"/>
            </a:xfrm>
            <a:custGeom>
              <a:rect b="b" l="l" r="r" t="t"/>
              <a:pathLst>
                <a:path extrusionOk="0" h="1044" w="2525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"/>
            <p:cNvSpPr/>
            <p:nvPr/>
          </p:nvSpPr>
          <p:spPr>
            <a:xfrm>
              <a:off x="5850125" y="1794700"/>
              <a:ext cx="50500" cy="21750"/>
            </a:xfrm>
            <a:custGeom>
              <a:rect b="b" l="l" r="r" t="t"/>
              <a:pathLst>
                <a:path extrusionOk="0" h="870" w="202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"/>
            <p:cNvSpPr/>
            <p:nvPr/>
          </p:nvSpPr>
          <p:spPr>
            <a:xfrm>
              <a:off x="5708450" y="1727200"/>
              <a:ext cx="61025" cy="17550"/>
            </a:xfrm>
            <a:custGeom>
              <a:rect b="b" l="l" r="r" t="t"/>
              <a:pathLst>
                <a:path extrusionOk="0" h="702" w="2441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"/>
            <p:cNvSpPr/>
            <p:nvPr/>
          </p:nvSpPr>
          <p:spPr>
            <a:xfrm>
              <a:off x="6004900" y="1798875"/>
              <a:ext cx="57775" cy="15825"/>
            </a:xfrm>
            <a:custGeom>
              <a:rect b="b" l="l" r="r" t="t"/>
              <a:pathLst>
                <a:path extrusionOk="0" h="633" w="2311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"/>
            <p:cNvSpPr/>
            <p:nvPr/>
          </p:nvSpPr>
          <p:spPr>
            <a:xfrm>
              <a:off x="5585800" y="2060100"/>
              <a:ext cx="47650" cy="13900"/>
            </a:xfrm>
            <a:custGeom>
              <a:rect b="b" l="l" r="r" t="t"/>
              <a:pathLst>
                <a:path extrusionOk="0" h="556" w="1906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"/>
            <p:cNvSpPr/>
            <p:nvPr/>
          </p:nvSpPr>
          <p:spPr>
            <a:xfrm>
              <a:off x="6134975" y="1775650"/>
              <a:ext cx="52125" cy="18975"/>
            </a:xfrm>
            <a:custGeom>
              <a:rect b="b" l="l" r="r" t="t"/>
              <a:pathLst>
                <a:path extrusionOk="0" h="759" w="2085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"/>
            <p:cNvSpPr/>
            <p:nvPr/>
          </p:nvSpPr>
          <p:spPr>
            <a:xfrm>
              <a:off x="5703975" y="1954825"/>
              <a:ext cx="63125" cy="12550"/>
            </a:xfrm>
            <a:custGeom>
              <a:rect b="b" l="l" r="r" t="t"/>
              <a:pathLst>
                <a:path extrusionOk="0" h="502" w="2525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"/>
            <p:cNvSpPr/>
            <p:nvPr/>
          </p:nvSpPr>
          <p:spPr>
            <a:xfrm>
              <a:off x="5953400" y="1927650"/>
              <a:ext cx="66125" cy="10550"/>
            </a:xfrm>
            <a:custGeom>
              <a:rect b="b" l="l" r="r" t="t"/>
              <a:pathLst>
                <a:path extrusionOk="0" h="422" w="2645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"/>
            <p:cNvSpPr/>
            <p:nvPr/>
          </p:nvSpPr>
          <p:spPr>
            <a:xfrm>
              <a:off x="6131700" y="1928350"/>
              <a:ext cx="55400" cy="13000"/>
            </a:xfrm>
            <a:custGeom>
              <a:rect b="b" l="l" r="r" t="t"/>
              <a:pathLst>
                <a:path extrusionOk="0" h="520" w="2216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"/>
            <p:cNvSpPr/>
            <p:nvPr/>
          </p:nvSpPr>
          <p:spPr>
            <a:xfrm>
              <a:off x="5532525" y="1902475"/>
              <a:ext cx="62825" cy="13400"/>
            </a:xfrm>
            <a:custGeom>
              <a:rect b="b" l="l" r="r" t="t"/>
              <a:pathLst>
                <a:path extrusionOk="0" h="536" w="2513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"/>
            <p:cNvSpPr/>
            <p:nvPr/>
          </p:nvSpPr>
          <p:spPr>
            <a:xfrm>
              <a:off x="5929600" y="1881100"/>
              <a:ext cx="51500" cy="11550"/>
            </a:xfrm>
            <a:custGeom>
              <a:rect b="b" l="l" r="r" t="t"/>
              <a:pathLst>
                <a:path extrusionOk="0" h="462" w="206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"/>
            <p:cNvSpPr/>
            <p:nvPr/>
          </p:nvSpPr>
          <p:spPr>
            <a:xfrm>
              <a:off x="5539675" y="1727975"/>
              <a:ext cx="55975" cy="16200"/>
            </a:xfrm>
            <a:custGeom>
              <a:rect b="b" l="l" r="r" t="t"/>
              <a:pathLst>
                <a:path extrusionOk="0" h="648" w="2239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"/>
            <p:cNvSpPr/>
            <p:nvPr/>
          </p:nvSpPr>
          <p:spPr>
            <a:xfrm>
              <a:off x="6072175" y="1953050"/>
              <a:ext cx="44975" cy="14300"/>
            </a:xfrm>
            <a:custGeom>
              <a:rect b="b" l="l" r="r" t="t"/>
              <a:pathLst>
                <a:path extrusionOk="0" h="572" w="1799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"/>
            <p:cNvSpPr/>
            <p:nvPr/>
          </p:nvSpPr>
          <p:spPr>
            <a:xfrm>
              <a:off x="5985550" y="1881800"/>
              <a:ext cx="55325" cy="11150"/>
            </a:xfrm>
            <a:custGeom>
              <a:rect b="b" l="l" r="r" t="t"/>
              <a:pathLst>
                <a:path extrusionOk="0" h="446" w="2213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"/>
            <p:cNvSpPr/>
            <p:nvPr/>
          </p:nvSpPr>
          <p:spPr>
            <a:xfrm>
              <a:off x="5372375" y="1846350"/>
              <a:ext cx="51225" cy="12175"/>
            </a:xfrm>
            <a:custGeom>
              <a:rect b="b" l="l" r="r" t="t"/>
              <a:pathLst>
                <a:path extrusionOk="0" h="487" w="2049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"/>
            <p:cNvSpPr/>
            <p:nvPr/>
          </p:nvSpPr>
          <p:spPr>
            <a:xfrm>
              <a:off x="5417025" y="1970350"/>
              <a:ext cx="49450" cy="11300"/>
            </a:xfrm>
            <a:custGeom>
              <a:rect b="b" l="l" r="r" t="t"/>
              <a:pathLst>
                <a:path extrusionOk="0" h="452" w="1978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"/>
            <p:cNvSpPr/>
            <p:nvPr/>
          </p:nvSpPr>
          <p:spPr>
            <a:xfrm>
              <a:off x="5853400" y="1924175"/>
              <a:ext cx="53000" cy="10925"/>
            </a:xfrm>
            <a:custGeom>
              <a:rect b="b" l="l" r="r" t="t"/>
              <a:pathLst>
                <a:path extrusionOk="0" h="437" w="212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"/>
            <p:cNvSpPr/>
            <p:nvPr/>
          </p:nvSpPr>
          <p:spPr>
            <a:xfrm>
              <a:off x="6086750" y="1927600"/>
              <a:ext cx="48250" cy="13025"/>
            </a:xfrm>
            <a:custGeom>
              <a:rect b="b" l="l" r="r" t="t"/>
              <a:pathLst>
                <a:path extrusionOk="0" h="521" w="193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"/>
            <p:cNvSpPr/>
            <p:nvPr/>
          </p:nvSpPr>
          <p:spPr>
            <a:xfrm>
              <a:off x="5945975" y="2021300"/>
              <a:ext cx="49350" cy="14925"/>
            </a:xfrm>
            <a:custGeom>
              <a:rect b="b" l="l" r="r" t="t"/>
              <a:pathLst>
                <a:path extrusionOk="0" h="597" w="1974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"/>
            <p:cNvSpPr/>
            <p:nvPr/>
          </p:nvSpPr>
          <p:spPr>
            <a:xfrm>
              <a:off x="6088550" y="1775150"/>
              <a:ext cx="50325" cy="17775"/>
            </a:xfrm>
            <a:custGeom>
              <a:rect b="b" l="l" r="r" t="t"/>
              <a:pathLst>
                <a:path extrusionOk="0" h="711" w="2013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"/>
            <p:cNvSpPr/>
            <p:nvPr/>
          </p:nvSpPr>
          <p:spPr>
            <a:xfrm>
              <a:off x="6127500" y="1884625"/>
              <a:ext cx="50675" cy="16100"/>
            </a:xfrm>
            <a:custGeom>
              <a:rect b="b" l="l" r="r" t="t"/>
              <a:pathLst>
                <a:path extrusionOk="0" h="644" w="2027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"/>
            <p:cNvSpPr/>
            <p:nvPr/>
          </p:nvSpPr>
          <p:spPr>
            <a:xfrm>
              <a:off x="5460650" y="1903350"/>
              <a:ext cx="48975" cy="13700"/>
            </a:xfrm>
            <a:custGeom>
              <a:rect b="b" l="l" r="r" t="t"/>
              <a:pathLst>
                <a:path extrusionOk="0" h="548" w="1959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"/>
            <p:cNvSpPr/>
            <p:nvPr/>
          </p:nvSpPr>
          <p:spPr>
            <a:xfrm>
              <a:off x="5463775" y="1939975"/>
              <a:ext cx="55975" cy="12500"/>
            </a:xfrm>
            <a:custGeom>
              <a:rect b="b" l="l" r="r" t="t"/>
              <a:pathLst>
                <a:path extrusionOk="0" h="500" w="2239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"/>
            <p:cNvSpPr/>
            <p:nvPr/>
          </p:nvSpPr>
          <p:spPr>
            <a:xfrm>
              <a:off x="5465250" y="1970225"/>
              <a:ext cx="51525" cy="14050"/>
            </a:xfrm>
            <a:custGeom>
              <a:rect b="b" l="l" r="r" t="t"/>
              <a:pathLst>
                <a:path extrusionOk="0" h="562" w="2061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"/>
            <p:cNvSpPr/>
            <p:nvPr/>
          </p:nvSpPr>
          <p:spPr>
            <a:xfrm>
              <a:off x="5759050" y="1788975"/>
              <a:ext cx="58650" cy="9625"/>
            </a:xfrm>
            <a:custGeom>
              <a:rect b="b" l="l" r="r" t="t"/>
              <a:pathLst>
                <a:path extrusionOk="0" h="385" w="2346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"/>
            <p:cNvSpPr/>
            <p:nvPr/>
          </p:nvSpPr>
          <p:spPr>
            <a:xfrm>
              <a:off x="5762625" y="1772375"/>
              <a:ext cx="53600" cy="13125"/>
            </a:xfrm>
            <a:custGeom>
              <a:rect b="b" l="l" r="r" t="t"/>
              <a:pathLst>
                <a:path extrusionOk="0" h="525" w="2144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5"/>
            <p:cNvSpPr/>
            <p:nvPr/>
          </p:nvSpPr>
          <p:spPr>
            <a:xfrm>
              <a:off x="5293625" y="1730500"/>
              <a:ext cx="60025" cy="30150"/>
            </a:xfrm>
            <a:custGeom>
              <a:rect b="b" l="l" r="r" t="t"/>
              <a:pathLst>
                <a:path extrusionOk="0" h="1206" w="2401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5"/>
            <p:cNvSpPr/>
            <p:nvPr/>
          </p:nvSpPr>
          <p:spPr>
            <a:xfrm>
              <a:off x="5712150" y="1922175"/>
              <a:ext cx="41550" cy="10975"/>
            </a:xfrm>
            <a:custGeom>
              <a:rect b="b" l="l" r="r" t="t"/>
              <a:pathLst>
                <a:path extrusionOk="0" h="439" w="1662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"/>
            <p:cNvSpPr/>
            <p:nvPr/>
          </p:nvSpPr>
          <p:spPr>
            <a:xfrm>
              <a:off x="5460800" y="1922225"/>
              <a:ext cx="50325" cy="13275"/>
            </a:xfrm>
            <a:custGeom>
              <a:rect b="b" l="l" r="r" t="t"/>
              <a:pathLst>
                <a:path extrusionOk="0" h="531" w="2013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"/>
            <p:cNvSpPr/>
            <p:nvPr/>
          </p:nvSpPr>
          <p:spPr>
            <a:xfrm>
              <a:off x="6102825" y="1794050"/>
              <a:ext cx="50625" cy="26550"/>
            </a:xfrm>
            <a:custGeom>
              <a:rect b="b" l="l" r="r" t="t"/>
              <a:pathLst>
                <a:path extrusionOk="0" h="1062" w="2025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"/>
            <p:cNvSpPr/>
            <p:nvPr/>
          </p:nvSpPr>
          <p:spPr>
            <a:xfrm>
              <a:off x="5659625" y="1768625"/>
              <a:ext cx="53300" cy="11500"/>
            </a:xfrm>
            <a:custGeom>
              <a:rect b="b" l="l" r="r" t="t"/>
              <a:pathLst>
                <a:path extrusionOk="0" h="460" w="2132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"/>
            <p:cNvSpPr/>
            <p:nvPr/>
          </p:nvSpPr>
          <p:spPr>
            <a:xfrm>
              <a:off x="6050750" y="1928075"/>
              <a:ext cx="37825" cy="12125"/>
            </a:xfrm>
            <a:custGeom>
              <a:rect b="b" l="l" r="r" t="t"/>
              <a:pathLst>
                <a:path extrusionOk="0" h="485" w="1513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"/>
            <p:cNvSpPr/>
            <p:nvPr/>
          </p:nvSpPr>
          <p:spPr>
            <a:xfrm>
              <a:off x="5912925" y="1924125"/>
              <a:ext cx="42900" cy="10800"/>
            </a:xfrm>
            <a:custGeom>
              <a:rect b="b" l="l" r="r" t="t"/>
              <a:pathLst>
                <a:path extrusionOk="0" h="432" w="1716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"/>
            <p:cNvSpPr/>
            <p:nvPr/>
          </p:nvSpPr>
          <p:spPr>
            <a:xfrm>
              <a:off x="5844775" y="1989350"/>
              <a:ext cx="42275" cy="14375"/>
            </a:xfrm>
            <a:custGeom>
              <a:rect b="b" l="l" r="r" t="t"/>
              <a:pathLst>
                <a:path extrusionOk="0" h="575" w="1691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"/>
            <p:cNvSpPr/>
            <p:nvPr/>
          </p:nvSpPr>
          <p:spPr>
            <a:xfrm>
              <a:off x="5765600" y="1956325"/>
              <a:ext cx="46450" cy="10525"/>
            </a:xfrm>
            <a:custGeom>
              <a:rect b="b" l="l" r="r" t="t"/>
              <a:pathLst>
                <a:path extrusionOk="0" h="421" w="1858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5"/>
            <p:cNvSpPr/>
            <p:nvPr/>
          </p:nvSpPr>
          <p:spPr>
            <a:xfrm>
              <a:off x="6077525" y="1841600"/>
              <a:ext cx="38125" cy="11850"/>
            </a:xfrm>
            <a:custGeom>
              <a:rect b="b" l="l" r="r" t="t"/>
              <a:pathLst>
                <a:path extrusionOk="0" h="474" w="1525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5"/>
            <p:cNvSpPr/>
            <p:nvPr/>
          </p:nvSpPr>
          <p:spPr>
            <a:xfrm>
              <a:off x="5843975" y="1844900"/>
              <a:ext cx="63025" cy="11600"/>
            </a:xfrm>
            <a:custGeom>
              <a:rect b="b" l="l" r="r" t="t"/>
              <a:pathLst>
                <a:path extrusionOk="0" h="464" w="2521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"/>
            <p:cNvSpPr/>
            <p:nvPr/>
          </p:nvSpPr>
          <p:spPr>
            <a:xfrm>
              <a:off x="5831375" y="2048600"/>
              <a:ext cx="32775" cy="11925"/>
            </a:xfrm>
            <a:custGeom>
              <a:rect b="b" l="l" r="r" t="t"/>
              <a:pathLst>
                <a:path extrusionOk="0" h="477" w="1311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"/>
            <p:cNvSpPr/>
            <p:nvPr/>
          </p:nvSpPr>
          <p:spPr>
            <a:xfrm>
              <a:off x="5834050" y="1732575"/>
              <a:ext cx="50925" cy="14775"/>
            </a:xfrm>
            <a:custGeom>
              <a:rect b="b" l="l" r="r" t="t"/>
              <a:pathLst>
                <a:path extrusionOk="0" h="591" w="2037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"/>
            <p:cNvSpPr/>
            <p:nvPr/>
          </p:nvSpPr>
          <p:spPr>
            <a:xfrm>
              <a:off x="5866800" y="2058075"/>
              <a:ext cx="32175" cy="24675"/>
            </a:xfrm>
            <a:custGeom>
              <a:rect b="b" l="l" r="r" t="t"/>
              <a:pathLst>
                <a:path extrusionOk="0" h="987" w="1287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"/>
            <p:cNvSpPr/>
            <p:nvPr/>
          </p:nvSpPr>
          <p:spPr>
            <a:xfrm>
              <a:off x="6082300" y="1789625"/>
              <a:ext cx="24425" cy="27000"/>
            </a:xfrm>
            <a:custGeom>
              <a:rect b="b" l="l" r="r" t="t"/>
              <a:pathLst>
                <a:path extrusionOk="0" h="1080" w="977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5"/>
            <p:cNvSpPr/>
            <p:nvPr/>
          </p:nvSpPr>
          <p:spPr>
            <a:xfrm>
              <a:off x="6065925" y="1879525"/>
              <a:ext cx="42875" cy="16125"/>
            </a:xfrm>
            <a:custGeom>
              <a:rect b="b" l="l" r="r" t="t"/>
              <a:pathLst>
                <a:path extrusionOk="0" h="645" w="1715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5"/>
            <p:cNvSpPr/>
            <p:nvPr/>
          </p:nvSpPr>
          <p:spPr>
            <a:xfrm>
              <a:off x="5825425" y="1786950"/>
              <a:ext cx="52100" cy="22950"/>
            </a:xfrm>
            <a:custGeom>
              <a:rect b="b" l="l" r="r" t="t"/>
              <a:pathLst>
                <a:path extrusionOk="0" h="918" w="2084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5"/>
            <p:cNvSpPr/>
            <p:nvPr/>
          </p:nvSpPr>
          <p:spPr>
            <a:xfrm>
              <a:off x="5563475" y="1971200"/>
              <a:ext cx="45875" cy="10450"/>
            </a:xfrm>
            <a:custGeom>
              <a:rect b="b" l="l" r="r" t="t"/>
              <a:pathLst>
                <a:path extrusionOk="0" h="418" w="1835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5"/>
            <p:cNvSpPr/>
            <p:nvPr/>
          </p:nvSpPr>
          <p:spPr>
            <a:xfrm>
              <a:off x="5600400" y="1814800"/>
              <a:ext cx="52775" cy="9325"/>
            </a:xfrm>
            <a:custGeom>
              <a:rect b="b" l="l" r="r" t="t"/>
              <a:pathLst>
                <a:path extrusionOk="0" h="373" w="2111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5"/>
            <p:cNvSpPr/>
            <p:nvPr/>
          </p:nvSpPr>
          <p:spPr>
            <a:xfrm>
              <a:off x="5600475" y="2085750"/>
              <a:ext cx="84175" cy="7825"/>
            </a:xfrm>
            <a:custGeom>
              <a:rect b="b" l="l" r="r" t="t"/>
              <a:pathLst>
                <a:path extrusionOk="0" h="313" w="3367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5"/>
            <p:cNvSpPr/>
            <p:nvPr/>
          </p:nvSpPr>
          <p:spPr>
            <a:xfrm>
              <a:off x="6062050" y="1789200"/>
              <a:ext cx="29800" cy="25275"/>
            </a:xfrm>
            <a:custGeom>
              <a:rect b="b" l="l" r="r" t="t"/>
              <a:pathLst>
                <a:path extrusionOk="0" h="1011" w="1192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5"/>
            <p:cNvSpPr/>
            <p:nvPr/>
          </p:nvSpPr>
          <p:spPr>
            <a:xfrm>
              <a:off x="5747725" y="1922150"/>
              <a:ext cx="35750" cy="9925"/>
            </a:xfrm>
            <a:custGeom>
              <a:rect b="b" l="l" r="r" t="t"/>
              <a:pathLst>
                <a:path extrusionOk="0" h="397" w="143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"/>
            <p:cNvSpPr/>
            <p:nvPr/>
          </p:nvSpPr>
          <p:spPr>
            <a:xfrm>
              <a:off x="5455425" y="1994050"/>
              <a:ext cx="33075" cy="14975"/>
            </a:xfrm>
            <a:custGeom>
              <a:rect b="b" l="l" r="r" t="t"/>
              <a:pathLst>
                <a:path extrusionOk="0" h="599" w="1323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"/>
            <p:cNvSpPr/>
            <p:nvPr/>
          </p:nvSpPr>
          <p:spPr>
            <a:xfrm>
              <a:off x="5529250" y="2061650"/>
              <a:ext cx="46150" cy="12450"/>
            </a:xfrm>
            <a:custGeom>
              <a:rect b="b" l="l" r="r" t="t"/>
              <a:pathLst>
                <a:path extrusionOk="0" h="498" w="1846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"/>
            <p:cNvSpPr/>
            <p:nvPr/>
          </p:nvSpPr>
          <p:spPr>
            <a:xfrm>
              <a:off x="5786125" y="1805700"/>
              <a:ext cx="44975" cy="11350"/>
            </a:xfrm>
            <a:custGeom>
              <a:rect b="b" l="l" r="r" t="t"/>
              <a:pathLst>
                <a:path extrusionOk="0" h="454" w="1799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"/>
            <p:cNvSpPr/>
            <p:nvPr/>
          </p:nvSpPr>
          <p:spPr>
            <a:xfrm>
              <a:off x="5818575" y="1988700"/>
              <a:ext cx="33650" cy="10800"/>
            </a:xfrm>
            <a:custGeom>
              <a:rect b="b" l="l" r="r" t="t"/>
              <a:pathLst>
                <a:path extrusionOk="0" h="432" w="1346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"/>
            <p:cNvSpPr/>
            <p:nvPr/>
          </p:nvSpPr>
          <p:spPr>
            <a:xfrm>
              <a:off x="5517950" y="1973400"/>
              <a:ext cx="47650" cy="8575"/>
            </a:xfrm>
            <a:custGeom>
              <a:rect b="b" l="l" r="r" t="t"/>
              <a:pathLst>
                <a:path extrusionOk="0" h="343" w="1906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"/>
            <p:cNvSpPr/>
            <p:nvPr/>
          </p:nvSpPr>
          <p:spPr>
            <a:xfrm>
              <a:off x="5658125" y="1786825"/>
              <a:ext cx="48250" cy="8200"/>
            </a:xfrm>
            <a:custGeom>
              <a:rect b="b" l="l" r="r" t="t"/>
              <a:pathLst>
                <a:path extrusionOk="0" h="328" w="193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"/>
            <p:cNvSpPr/>
            <p:nvPr/>
          </p:nvSpPr>
          <p:spPr>
            <a:xfrm>
              <a:off x="5876925" y="1786500"/>
              <a:ext cx="34250" cy="26975"/>
            </a:xfrm>
            <a:custGeom>
              <a:rect b="b" l="l" r="r" t="t"/>
              <a:pathLst>
                <a:path extrusionOk="0" h="1079" w="137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"/>
            <p:cNvSpPr/>
            <p:nvPr/>
          </p:nvSpPr>
          <p:spPr>
            <a:xfrm>
              <a:off x="5924825" y="1734125"/>
              <a:ext cx="49450" cy="14475"/>
            </a:xfrm>
            <a:custGeom>
              <a:rect b="b" l="l" r="r" t="t"/>
              <a:pathLst>
                <a:path extrusionOk="0" h="579" w="1978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"/>
            <p:cNvSpPr/>
            <p:nvPr/>
          </p:nvSpPr>
          <p:spPr>
            <a:xfrm>
              <a:off x="6012350" y="1952750"/>
              <a:ext cx="39025" cy="11050"/>
            </a:xfrm>
            <a:custGeom>
              <a:rect b="b" l="l" r="r" t="t"/>
              <a:pathLst>
                <a:path extrusionOk="0" h="442" w="1561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5"/>
            <p:cNvSpPr/>
            <p:nvPr/>
          </p:nvSpPr>
          <p:spPr>
            <a:xfrm>
              <a:off x="5333400" y="1848950"/>
              <a:ext cx="36625" cy="12750"/>
            </a:xfrm>
            <a:custGeom>
              <a:rect b="b" l="l" r="r" t="t"/>
              <a:pathLst>
                <a:path extrusionOk="0" h="510" w="1465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5"/>
            <p:cNvSpPr/>
            <p:nvPr/>
          </p:nvSpPr>
          <p:spPr>
            <a:xfrm>
              <a:off x="5536100" y="1875075"/>
              <a:ext cx="39900" cy="9400"/>
            </a:xfrm>
            <a:custGeom>
              <a:rect b="b" l="l" r="r" t="t"/>
              <a:pathLst>
                <a:path extrusionOk="0" h="376" w="1596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"/>
            <p:cNvSpPr/>
            <p:nvPr/>
          </p:nvSpPr>
          <p:spPr>
            <a:xfrm>
              <a:off x="6053125" y="1796900"/>
              <a:ext cx="28300" cy="20025"/>
            </a:xfrm>
            <a:custGeom>
              <a:rect b="b" l="l" r="r" t="t"/>
              <a:pathLst>
                <a:path extrusionOk="0" h="801" w="1132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"/>
            <p:cNvSpPr/>
            <p:nvPr/>
          </p:nvSpPr>
          <p:spPr>
            <a:xfrm>
              <a:off x="5503050" y="1873575"/>
              <a:ext cx="34850" cy="11325"/>
            </a:xfrm>
            <a:custGeom>
              <a:rect b="b" l="l" r="r" t="t"/>
              <a:pathLst>
                <a:path extrusionOk="0" h="453" w="1394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"/>
            <p:cNvSpPr/>
            <p:nvPr/>
          </p:nvSpPr>
          <p:spPr>
            <a:xfrm>
              <a:off x="6109675" y="1841425"/>
              <a:ext cx="38125" cy="11400"/>
            </a:xfrm>
            <a:custGeom>
              <a:rect b="b" l="l" r="r" t="t"/>
              <a:pathLst>
                <a:path extrusionOk="0" h="456" w="1525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"/>
            <p:cNvSpPr/>
            <p:nvPr/>
          </p:nvSpPr>
          <p:spPr>
            <a:xfrm>
              <a:off x="5554250" y="1838450"/>
              <a:ext cx="37225" cy="10450"/>
            </a:xfrm>
            <a:custGeom>
              <a:rect b="b" l="l" r="r" t="t"/>
              <a:pathLst>
                <a:path extrusionOk="0" h="418" w="1489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"/>
            <p:cNvSpPr/>
            <p:nvPr/>
          </p:nvSpPr>
          <p:spPr>
            <a:xfrm>
              <a:off x="5679275" y="2060800"/>
              <a:ext cx="41400" cy="10150"/>
            </a:xfrm>
            <a:custGeom>
              <a:rect b="b" l="l" r="r" t="t"/>
              <a:pathLst>
                <a:path extrusionOk="0" h="406" w="1656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5"/>
            <p:cNvSpPr/>
            <p:nvPr/>
          </p:nvSpPr>
          <p:spPr>
            <a:xfrm>
              <a:off x="5817450" y="1846075"/>
              <a:ext cx="37750" cy="10125"/>
            </a:xfrm>
            <a:custGeom>
              <a:rect b="b" l="l" r="r" t="t"/>
              <a:pathLst>
                <a:path extrusionOk="0" h="405" w="151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5"/>
            <p:cNvSpPr/>
            <p:nvPr/>
          </p:nvSpPr>
          <p:spPr>
            <a:xfrm>
              <a:off x="5333700" y="1825250"/>
              <a:ext cx="35425" cy="10250"/>
            </a:xfrm>
            <a:custGeom>
              <a:rect b="b" l="l" r="r" t="t"/>
              <a:pathLst>
                <a:path extrusionOk="0" h="410" w="1417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"/>
            <p:cNvSpPr/>
            <p:nvPr/>
          </p:nvSpPr>
          <p:spPr>
            <a:xfrm>
              <a:off x="5433400" y="1994850"/>
              <a:ext cx="31275" cy="13250"/>
            </a:xfrm>
            <a:custGeom>
              <a:rect b="b" l="l" r="r" t="t"/>
              <a:pathLst>
                <a:path extrusionOk="0" h="530" w="1251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"/>
            <p:cNvSpPr/>
            <p:nvPr/>
          </p:nvSpPr>
          <p:spPr>
            <a:xfrm>
              <a:off x="5884350" y="1881325"/>
              <a:ext cx="32475" cy="10425"/>
            </a:xfrm>
            <a:custGeom>
              <a:rect b="b" l="l" r="r" t="t"/>
              <a:pathLst>
                <a:path extrusionOk="0" h="417" w="1299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"/>
            <p:cNvSpPr/>
            <p:nvPr/>
          </p:nvSpPr>
          <p:spPr>
            <a:xfrm>
              <a:off x="5867975" y="2049775"/>
              <a:ext cx="36350" cy="14325"/>
            </a:xfrm>
            <a:custGeom>
              <a:rect b="b" l="l" r="r" t="t"/>
              <a:pathLst>
                <a:path extrusionOk="0" h="573" w="1454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"/>
            <p:cNvSpPr/>
            <p:nvPr/>
          </p:nvSpPr>
          <p:spPr>
            <a:xfrm>
              <a:off x="5654275" y="1871200"/>
              <a:ext cx="32450" cy="12225"/>
            </a:xfrm>
            <a:custGeom>
              <a:rect b="b" l="l" r="r" t="t"/>
              <a:pathLst>
                <a:path extrusionOk="0" h="489" w="1298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"/>
            <p:cNvSpPr/>
            <p:nvPr/>
          </p:nvSpPr>
          <p:spPr>
            <a:xfrm>
              <a:off x="5622425" y="1766425"/>
              <a:ext cx="42875" cy="10725"/>
            </a:xfrm>
            <a:custGeom>
              <a:rect b="b" l="l" r="r" t="t"/>
              <a:pathLst>
                <a:path extrusionOk="0" h="429" w="1715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"/>
            <p:cNvSpPr/>
            <p:nvPr/>
          </p:nvSpPr>
          <p:spPr>
            <a:xfrm>
              <a:off x="5441450" y="1791725"/>
              <a:ext cx="43175" cy="7425"/>
            </a:xfrm>
            <a:custGeom>
              <a:rect b="b" l="l" r="r" t="t"/>
              <a:pathLst>
                <a:path extrusionOk="0" h="297" w="1727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"/>
            <p:cNvSpPr/>
            <p:nvPr/>
          </p:nvSpPr>
          <p:spPr>
            <a:xfrm>
              <a:off x="5647425" y="2083725"/>
              <a:ext cx="72950" cy="5975"/>
            </a:xfrm>
            <a:custGeom>
              <a:rect b="b" l="l" r="r" t="t"/>
              <a:pathLst>
                <a:path extrusionOk="0" h="239" w="2918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"/>
            <p:cNvSpPr/>
            <p:nvPr/>
          </p:nvSpPr>
          <p:spPr>
            <a:xfrm>
              <a:off x="5421200" y="1845225"/>
              <a:ext cx="29200" cy="10275"/>
            </a:xfrm>
            <a:custGeom>
              <a:rect b="b" l="l" r="r" t="t"/>
              <a:pathLst>
                <a:path extrusionOk="0" h="411" w="1168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"/>
            <p:cNvSpPr/>
            <p:nvPr/>
          </p:nvSpPr>
          <p:spPr>
            <a:xfrm>
              <a:off x="5991500" y="2026625"/>
              <a:ext cx="40825" cy="12000"/>
            </a:xfrm>
            <a:custGeom>
              <a:rect b="b" l="l" r="r" t="t"/>
              <a:pathLst>
                <a:path extrusionOk="0" h="480" w="1633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"/>
            <p:cNvSpPr/>
            <p:nvPr/>
          </p:nvSpPr>
          <p:spPr>
            <a:xfrm>
              <a:off x="5387275" y="1973575"/>
              <a:ext cx="34250" cy="10125"/>
            </a:xfrm>
            <a:custGeom>
              <a:rect b="b" l="l" r="r" t="t"/>
              <a:pathLst>
                <a:path extrusionOk="0" h="405" w="137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"/>
            <p:cNvSpPr/>
            <p:nvPr/>
          </p:nvSpPr>
          <p:spPr>
            <a:xfrm>
              <a:off x="5725400" y="2099775"/>
              <a:ext cx="41100" cy="12725"/>
            </a:xfrm>
            <a:custGeom>
              <a:rect b="b" l="l" r="r" t="t"/>
              <a:pathLst>
                <a:path extrusionOk="0" h="509" w="1644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"/>
            <p:cNvSpPr/>
            <p:nvPr/>
          </p:nvSpPr>
          <p:spPr>
            <a:xfrm>
              <a:off x="5646825" y="2060500"/>
              <a:ext cx="43775" cy="10425"/>
            </a:xfrm>
            <a:custGeom>
              <a:rect b="b" l="l" r="r" t="t"/>
              <a:pathLst>
                <a:path extrusionOk="0" h="417" w="1751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"/>
            <p:cNvSpPr/>
            <p:nvPr/>
          </p:nvSpPr>
          <p:spPr>
            <a:xfrm>
              <a:off x="5478650" y="1789175"/>
              <a:ext cx="33950" cy="9725"/>
            </a:xfrm>
            <a:custGeom>
              <a:rect b="b" l="l" r="r" t="t"/>
              <a:pathLst>
                <a:path extrusionOk="0" h="389" w="1358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"/>
            <p:cNvSpPr/>
            <p:nvPr/>
          </p:nvSpPr>
          <p:spPr>
            <a:xfrm>
              <a:off x="5941450" y="1992350"/>
              <a:ext cx="39375" cy="7775"/>
            </a:xfrm>
            <a:custGeom>
              <a:rect b="b" l="l" r="r" t="t"/>
              <a:pathLst>
                <a:path extrusionOk="0" h="311" w="1575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"/>
            <p:cNvSpPr/>
            <p:nvPr/>
          </p:nvSpPr>
          <p:spPr>
            <a:xfrm>
              <a:off x="5735225" y="2056925"/>
              <a:ext cx="32775" cy="15150"/>
            </a:xfrm>
            <a:custGeom>
              <a:rect b="b" l="l" r="r" t="t"/>
              <a:pathLst>
                <a:path extrusionOk="0" h="606" w="1311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"/>
            <p:cNvSpPr/>
            <p:nvPr/>
          </p:nvSpPr>
          <p:spPr>
            <a:xfrm>
              <a:off x="5607825" y="1973050"/>
              <a:ext cx="32775" cy="9725"/>
            </a:xfrm>
            <a:custGeom>
              <a:rect b="b" l="l" r="r" t="t"/>
              <a:pathLst>
                <a:path extrusionOk="0" h="389" w="1311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"/>
            <p:cNvSpPr/>
            <p:nvPr/>
          </p:nvSpPr>
          <p:spPr>
            <a:xfrm>
              <a:off x="6110275" y="1884825"/>
              <a:ext cx="28600" cy="14750"/>
            </a:xfrm>
            <a:custGeom>
              <a:rect b="b" l="l" r="r" t="t"/>
              <a:pathLst>
                <a:path extrusionOk="0" h="590" w="1144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"/>
            <p:cNvSpPr/>
            <p:nvPr/>
          </p:nvSpPr>
          <p:spPr>
            <a:xfrm>
              <a:off x="5681950" y="1988325"/>
              <a:ext cx="33950" cy="11775"/>
            </a:xfrm>
            <a:custGeom>
              <a:rect b="b" l="l" r="r" t="t"/>
              <a:pathLst>
                <a:path extrusionOk="0" h="471" w="1358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"/>
            <p:cNvSpPr/>
            <p:nvPr/>
          </p:nvSpPr>
          <p:spPr>
            <a:xfrm>
              <a:off x="6044200" y="1879225"/>
              <a:ext cx="24725" cy="17000"/>
            </a:xfrm>
            <a:custGeom>
              <a:rect b="b" l="l" r="r" t="t"/>
              <a:pathLst>
                <a:path extrusionOk="0" h="680" w="989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"/>
            <p:cNvSpPr/>
            <p:nvPr/>
          </p:nvSpPr>
          <p:spPr>
            <a:xfrm>
              <a:off x="5366350" y="1759900"/>
              <a:ext cx="40600" cy="7500"/>
            </a:xfrm>
            <a:custGeom>
              <a:rect b="b" l="l" r="r" t="t"/>
              <a:pathLst>
                <a:path extrusionOk="0" h="300" w="1624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"/>
            <p:cNvSpPr/>
            <p:nvPr/>
          </p:nvSpPr>
          <p:spPr>
            <a:xfrm>
              <a:off x="5429475" y="1904525"/>
              <a:ext cx="34900" cy="12225"/>
            </a:xfrm>
            <a:custGeom>
              <a:rect b="b" l="l" r="r" t="t"/>
              <a:pathLst>
                <a:path extrusionOk="0" h="489" w="1396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"/>
            <p:cNvSpPr/>
            <p:nvPr/>
          </p:nvSpPr>
          <p:spPr>
            <a:xfrm>
              <a:off x="5734050" y="1770575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"/>
            <p:cNvSpPr/>
            <p:nvPr/>
          </p:nvSpPr>
          <p:spPr>
            <a:xfrm>
              <a:off x="5927525" y="2049950"/>
              <a:ext cx="39300" cy="18725"/>
            </a:xfrm>
            <a:custGeom>
              <a:rect b="b" l="l" r="r" t="t"/>
              <a:pathLst>
                <a:path extrusionOk="0" h="749" w="1572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"/>
            <p:cNvSpPr/>
            <p:nvPr/>
          </p:nvSpPr>
          <p:spPr>
            <a:xfrm>
              <a:off x="5812625" y="1783975"/>
              <a:ext cx="25925" cy="14625"/>
            </a:xfrm>
            <a:custGeom>
              <a:rect b="b" l="l" r="r" t="t"/>
              <a:pathLst>
                <a:path extrusionOk="0" h="585" w="1037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"/>
            <p:cNvSpPr/>
            <p:nvPr/>
          </p:nvSpPr>
          <p:spPr>
            <a:xfrm>
              <a:off x="5314650" y="1876800"/>
              <a:ext cx="28000" cy="8400"/>
            </a:xfrm>
            <a:custGeom>
              <a:rect b="b" l="l" r="r" t="t"/>
              <a:pathLst>
                <a:path extrusionOk="0" h="336" w="112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"/>
            <p:cNvSpPr/>
            <p:nvPr/>
          </p:nvSpPr>
          <p:spPr>
            <a:xfrm>
              <a:off x="5265225" y="1824150"/>
              <a:ext cx="18475" cy="36350"/>
            </a:xfrm>
            <a:custGeom>
              <a:rect b="b" l="l" r="r" t="t"/>
              <a:pathLst>
                <a:path extrusionOk="0" h="1454" w="739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"/>
            <p:cNvSpPr/>
            <p:nvPr/>
          </p:nvSpPr>
          <p:spPr>
            <a:xfrm>
              <a:off x="5672125" y="181650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"/>
            <p:cNvSpPr/>
            <p:nvPr/>
          </p:nvSpPr>
          <p:spPr>
            <a:xfrm>
              <a:off x="5621225" y="2060800"/>
              <a:ext cx="33075" cy="9550"/>
            </a:xfrm>
            <a:custGeom>
              <a:rect b="b" l="l" r="r" t="t"/>
              <a:pathLst>
                <a:path extrusionOk="0" h="382" w="1323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"/>
            <p:cNvSpPr/>
            <p:nvPr/>
          </p:nvSpPr>
          <p:spPr>
            <a:xfrm>
              <a:off x="5419725" y="1903450"/>
              <a:ext cx="41100" cy="15500"/>
            </a:xfrm>
            <a:custGeom>
              <a:rect b="b" l="l" r="r" t="t"/>
              <a:pathLst>
                <a:path extrusionOk="0" h="620" w="1644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"/>
            <p:cNvSpPr/>
            <p:nvPr/>
          </p:nvSpPr>
          <p:spPr>
            <a:xfrm>
              <a:off x="5767375" y="1805400"/>
              <a:ext cx="31275" cy="12775"/>
            </a:xfrm>
            <a:custGeom>
              <a:rect b="b" l="l" r="r" t="t"/>
              <a:pathLst>
                <a:path extrusionOk="0" h="511" w="1251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"/>
            <p:cNvSpPr/>
            <p:nvPr/>
          </p:nvSpPr>
          <p:spPr>
            <a:xfrm>
              <a:off x="5708725" y="2056975"/>
              <a:ext cx="30400" cy="14275"/>
            </a:xfrm>
            <a:custGeom>
              <a:rect b="b" l="l" r="r" t="t"/>
              <a:pathLst>
                <a:path extrusionOk="0" h="571" w="1216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"/>
            <p:cNvSpPr/>
            <p:nvPr/>
          </p:nvSpPr>
          <p:spPr>
            <a:xfrm>
              <a:off x="5733150" y="1806000"/>
              <a:ext cx="39600" cy="11075"/>
            </a:xfrm>
            <a:custGeom>
              <a:rect b="b" l="l" r="r" t="t"/>
              <a:pathLst>
                <a:path extrusionOk="0" h="443" w="1584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"/>
            <p:cNvSpPr/>
            <p:nvPr/>
          </p:nvSpPr>
          <p:spPr>
            <a:xfrm>
              <a:off x="5493525" y="1993525"/>
              <a:ext cx="15500" cy="12825"/>
            </a:xfrm>
            <a:custGeom>
              <a:rect b="b" l="l" r="r" t="t"/>
              <a:pathLst>
                <a:path extrusionOk="0" h="513" w="62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"/>
            <p:cNvSpPr/>
            <p:nvPr/>
          </p:nvSpPr>
          <p:spPr>
            <a:xfrm>
              <a:off x="5905200" y="1803550"/>
              <a:ext cx="25625" cy="13200"/>
            </a:xfrm>
            <a:custGeom>
              <a:rect b="b" l="l" r="r" t="t"/>
              <a:pathLst>
                <a:path extrusionOk="0" h="528" w="1025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"/>
            <p:cNvSpPr/>
            <p:nvPr/>
          </p:nvSpPr>
          <p:spPr>
            <a:xfrm>
              <a:off x="5909350" y="1881325"/>
              <a:ext cx="23850" cy="10425"/>
            </a:xfrm>
            <a:custGeom>
              <a:rect b="b" l="l" r="r" t="t"/>
              <a:pathLst>
                <a:path extrusionOk="0" h="417" w="954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"/>
            <p:cNvSpPr/>
            <p:nvPr/>
          </p:nvSpPr>
          <p:spPr>
            <a:xfrm>
              <a:off x="5915900" y="2051675"/>
              <a:ext cx="27700" cy="12725"/>
            </a:xfrm>
            <a:custGeom>
              <a:rect b="b" l="l" r="r" t="t"/>
              <a:pathLst>
                <a:path extrusionOk="0" h="509" w="1108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"/>
            <p:cNvSpPr/>
            <p:nvPr/>
          </p:nvSpPr>
          <p:spPr>
            <a:xfrm>
              <a:off x="5873050" y="1850250"/>
              <a:ext cx="50625" cy="5800"/>
            </a:xfrm>
            <a:custGeom>
              <a:rect b="b" l="l" r="r" t="t"/>
              <a:pathLst>
                <a:path extrusionOk="0" h="232" w="2025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"/>
            <p:cNvSpPr/>
            <p:nvPr/>
          </p:nvSpPr>
          <p:spPr>
            <a:xfrm>
              <a:off x="5879600" y="1733000"/>
              <a:ext cx="34550" cy="13950"/>
            </a:xfrm>
            <a:custGeom>
              <a:rect b="b" l="l" r="r" t="t"/>
              <a:pathLst>
                <a:path extrusionOk="0" h="558" w="1382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5"/>
            <p:cNvSpPr/>
            <p:nvPr/>
          </p:nvSpPr>
          <p:spPr>
            <a:xfrm>
              <a:off x="5332200" y="1731550"/>
              <a:ext cx="43600" cy="11500"/>
            </a:xfrm>
            <a:custGeom>
              <a:rect b="b" l="l" r="r" t="t"/>
              <a:pathLst>
                <a:path extrusionOk="0" h="460" w="1744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5"/>
            <p:cNvSpPr/>
            <p:nvPr/>
          </p:nvSpPr>
          <p:spPr>
            <a:xfrm>
              <a:off x="5884350" y="2049700"/>
              <a:ext cx="50325" cy="7250"/>
            </a:xfrm>
            <a:custGeom>
              <a:rect b="b" l="l" r="r" t="t"/>
              <a:pathLst>
                <a:path extrusionOk="0" h="290" w="2013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5"/>
            <p:cNvSpPr/>
            <p:nvPr/>
          </p:nvSpPr>
          <p:spPr>
            <a:xfrm>
              <a:off x="6013525" y="1926725"/>
              <a:ext cx="32775" cy="12350"/>
            </a:xfrm>
            <a:custGeom>
              <a:rect b="b" l="l" r="r" t="t"/>
              <a:pathLst>
                <a:path extrusionOk="0" h="494" w="1311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5"/>
            <p:cNvSpPr/>
            <p:nvPr/>
          </p:nvSpPr>
          <p:spPr>
            <a:xfrm>
              <a:off x="5313450" y="1825500"/>
              <a:ext cx="25325" cy="11850"/>
            </a:xfrm>
            <a:custGeom>
              <a:rect b="b" l="l" r="r" t="t"/>
              <a:pathLst>
                <a:path extrusionOk="0" h="474" w="1013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5"/>
            <p:cNvSpPr/>
            <p:nvPr/>
          </p:nvSpPr>
          <p:spPr>
            <a:xfrm>
              <a:off x="6185275" y="1928050"/>
              <a:ext cx="23850" cy="13650"/>
            </a:xfrm>
            <a:custGeom>
              <a:rect b="b" l="l" r="r" t="t"/>
              <a:pathLst>
                <a:path extrusionOk="0" h="546" w="954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5"/>
            <p:cNvSpPr/>
            <p:nvPr/>
          </p:nvSpPr>
          <p:spPr>
            <a:xfrm>
              <a:off x="5394700" y="1994425"/>
              <a:ext cx="25850" cy="11675"/>
            </a:xfrm>
            <a:custGeom>
              <a:rect b="b" l="l" r="r" t="t"/>
              <a:pathLst>
                <a:path extrusionOk="0" h="467" w="1034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5"/>
            <p:cNvSpPr/>
            <p:nvPr/>
          </p:nvSpPr>
          <p:spPr>
            <a:xfrm>
              <a:off x="5503950" y="1905725"/>
              <a:ext cx="29800" cy="11500"/>
            </a:xfrm>
            <a:custGeom>
              <a:rect b="b" l="l" r="r" t="t"/>
              <a:pathLst>
                <a:path extrusionOk="0" h="460" w="1192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5"/>
            <p:cNvSpPr/>
            <p:nvPr/>
          </p:nvSpPr>
          <p:spPr>
            <a:xfrm>
              <a:off x="5717675" y="2081925"/>
              <a:ext cx="48825" cy="7475"/>
            </a:xfrm>
            <a:custGeom>
              <a:rect b="b" l="l" r="r" t="t"/>
              <a:pathLst>
                <a:path extrusionOk="0" h="299" w="1953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5"/>
            <p:cNvSpPr/>
            <p:nvPr/>
          </p:nvSpPr>
          <p:spPr>
            <a:xfrm>
              <a:off x="6069500" y="1776550"/>
              <a:ext cx="29775" cy="11575"/>
            </a:xfrm>
            <a:custGeom>
              <a:rect b="b" l="l" r="r" t="t"/>
              <a:pathLst>
                <a:path extrusionOk="0" h="463" w="1191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5"/>
            <p:cNvSpPr/>
            <p:nvPr/>
          </p:nvSpPr>
          <p:spPr>
            <a:xfrm>
              <a:off x="6203150" y="1928050"/>
              <a:ext cx="17875" cy="12600"/>
            </a:xfrm>
            <a:custGeom>
              <a:rect b="b" l="l" r="r" t="t"/>
              <a:pathLst>
                <a:path extrusionOk="0" h="504" w="715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5"/>
            <p:cNvSpPr/>
            <p:nvPr/>
          </p:nvSpPr>
          <p:spPr>
            <a:xfrm>
              <a:off x="5370600" y="1731275"/>
              <a:ext cx="29200" cy="13250"/>
            </a:xfrm>
            <a:custGeom>
              <a:rect b="b" l="l" r="r" t="t"/>
              <a:pathLst>
                <a:path extrusionOk="0" h="530" w="1168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5"/>
            <p:cNvSpPr/>
            <p:nvPr/>
          </p:nvSpPr>
          <p:spPr>
            <a:xfrm>
              <a:off x="5607400" y="1906825"/>
              <a:ext cx="27550" cy="10475"/>
            </a:xfrm>
            <a:custGeom>
              <a:rect b="b" l="l" r="r" t="t"/>
              <a:pathLst>
                <a:path extrusionOk="0" h="419" w="1102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5"/>
            <p:cNvSpPr/>
            <p:nvPr/>
          </p:nvSpPr>
          <p:spPr>
            <a:xfrm>
              <a:off x="5287550" y="1827375"/>
              <a:ext cx="30100" cy="9225"/>
            </a:xfrm>
            <a:custGeom>
              <a:rect b="b" l="l" r="r" t="t"/>
              <a:pathLst>
                <a:path extrusionOk="0" h="369" w="1204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5"/>
            <p:cNvSpPr/>
            <p:nvPr/>
          </p:nvSpPr>
          <p:spPr>
            <a:xfrm>
              <a:off x="5686700" y="1873800"/>
              <a:ext cx="22650" cy="10450"/>
            </a:xfrm>
            <a:custGeom>
              <a:rect b="b" l="l" r="r" t="t"/>
              <a:pathLst>
                <a:path extrusionOk="0" h="418" w="906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5"/>
            <p:cNvSpPr/>
            <p:nvPr/>
          </p:nvSpPr>
          <p:spPr>
            <a:xfrm>
              <a:off x="5725100" y="2056800"/>
              <a:ext cx="22950" cy="14450"/>
            </a:xfrm>
            <a:custGeom>
              <a:rect b="b" l="l" r="r" t="t"/>
              <a:pathLst>
                <a:path extrusionOk="0" h="578" w="918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5"/>
            <p:cNvSpPr/>
            <p:nvPr/>
          </p:nvSpPr>
          <p:spPr>
            <a:xfrm>
              <a:off x="5546800" y="2060050"/>
              <a:ext cx="38425" cy="12525"/>
            </a:xfrm>
            <a:custGeom>
              <a:rect b="b" l="l" r="r" t="t"/>
              <a:pathLst>
                <a:path extrusionOk="0" h="501" w="1537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5"/>
            <p:cNvSpPr/>
            <p:nvPr/>
          </p:nvSpPr>
          <p:spPr>
            <a:xfrm>
              <a:off x="5559025" y="2010425"/>
              <a:ext cx="20250" cy="8750"/>
            </a:xfrm>
            <a:custGeom>
              <a:rect b="b" l="l" r="r" t="t"/>
              <a:pathLst>
                <a:path extrusionOk="0" h="350" w="81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5"/>
            <p:cNvSpPr/>
            <p:nvPr/>
          </p:nvSpPr>
          <p:spPr>
            <a:xfrm>
              <a:off x="6006100" y="2031625"/>
              <a:ext cx="31275" cy="9750"/>
            </a:xfrm>
            <a:custGeom>
              <a:rect b="b" l="l" r="r" t="t"/>
              <a:pathLst>
                <a:path extrusionOk="0" h="390" w="1251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5"/>
            <p:cNvSpPr/>
            <p:nvPr/>
          </p:nvSpPr>
          <p:spPr>
            <a:xfrm>
              <a:off x="5568550" y="1873525"/>
              <a:ext cx="25325" cy="8775"/>
            </a:xfrm>
            <a:custGeom>
              <a:rect b="b" l="l" r="r" t="t"/>
              <a:pathLst>
                <a:path extrusionOk="0" h="351" w="1013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5"/>
            <p:cNvSpPr/>
            <p:nvPr/>
          </p:nvSpPr>
          <p:spPr>
            <a:xfrm>
              <a:off x="6050750" y="1952750"/>
              <a:ext cx="20850" cy="11000"/>
            </a:xfrm>
            <a:custGeom>
              <a:rect b="b" l="l" r="r" t="t"/>
              <a:pathLst>
                <a:path extrusionOk="0" h="440" w="834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5"/>
            <p:cNvSpPr/>
            <p:nvPr/>
          </p:nvSpPr>
          <p:spPr>
            <a:xfrm>
              <a:off x="6056100" y="1777725"/>
              <a:ext cx="23850" cy="14025"/>
            </a:xfrm>
            <a:custGeom>
              <a:rect b="b" l="l" r="r" t="t"/>
              <a:pathLst>
                <a:path extrusionOk="0" h="561" w="954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5"/>
            <p:cNvSpPr/>
            <p:nvPr/>
          </p:nvSpPr>
          <p:spPr>
            <a:xfrm>
              <a:off x="6031400" y="1927650"/>
              <a:ext cx="21450" cy="10550"/>
            </a:xfrm>
            <a:custGeom>
              <a:rect b="b" l="l" r="r" t="t"/>
              <a:pathLst>
                <a:path extrusionOk="0" h="422" w="858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5"/>
            <p:cNvSpPr/>
            <p:nvPr/>
          </p:nvSpPr>
          <p:spPr>
            <a:xfrm>
              <a:off x="5905200" y="1734050"/>
              <a:ext cx="22625" cy="14600"/>
            </a:xfrm>
            <a:custGeom>
              <a:rect b="b" l="l" r="r" t="t"/>
              <a:pathLst>
                <a:path extrusionOk="0" h="584" w="905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5"/>
            <p:cNvSpPr/>
            <p:nvPr/>
          </p:nvSpPr>
          <p:spPr>
            <a:xfrm>
              <a:off x="5880175" y="2019350"/>
              <a:ext cx="17300" cy="12300"/>
            </a:xfrm>
            <a:custGeom>
              <a:rect b="b" l="l" r="r" t="t"/>
              <a:pathLst>
                <a:path extrusionOk="0" h="492" w="692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5"/>
            <p:cNvSpPr/>
            <p:nvPr/>
          </p:nvSpPr>
          <p:spPr>
            <a:xfrm>
              <a:off x="5715000" y="1770300"/>
              <a:ext cx="41375" cy="6725"/>
            </a:xfrm>
            <a:custGeom>
              <a:rect b="b" l="l" r="r" t="t"/>
              <a:pathLst>
                <a:path extrusionOk="0" h="269" w="1655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5"/>
            <p:cNvSpPr/>
            <p:nvPr/>
          </p:nvSpPr>
          <p:spPr>
            <a:xfrm>
              <a:off x="5876025" y="1989075"/>
              <a:ext cx="22050" cy="11325"/>
            </a:xfrm>
            <a:custGeom>
              <a:rect b="b" l="l" r="r" t="t"/>
              <a:pathLst>
                <a:path extrusionOk="0" h="453" w="882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5"/>
            <p:cNvSpPr/>
            <p:nvPr/>
          </p:nvSpPr>
          <p:spPr>
            <a:xfrm>
              <a:off x="5870075" y="1848575"/>
              <a:ext cx="36925" cy="7350"/>
            </a:xfrm>
            <a:custGeom>
              <a:rect b="b" l="l" r="r" t="t"/>
              <a:pathLst>
                <a:path extrusionOk="0" h="294" w="1477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5"/>
            <p:cNvSpPr/>
            <p:nvPr/>
          </p:nvSpPr>
          <p:spPr>
            <a:xfrm>
              <a:off x="5367025" y="1973875"/>
              <a:ext cx="22950" cy="11175"/>
            </a:xfrm>
            <a:custGeom>
              <a:rect b="b" l="l" r="r" t="t"/>
              <a:pathLst>
                <a:path extrusionOk="0" h="447" w="918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5"/>
            <p:cNvSpPr/>
            <p:nvPr/>
          </p:nvSpPr>
          <p:spPr>
            <a:xfrm>
              <a:off x="5589675" y="1839250"/>
              <a:ext cx="21450" cy="6375"/>
            </a:xfrm>
            <a:custGeom>
              <a:rect b="b" l="l" r="r" t="t"/>
              <a:pathLst>
                <a:path extrusionOk="0" h="255" w="858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5"/>
            <p:cNvSpPr/>
            <p:nvPr/>
          </p:nvSpPr>
          <p:spPr>
            <a:xfrm>
              <a:off x="6142425" y="1840825"/>
              <a:ext cx="18775" cy="11875"/>
            </a:xfrm>
            <a:custGeom>
              <a:rect b="b" l="l" r="r" t="t"/>
              <a:pathLst>
                <a:path extrusionOk="0" h="475" w="751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5"/>
            <p:cNvSpPr/>
            <p:nvPr/>
          </p:nvSpPr>
          <p:spPr>
            <a:xfrm>
              <a:off x="5905500" y="1845100"/>
              <a:ext cx="32150" cy="8550"/>
            </a:xfrm>
            <a:custGeom>
              <a:rect b="b" l="l" r="r" t="t"/>
              <a:pathLst>
                <a:path extrusionOk="0" h="342" w="1286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5"/>
            <p:cNvSpPr/>
            <p:nvPr/>
          </p:nvSpPr>
          <p:spPr>
            <a:xfrm>
              <a:off x="5410775" y="1992000"/>
              <a:ext cx="21750" cy="11975"/>
            </a:xfrm>
            <a:custGeom>
              <a:rect b="b" l="l" r="r" t="t"/>
              <a:pathLst>
                <a:path extrusionOk="0" h="479" w="87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5"/>
            <p:cNvSpPr/>
            <p:nvPr/>
          </p:nvSpPr>
          <p:spPr>
            <a:xfrm>
              <a:off x="6113850" y="1992425"/>
              <a:ext cx="18175" cy="14525"/>
            </a:xfrm>
            <a:custGeom>
              <a:rect b="b" l="l" r="r" t="t"/>
              <a:pathLst>
                <a:path extrusionOk="0" h="581" w="727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5"/>
            <p:cNvSpPr/>
            <p:nvPr/>
          </p:nvSpPr>
          <p:spPr>
            <a:xfrm>
              <a:off x="5866500" y="2067950"/>
              <a:ext cx="14000" cy="10425"/>
            </a:xfrm>
            <a:custGeom>
              <a:rect b="b" l="l" r="r" t="t"/>
              <a:pathLst>
                <a:path extrusionOk="0" h="417" w="56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5"/>
            <p:cNvSpPr/>
            <p:nvPr/>
          </p:nvSpPr>
          <p:spPr>
            <a:xfrm>
              <a:off x="5858750" y="2052600"/>
              <a:ext cx="17300" cy="11625"/>
            </a:xfrm>
            <a:custGeom>
              <a:rect b="b" l="l" r="r" t="t"/>
              <a:pathLst>
                <a:path extrusionOk="0" h="465" w="692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5"/>
            <p:cNvSpPr/>
            <p:nvPr/>
          </p:nvSpPr>
          <p:spPr>
            <a:xfrm>
              <a:off x="5898050" y="1927450"/>
              <a:ext cx="19075" cy="7300"/>
            </a:xfrm>
            <a:custGeom>
              <a:rect b="b" l="l" r="r" t="t"/>
              <a:pathLst>
                <a:path extrusionOk="0" h="292" w="763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5"/>
            <p:cNvSpPr/>
            <p:nvPr/>
          </p:nvSpPr>
          <p:spPr>
            <a:xfrm>
              <a:off x="5934650" y="1773550"/>
              <a:ext cx="21475" cy="14175"/>
            </a:xfrm>
            <a:custGeom>
              <a:rect b="b" l="l" r="r" t="t"/>
              <a:pathLst>
                <a:path extrusionOk="0" h="567" w="859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5"/>
            <p:cNvSpPr/>
            <p:nvPr/>
          </p:nvSpPr>
          <p:spPr>
            <a:xfrm>
              <a:off x="5833450" y="1804125"/>
              <a:ext cx="18475" cy="12400"/>
            </a:xfrm>
            <a:custGeom>
              <a:rect b="b" l="l" r="r" t="t"/>
              <a:pathLst>
                <a:path extrusionOk="0" h="496" w="739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5"/>
            <p:cNvSpPr/>
            <p:nvPr/>
          </p:nvSpPr>
          <p:spPr>
            <a:xfrm>
              <a:off x="5396500" y="1823975"/>
              <a:ext cx="10450" cy="10625"/>
            </a:xfrm>
            <a:custGeom>
              <a:rect b="b" l="l" r="r" t="t"/>
              <a:pathLst>
                <a:path extrusionOk="0" h="425" w="418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5"/>
            <p:cNvSpPr/>
            <p:nvPr/>
          </p:nvSpPr>
          <p:spPr>
            <a:xfrm>
              <a:off x="5364050" y="1847875"/>
              <a:ext cx="17575" cy="9775"/>
            </a:xfrm>
            <a:custGeom>
              <a:rect b="b" l="l" r="r" t="t"/>
              <a:pathLst>
                <a:path extrusionOk="0" h="391" w="703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5"/>
            <p:cNvSpPr/>
            <p:nvPr/>
          </p:nvSpPr>
          <p:spPr>
            <a:xfrm>
              <a:off x="5325050" y="1850175"/>
              <a:ext cx="10450" cy="9550"/>
            </a:xfrm>
            <a:custGeom>
              <a:rect b="b" l="l" r="r" t="t"/>
              <a:pathLst>
                <a:path extrusionOk="0" h="382" w="418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5"/>
            <p:cNvSpPr/>
            <p:nvPr/>
          </p:nvSpPr>
          <p:spPr>
            <a:xfrm>
              <a:off x="5293500" y="1945900"/>
              <a:ext cx="15200" cy="7475"/>
            </a:xfrm>
            <a:custGeom>
              <a:rect b="b" l="l" r="r" t="t"/>
              <a:pathLst>
                <a:path extrusionOk="0" h="299" w="608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5"/>
            <p:cNvSpPr/>
            <p:nvPr/>
          </p:nvSpPr>
          <p:spPr>
            <a:xfrm>
              <a:off x="5757550" y="1959300"/>
              <a:ext cx="19375" cy="7475"/>
            </a:xfrm>
            <a:custGeom>
              <a:rect b="b" l="l" r="r" t="t"/>
              <a:pathLst>
                <a:path extrusionOk="0" h="299" w="775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5"/>
            <p:cNvSpPr/>
            <p:nvPr/>
          </p:nvSpPr>
          <p:spPr>
            <a:xfrm>
              <a:off x="5719150" y="2085675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5"/>
            <p:cNvSpPr/>
            <p:nvPr/>
          </p:nvSpPr>
          <p:spPr>
            <a:xfrm>
              <a:off x="5643550" y="1814700"/>
              <a:ext cx="22050" cy="7000"/>
            </a:xfrm>
            <a:custGeom>
              <a:rect b="b" l="l" r="r" t="t"/>
              <a:pathLst>
                <a:path extrusionOk="0" h="280" w="882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5"/>
            <p:cNvSpPr/>
            <p:nvPr/>
          </p:nvSpPr>
          <p:spPr>
            <a:xfrm>
              <a:off x="6045675" y="1738975"/>
              <a:ext cx="17900" cy="9600"/>
            </a:xfrm>
            <a:custGeom>
              <a:rect b="b" l="l" r="r" t="t"/>
              <a:pathLst>
                <a:path extrusionOk="0" h="384" w="716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5"/>
            <p:cNvSpPr/>
            <p:nvPr/>
          </p:nvSpPr>
          <p:spPr>
            <a:xfrm>
              <a:off x="6128125" y="1992350"/>
              <a:ext cx="10750" cy="14000"/>
            </a:xfrm>
            <a:custGeom>
              <a:rect b="b" l="l" r="r" t="t"/>
              <a:pathLst>
                <a:path extrusionOk="0" h="560" w="43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5"/>
            <p:cNvSpPr/>
            <p:nvPr/>
          </p:nvSpPr>
          <p:spPr>
            <a:xfrm>
              <a:off x="5657250" y="1816725"/>
              <a:ext cx="22050" cy="6125"/>
            </a:xfrm>
            <a:custGeom>
              <a:rect b="b" l="l" r="r" t="t"/>
              <a:pathLst>
                <a:path extrusionOk="0" h="245" w="882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5"/>
            <p:cNvSpPr/>
            <p:nvPr/>
          </p:nvSpPr>
          <p:spPr>
            <a:xfrm>
              <a:off x="6009675" y="1952925"/>
              <a:ext cx="14900" cy="10275"/>
            </a:xfrm>
            <a:custGeom>
              <a:rect b="b" l="l" r="r" t="t"/>
              <a:pathLst>
                <a:path extrusionOk="0" h="411" w="596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5"/>
            <p:cNvSpPr/>
            <p:nvPr/>
          </p:nvSpPr>
          <p:spPr>
            <a:xfrm>
              <a:off x="6067425" y="1845000"/>
              <a:ext cx="16975" cy="8425"/>
            </a:xfrm>
            <a:custGeom>
              <a:rect b="b" l="l" r="r" t="t"/>
              <a:pathLst>
                <a:path extrusionOk="0" h="337" w="679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5"/>
            <p:cNvSpPr/>
            <p:nvPr/>
          </p:nvSpPr>
          <p:spPr>
            <a:xfrm>
              <a:off x="5622725" y="1835450"/>
              <a:ext cx="12225" cy="8075"/>
            </a:xfrm>
            <a:custGeom>
              <a:rect b="b" l="l" r="r" t="t"/>
              <a:pathLst>
                <a:path extrusionOk="0" h="323" w="489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5"/>
            <p:cNvSpPr/>
            <p:nvPr/>
          </p:nvSpPr>
          <p:spPr>
            <a:xfrm>
              <a:off x="6023950" y="1804000"/>
              <a:ext cx="14325" cy="9325"/>
            </a:xfrm>
            <a:custGeom>
              <a:rect b="b" l="l" r="r" t="t"/>
              <a:pathLst>
                <a:path extrusionOk="0" h="373" w="573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5"/>
            <p:cNvSpPr/>
            <p:nvPr/>
          </p:nvSpPr>
          <p:spPr>
            <a:xfrm>
              <a:off x="5751000" y="2084600"/>
              <a:ext cx="26225" cy="5000"/>
            </a:xfrm>
            <a:custGeom>
              <a:rect b="b" l="l" r="r" t="t"/>
              <a:pathLst>
                <a:path extrusionOk="0" h="200" w="1049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5"/>
            <p:cNvSpPr/>
            <p:nvPr/>
          </p:nvSpPr>
          <p:spPr>
            <a:xfrm>
              <a:off x="5374475" y="1992050"/>
              <a:ext cx="22050" cy="9600"/>
            </a:xfrm>
            <a:custGeom>
              <a:rect b="b" l="l" r="r" t="t"/>
              <a:pathLst>
                <a:path extrusionOk="0" h="384" w="882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5"/>
            <p:cNvSpPr/>
            <p:nvPr/>
          </p:nvSpPr>
          <p:spPr>
            <a:xfrm>
              <a:off x="5371200" y="1979050"/>
              <a:ext cx="18775" cy="6175"/>
            </a:xfrm>
            <a:custGeom>
              <a:rect b="b" l="l" r="r" t="t"/>
              <a:pathLst>
                <a:path extrusionOk="0" h="247" w="751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5"/>
            <p:cNvSpPr/>
            <p:nvPr/>
          </p:nvSpPr>
          <p:spPr>
            <a:xfrm>
              <a:off x="5514375" y="1977750"/>
              <a:ext cx="18475" cy="6025"/>
            </a:xfrm>
            <a:custGeom>
              <a:rect b="b" l="l" r="r" t="t"/>
              <a:pathLst>
                <a:path extrusionOk="0" h="241" w="739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5"/>
            <p:cNvSpPr/>
            <p:nvPr/>
          </p:nvSpPr>
          <p:spPr>
            <a:xfrm>
              <a:off x="5410775" y="1789475"/>
              <a:ext cx="15500" cy="9700"/>
            </a:xfrm>
            <a:custGeom>
              <a:rect b="b" l="l" r="r" t="t"/>
              <a:pathLst>
                <a:path extrusionOk="0" h="388" w="62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5"/>
            <p:cNvSpPr/>
            <p:nvPr/>
          </p:nvSpPr>
          <p:spPr>
            <a:xfrm>
              <a:off x="5396500" y="1906325"/>
              <a:ext cx="19075" cy="9900"/>
            </a:xfrm>
            <a:custGeom>
              <a:rect b="b" l="l" r="r" t="t"/>
              <a:pathLst>
                <a:path extrusionOk="0" h="396" w="763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5"/>
            <p:cNvSpPr/>
            <p:nvPr/>
          </p:nvSpPr>
          <p:spPr>
            <a:xfrm>
              <a:off x="5452750" y="2013575"/>
              <a:ext cx="11925" cy="10675"/>
            </a:xfrm>
            <a:custGeom>
              <a:rect b="b" l="l" r="r" t="t"/>
              <a:pathLst>
                <a:path extrusionOk="0" h="427" w="477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5"/>
            <p:cNvSpPr/>
            <p:nvPr/>
          </p:nvSpPr>
          <p:spPr>
            <a:xfrm>
              <a:off x="5851900" y="2102775"/>
              <a:ext cx="22650" cy="8175"/>
            </a:xfrm>
            <a:custGeom>
              <a:rect b="b" l="l" r="r" t="t"/>
              <a:pathLst>
                <a:path extrusionOk="0" h="327" w="906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5"/>
            <p:cNvSpPr/>
            <p:nvPr/>
          </p:nvSpPr>
          <p:spPr>
            <a:xfrm>
              <a:off x="5832550" y="1800200"/>
              <a:ext cx="15800" cy="12675"/>
            </a:xfrm>
            <a:custGeom>
              <a:rect b="b" l="l" r="r" t="t"/>
              <a:pathLst>
                <a:path extrusionOk="0" h="507" w="632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5"/>
            <p:cNvSpPr/>
            <p:nvPr/>
          </p:nvSpPr>
          <p:spPr>
            <a:xfrm>
              <a:off x="5998350" y="1926100"/>
              <a:ext cx="22050" cy="5250"/>
            </a:xfrm>
            <a:custGeom>
              <a:rect b="b" l="l" r="r" t="t"/>
              <a:pathLst>
                <a:path extrusionOk="0" h="210" w="882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5"/>
            <p:cNvSpPr/>
            <p:nvPr/>
          </p:nvSpPr>
          <p:spPr>
            <a:xfrm>
              <a:off x="5959950" y="1773725"/>
              <a:ext cx="19675" cy="7725"/>
            </a:xfrm>
            <a:custGeom>
              <a:rect b="b" l="l" r="r" t="t"/>
              <a:pathLst>
                <a:path extrusionOk="0" h="309" w="787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5"/>
            <p:cNvSpPr/>
            <p:nvPr/>
          </p:nvSpPr>
          <p:spPr>
            <a:xfrm>
              <a:off x="5882875" y="1807850"/>
              <a:ext cx="19375" cy="8000"/>
            </a:xfrm>
            <a:custGeom>
              <a:rect b="b" l="l" r="r" t="t"/>
              <a:pathLst>
                <a:path extrusionOk="0" h="320" w="775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5"/>
            <p:cNvSpPr/>
            <p:nvPr/>
          </p:nvSpPr>
          <p:spPr>
            <a:xfrm>
              <a:off x="5641775" y="1906625"/>
              <a:ext cx="8050" cy="5975"/>
            </a:xfrm>
            <a:custGeom>
              <a:rect b="b" l="l" r="r" t="t"/>
              <a:pathLst>
                <a:path extrusionOk="0" h="239" w="322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5"/>
            <p:cNvSpPr/>
            <p:nvPr/>
          </p:nvSpPr>
          <p:spPr>
            <a:xfrm>
              <a:off x="5916200" y="1737300"/>
              <a:ext cx="14900" cy="8000"/>
            </a:xfrm>
            <a:custGeom>
              <a:rect b="b" l="l" r="r" t="t"/>
              <a:pathLst>
                <a:path extrusionOk="0" h="320" w="596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5"/>
            <p:cNvSpPr/>
            <p:nvPr/>
          </p:nvSpPr>
          <p:spPr>
            <a:xfrm>
              <a:off x="6067125" y="1953050"/>
              <a:ext cx="14000" cy="7475"/>
            </a:xfrm>
            <a:custGeom>
              <a:rect b="b" l="l" r="r" t="t"/>
              <a:pathLst>
                <a:path extrusionOk="0" h="299" w="56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5"/>
            <p:cNvSpPr/>
            <p:nvPr/>
          </p:nvSpPr>
          <p:spPr>
            <a:xfrm>
              <a:off x="5425075" y="1791125"/>
              <a:ext cx="18775" cy="8125"/>
            </a:xfrm>
            <a:custGeom>
              <a:rect b="b" l="l" r="r" t="t"/>
              <a:pathLst>
                <a:path extrusionOk="0" h="325" w="751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5"/>
            <p:cNvSpPr/>
            <p:nvPr/>
          </p:nvSpPr>
          <p:spPr>
            <a:xfrm>
              <a:off x="5596225" y="1730800"/>
              <a:ext cx="19075" cy="10150"/>
            </a:xfrm>
            <a:custGeom>
              <a:rect b="b" l="l" r="r" t="t"/>
              <a:pathLst>
                <a:path extrusionOk="0" h="406" w="763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5"/>
            <p:cNvSpPr/>
            <p:nvPr/>
          </p:nvSpPr>
          <p:spPr>
            <a:xfrm>
              <a:off x="5812625" y="1790850"/>
              <a:ext cx="12125" cy="8050"/>
            </a:xfrm>
            <a:custGeom>
              <a:rect b="b" l="l" r="r" t="t"/>
              <a:pathLst>
                <a:path extrusionOk="0" h="322" w="485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5"/>
            <p:cNvSpPr/>
            <p:nvPr/>
          </p:nvSpPr>
          <p:spPr>
            <a:xfrm>
              <a:off x="6016800" y="1927450"/>
              <a:ext cx="13725" cy="6575"/>
            </a:xfrm>
            <a:custGeom>
              <a:rect b="b" l="l" r="r" t="t"/>
              <a:pathLst>
                <a:path extrusionOk="0" h="263" w="549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5"/>
            <p:cNvSpPr/>
            <p:nvPr/>
          </p:nvSpPr>
          <p:spPr>
            <a:xfrm>
              <a:off x="5722725" y="1792175"/>
              <a:ext cx="21750" cy="6850"/>
            </a:xfrm>
            <a:custGeom>
              <a:rect b="b" l="l" r="r" t="t"/>
              <a:pathLst>
                <a:path extrusionOk="0" h="274" w="87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5"/>
            <p:cNvSpPr/>
            <p:nvPr/>
          </p:nvSpPr>
          <p:spPr>
            <a:xfrm>
              <a:off x="6185575" y="1956725"/>
              <a:ext cx="14625" cy="3500"/>
            </a:xfrm>
            <a:custGeom>
              <a:rect b="b" l="l" r="r" t="t"/>
              <a:pathLst>
                <a:path extrusionOk="0" h="140" w="585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5"/>
            <p:cNvSpPr/>
            <p:nvPr/>
          </p:nvSpPr>
          <p:spPr>
            <a:xfrm>
              <a:off x="5460800" y="1971325"/>
              <a:ext cx="7450" cy="10625"/>
            </a:xfrm>
            <a:custGeom>
              <a:rect b="b" l="l" r="r" t="t"/>
              <a:pathLst>
                <a:path extrusionOk="0" h="425" w="298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5"/>
            <p:cNvSpPr/>
            <p:nvPr/>
          </p:nvSpPr>
          <p:spPr>
            <a:xfrm>
              <a:off x="5436075" y="1902225"/>
              <a:ext cx="17900" cy="3825"/>
            </a:xfrm>
            <a:custGeom>
              <a:rect b="b" l="l" r="r" t="t"/>
              <a:pathLst>
                <a:path extrusionOk="0" h="153" w="716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5"/>
            <p:cNvSpPr/>
            <p:nvPr/>
          </p:nvSpPr>
          <p:spPr>
            <a:xfrm>
              <a:off x="5306900" y="1945300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5"/>
            <p:cNvSpPr/>
            <p:nvPr/>
          </p:nvSpPr>
          <p:spPr>
            <a:xfrm>
              <a:off x="5415850" y="1906325"/>
              <a:ext cx="10000" cy="10975"/>
            </a:xfrm>
            <a:custGeom>
              <a:rect b="b" l="l" r="r" t="t"/>
              <a:pathLst>
                <a:path extrusionOk="0" h="439" w="40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5"/>
            <p:cNvSpPr/>
            <p:nvPr/>
          </p:nvSpPr>
          <p:spPr>
            <a:xfrm>
              <a:off x="5826600" y="1806000"/>
              <a:ext cx="14625" cy="7475"/>
            </a:xfrm>
            <a:custGeom>
              <a:rect b="b" l="l" r="r" t="t"/>
              <a:pathLst>
                <a:path extrusionOk="0" h="299" w="585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5"/>
            <p:cNvSpPr/>
            <p:nvPr/>
          </p:nvSpPr>
          <p:spPr>
            <a:xfrm>
              <a:off x="6067125" y="1884700"/>
              <a:ext cx="12025" cy="10625"/>
            </a:xfrm>
            <a:custGeom>
              <a:rect b="b" l="l" r="r" t="t"/>
              <a:pathLst>
                <a:path extrusionOk="0" h="425" w="481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5"/>
            <p:cNvSpPr/>
            <p:nvPr/>
          </p:nvSpPr>
          <p:spPr>
            <a:xfrm>
              <a:off x="5837325" y="1798675"/>
              <a:ext cx="14600" cy="6750"/>
            </a:xfrm>
            <a:custGeom>
              <a:rect b="b" l="l" r="r" t="t"/>
              <a:pathLst>
                <a:path extrusionOk="0" h="270" w="584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5"/>
            <p:cNvSpPr/>
            <p:nvPr/>
          </p:nvSpPr>
          <p:spPr>
            <a:xfrm>
              <a:off x="5804875" y="1803275"/>
              <a:ext cx="14625" cy="6175"/>
            </a:xfrm>
            <a:custGeom>
              <a:rect b="b" l="l" r="r" t="t"/>
              <a:pathLst>
                <a:path extrusionOk="0" h="247" w="585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5"/>
            <p:cNvSpPr/>
            <p:nvPr/>
          </p:nvSpPr>
          <p:spPr>
            <a:xfrm>
              <a:off x="5528950" y="1907200"/>
              <a:ext cx="7175" cy="8900"/>
            </a:xfrm>
            <a:custGeom>
              <a:rect b="b" l="l" r="r" t="t"/>
              <a:pathLst>
                <a:path extrusionOk="0" h="356" w="287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5"/>
            <p:cNvSpPr/>
            <p:nvPr/>
          </p:nvSpPr>
          <p:spPr>
            <a:xfrm>
              <a:off x="5542050" y="1906025"/>
              <a:ext cx="15200" cy="4075"/>
            </a:xfrm>
            <a:custGeom>
              <a:rect b="b" l="l" r="r" t="t"/>
              <a:pathLst>
                <a:path extrusionOk="0" h="163" w="608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5"/>
            <p:cNvSpPr/>
            <p:nvPr/>
          </p:nvSpPr>
          <p:spPr>
            <a:xfrm>
              <a:off x="5848625" y="1923275"/>
              <a:ext cx="10750" cy="8675"/>
            </a:xfrm>
            <a:custGeom>
              <a:rect b="b" l="l" r="r" t="t"/>
              <a:pathLst>
                <a:path extrusionOk="0" h="347" w="43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5"/>
            <p:cNvSpPr/>
            <p:nvPr/>
          </p:nvSpPr>
          <p:spPr>
            <a:xfrm>
              <a:off x="6106700" y="1886625"/>
              <a:ext cx="7175" cy="9300"/>
            </a:xfrm>
            <a:custGeom>
              <a:rect b="b" l="l" r="r" t="t"/>
              <a:pathLst>
                <a:path extrusionOk="0" h="372" w="287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5"/>
            <p:cNvSpPr/>
            <p:nvPr/>
          </p:nvSpPr>
          <p:spPr>
            <a:xfrm>
              <a:off x="6092725" y="1890425"/>
              <a:ext cx="10725" cy="6425"/>
            </a:xfrm>
            <a:custGeom>
              <a:rect b="b" l="l" r="r" t="t"/>
              <a:pathLst>
                <a:path extrusionOk="0" h="257" w="429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5"/>
            <p:cNvSpPr/>
            <p:nvPr/>
          </p:nvSpPr>
          <p:spPr>
            <a:xfrm>
              <a:off x="5582825" y="2063775"/>
              <a:ext cx="8075" cy="7775"/>
            </a:xfrm>
            <a:custGeom>
              <a:rect b="b" l="l" r="r" t="t"/>
              <a:pathLst>
                <a:path extrusionOk="0" h="311" w="323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5"/>
            <p:cNvSpPr/>
            <p:nvPr/>
          </p:nvSpPr>
          <p:spPr>
            <a:xfrm>
              <a:off x="5428650" y="1791425"/>
              <a:ext cx="14300" cy="4100"/>
            </a:xfrm>
            <a:custGeom>
              <a:rect b="b" l="l" r="r" t="t"/>
              <a:pathLst>
                <a:path extrusionOk="0" h="164" w="572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5"/>
            <p:cNvSpPr/>
            <p:nvPr/>
          </p:nvSpPr>
          <p:spPr>
            <a:xfrm>
              <a:off x="5930800" y="1880975"/>
              <a:ext cx="7450" cy="7500"/>
            </a:xfrm>
            <a:custGeom>
              <a:rect b="b" l="l" r="r" t="t"/>
              <a:pathLst>
                <a:path extrusionOk="0" h="300" w="298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5"/>
            <p:cNvSpPr/>
            <p:nvPr/>
          </p:nvSpPr>
          <p:spPr>
            <a:xfrm>
              <a:off x="5941500" y="2051525"/>
              <a:ext cx="11625" cy="7675"/>
            </a:xfrm>
            <a:custGeom>
              <a:rect b="b" l="l" r="r" t="t"/>
              <a:pathLst>
                <a:path extrusionOk="0" h="307" w="465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5"/>
            <p:cNvSpPr/>
            <p:nvPr/>
          </p:nvSpPr>
          <p:spPr>
            <a:xfrm>
              <a:off x="5862325" y="2050375"/>
              <a:ext cx="7475" cy="7725"/>
            </a:xfrm>
            <a:custGeom>
              <a:rect b="b" l="l" r="r" t="t"/>
              <a:pathLst>
                <a:path extrusionOk="0" h="309" w="299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5"/>
            <p:cNvSpPr/>
            <p:nvPr/>
          </p:nvSpPr>
          <p:spPr>
            <a:xfrm>
              <a:off x="5884350" y="1744975"/>
              <a:ext cx="14900" cy="3200"/>
            </a:xfrm>
            <a:custGeom>
              <a:rect b="b" l="l" r="r" t="t"/>
              <a:pathLst>
                <a:path extrusionOk="0" h="128" w="596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5"/>
            <p:cNvSpPr/>
            <p:nvPr/>
          </p:nvSpPr>
          <p:spPr>
            <a:xfrm>
              <a:off x="5401250" y="2042350"/>
              <a:ext cx="9550" cy="8775"/>
            </a:xfrm>
            <a:custGeom>
              <a:rect b="b" l="l" r="r" t="t"/>
              <a:pathLst>
                <a:path extrusionOk="0" h="351" w="382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5"/>
            <p:cNvSpPr/>
            <p:nvPr/>
          </p:nvSpPr>
          <p:spPr>
            <a:xfrm>
              <a:off x="5406625" y="1906625"/>
              <a:ext cx="11625" cy="7825"/>
            </a:xfrm>
            <a:custGeom>
              <a:rect b="b" l="l" r="r" t="t"/>
              <a:pathLst>
                <a:path extrusionOk="0" h="313" w="465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5"/>
            <p:cNvSpPr/>
            <p:nvPr/>
          </p:nvSpPr>
          <p:spPr>
            <a:xfrm>
              <a:off x="5708725" y="1770575"/>
              <a:ext cx="11650" cy="7175"/>
            </a:xfrm>
            <a:custGeom>
              <a:rect b="b" l="l" r="r" t="t"/>
              <a:pathLst>
                <a:path extrusionOk="0" h="287" w="466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5"/>
            <p:cNvSpPr/>
            <p:nvPr/>
          </p:nvSpPr>
          <p:spPr>
            <a:xfrm>
              <a:off x="5718250" y="1873875"/>
              <a:ext cx="8675" cy="8775"/>
            </a:xfrm>
            <a:custGeom>
              <a:rect b="b" l="l" r="r" t="t"/>
              <a:pathLst>
                <a:path extrusionOk="0" h="351" w="347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5"/>
            <p:cNvSpPr/>
            <p:nvPr/>
          </p:nvSpPr>
          <p:spPr>
            <a:xfrm>
              <a:off x="5722425" y="2021200"/>
              <a:ext cx="8075" cy="6075"/>
            </a:xfrm>
            <a:custGeom>
              <a:rect b="b" l="l" r="r" t="t"/>
              <a:pathLst>
                <a:path extrusionOk="0" h="243" w="323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5"/>
            <p:cNvSpPr/>
            <p:nvPr/>
          </p:nvSpPr>
          <p:spPr>
            <a:xfrm>
              <a:off x="5792375" y="18762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5"/>
            <p:cNvSpPr/>
            <p:nvPr/>
          </p:nvSpPr>
          <p:spPr>
            <a:xfrm>
              <a:off x="5787625" y="1803950"/>
              <a:ext cx="7150" cy="4875"/>
            </a:xfrm>
            <a:custGeom>
              <a:rect b="b" l="l" r="r" t="t"/>
              <a:pathLst>
                <a:path extrusionOk="0" h="195" w="286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5"/>
            <p:cNvSpPr/>
            <p:nvPr/>
          </p:nvSpPr>
          <p:spPr>
            <a:xfrm>
              <a:off x="5810250" y="20625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5"/>
            <p:cNvSpPr/>
            <p:nvPr/>
          </p:nvSpPr>
          <p:spPr>
            <a:xfrm>
              <a:off x="5859650" y="1811375"/>
              <a:ext cx="7175" cy="5075"/>
            </a:xfrm>
            <a:custGeom>
              <a:rect b="b" l="l" r="r" t="t"/>
              <a:pathLst>
                <a:path extrusionOk="0" h="203" w="287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5"/>
            <p:cNvSpPr/>
            <p:nvPr/>
          </p:nvSpPr>
          <p:spPr>
            <a:xfrm>
              <a:off x="5744150" y="180602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5"/>
            <p:cNvSpPr/>
            <p:nvPr/>
          </p:nvSpPr>
          <p:spPr>
            <a:xfrm>
              <a:off x="6102825" y="1953025"/>
              <a:ext cx="11050" cy="3400"/>
            </a:xfrm>
            <a:custGeom>
              <a:rect b="b" l="l" r="r" t="t"/>
              <a:pathLst>
                <a:path extrusionOk="0" h="136" w="442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5"/>
            <p:cNvSpPr/>
            <p:nvPr/>
          </p:nvSpPr>
          <p:spPr>
            <a:xfrm>
              <a:off x="6116825" y="1752425"/>
              <a:ext cx="12825" cy="5050"/>
            </a:xfrm>
            <a:custGeom>
              <a:rect b="b" l="l" r="r" t="t"/>
              <a:pathLst>
                <a:path extrusionOk="0" h="202" w="513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5"/>
            <p:cNvSpPr/>
            <p:nvPr/>
          </p:nvSpPr>
          <p:spPr>
            <a:xfrm>
              <a:off x="6117425" y="1888450"/>
              <a:ext cx="6575" cy="5900"/>
            </a:xfrm>
            <a:custGeom>
              <a:rect b="b" l="l" r="r" t="t"/>
              <a:pathLst>
                <a:path extrusionOk="0" h="236" w="263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5"/>
            <p:cNvSpPr/>
            <p:nvPr/>
          </p:nvSpPr>
          <p:spPr>
            <a:xfrm>
              <a:off x="6056700" y="1846350"/>
              <a:ext cx="7475" cy="5825"/>
            </a:xfrm>
            <a:custGeom>
              <a:rect b="b" l="l" r="r" t="t"/>
              <a:pathLst>
                <a:path extrusionOk="0" h="233" w="299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5"/>
            <p:cNvSpPr/>
            <p:nvPr/>
          </p:nvSpPr>
          <p:spPr>
            <a:xfrm>
              <a:off x="6045375" y="1951950"/>
              <a:ext cx="7475" cy="8275"/>
            </a:xfrm>
            <a:custGeom>
              <a:rect b="b" l="l" r="r" t="t"/>
              <a:pathLst>
                <a:path extrusionOk="0" h="331" w="299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5"/>
            <p:cNvSpPr/>
            <p:nvPr/>
          </p:nvSpPr>
          <p:spPr>
            <a:xfrm>
              <a:off x="5998950" y="2083925"/>
              <a:ext cx="11050" cy="5550"/>
            </a:xfrm>
            <a:custGeom>
              <a:rect b="b" l="l" r="r" t="t"/>
              <a:pathLst>
                <a:path extrusionOk="0" h="222" w="442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5"/>
            <p:cNvSpPr/>
            <p:nvPr/>
          </p:nvSpPr>
          <p:spPr>
            <a:xfrm>
              <a:off x="5453950" y="1877750"/>
              <a:ext cx="10425" cy="3400"/>
            </a:xfrm>
            <a:custGeom>
              <a:rect b="b" l="l" r="r" t="t"/>
              <a:pathLst>
                <a:path extrusionOk="0" h="136" w="417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5"/>
            <p:cNvSpPr/>
            <p:nvPr/>
          </p:nvSpPr>
          <p:spPr>
            <a:xfrm>
              <a:off x="5472100" y="1974475"/>
              <a:ext cx="10450" cy="5125"/>
            </a:xfrm>
            <a:custGeom>
              <a:rect b="b" l="l" r="r" t="t"/>
              <a:pathLst>
                <a:path extrusionOk="0" h="205" w="418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5"/>
            <p:cNvSpPr/>
            <p:nvPr/>
          </p:nvSpPr>
          <p:spPr>
            <a:xfrm>
              <a:off x="5579550" y="1976775"/>
              <a:ext cx="6875" cy="4775"/>
            </a:xfrm>
            <a:custGeom>
              <a:rect b="b" l="l" r="r" t="t"/>
              <a:pathLst>
                <a:path extrusionOk="0" h="191" w="275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5"/>
            <p:cNvSpPr/>
            <p:nvPr/>
          </p:nvSpPr>
          <p:spPr>
            <a:xfrm>
              <a:off x="5503950" y="1766750"/>
              <a:ext cx="11025" cy="2975"/>
            </a:xfrm>
            <a:custGeom>
              <a:rect b="b" l="l" r="r" t="t"/>
              <a:pathLst>
                <a:path extrusionOk="0" h="119" w="441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5"/>
            <p:cNvSpPr/>
            <p:nvPr/>
          </p:nvSpPr>
          <p:spPr>
            <a:xfrm>
              <a:off x="5396200" y="1993225"/>
              <a:ext cx="7475" cy="4825"/>
            </a:xfrm>
            <a:custGeom>
              <a:rect b="b" l="l" r="r" t="t"/>
              <a:pathLst>
                <a:path extrusionOk="0" h="193" w="299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5"/>
            <p:cNvSpPr/>
            <p:nvPr/>
          </p:nvSpPr>
          <p:spPr>
            <a:xfrm>
              <a:off x="5428650" y="1995325"/>
              <a:ext cx="7150" cy="9550"/>
            </a:xfrm>
            <a:custGeom>
              <a:rect b="b" l="l" r="r" t="t"/>
              <a:pathLst>
                <a:path extrusionOk="0" h="382" w="286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5"/>
            <p:cNvSpPr/>
            <p:nvPr/>
          </p:nvSpPr>
          <p:spPr>
            <a:xfrm>
              <a:off x="5446800" y="1845000"/>
              <a:ext cx="7175" cy="7875"/>
            </a:xfrm>
            <a:custGeom>
              <a:rect b="b" l="l" r="r" t="t"/>
              <a:pathLst>
                <a:path extrusionOk="0" h="315" w="287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5"/>
            <p:cNvSpPr/>
            <p:nvPr/>
          </p:nvSpPr>
          <p:spPr>
            <a:xfrm>
              <a:off x="5658125" y="17915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5"/>
            <p:cNvSpPr/>
            <p:nvPr/>
          </p:nvSpPr>
          <p:spPr>
            <a:xfrm>
              <a:off x="5633125" y="1769175"/>
              <a:ext cx="10750" cy="4500"/>
            </a:xfrm>
            <a:custGeom>
              <a:rect b="b" l="l" r="r" t="t"/>
              <a:pathLst>
                <a:path extrusionOk="0" h="180" w="43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5"/>
            <p:cNvSpPr/>
            <p:nvPr/>
          </p:nvSpPr>
          <p:spPr>
            <a:xfrm>
              <a:off x="5647725" y="1769400"/>
              <a:ext cx="7450" cy="3925"/>
            </a:xfrm>
            <a:custGeom>
              <a:rect b="b" l="l" r="r" t="t"/>
              <a:pathLst>
                <a:path extrusionOk="0" h="157" w="298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5"/>
            <p:cNvSpPr/>
            <p:nvPr/>
          </p:nvSpPr>
          <p:spPr>
            <a:xfrm>
              <a:off x="5593250" y="1732700"/>
              <a:ext cx="7450" cy="8750"/>
            </a:xfrm>
            <a:custGeom>
              <a:rect b="b" l="l" r="r" t="t"/>
              <a:pathLst>
                <a:path extrusionOk="0" h="350" w="298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5"/>
            <p:cNvSpPr/>
            <p:nvPr/>
          </p:nvSpPr>
          <p:spPr>
            <a:xfrm>
              <a:off x="5603675" y="191077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5"/>
            <p:cNvSpPr/>
            <p:nvPr/>
          </p:nvSpPr>
          <p:spPr>
            <a:xfrm>
              <a:off x="6095700" y="1895900"/>
              <a:ext cx="7450" cy="2375"/>
            </a:xfrm>
            <a:custGeom>
              <a:rect b="b" l="l" r="r" t="t"/>
              <a:pathLst>
                <a:path extrusionOk="0" h="95" w="298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5"/>
            <p:cNvSpPr/>
            <p:nvPr/>
          </p:nvSpPr>
          <p:spPr>
            <a:xfrm>
              <a:off x="6067425" y="1776950"/>
              <a:ext cx="3275" cy="5700"/>
            </a:xfrm>
            <a:custGeom>
              <a:rect b="b" l="l" r="r" t="t"/>
              <a:pathLst>
                <a:path extrusionOk="0" h="228" w="131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5"/>
            <p:cNvSpPr/>
            <p:nvPr/>
          </p:nvSpPr>
          <p:spPr>
            <a:xfrm>
              <a:off x="6128125" y="1928950"/>
              <a:ext cx="6875" cy="2700"/>
            </a:xfrm>
            <a:custGeom>
              <a:rect b="b" l="l" r="r" t="t"/>
              <a:pathLst>
                <a:path extrusionOk="0" h="108" w="275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5"/>
            <p:cNvSpPr/>
            <p:nvPr/>
          </p:nvSpPr>
          <p:spPr>
            <a:xfrm>
              <a:off x="6106400" y="188552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5"/>
            <p:cNvSpPr/>
            <p:nvPr/>
          </p:nvSpPr>
          <p:spPr>
            <a:xfrm>
              <a:off x="6120175" y="1848250"/>
              <a:ext cx="5000" cy="4525"/>
            </a:xfrm>
            <a:custGeom>
              <a:rect b="b" l="l" r="r" t="t"/>
              <a:pathLst>
                <a:path extrusionOk="0" h="181" w="20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5"/>
            <p:cNvSpPr/>
            <p:nvPr/>
          </p:nvSpPr>
          <p:spPr>
            <a:xfrm>
              <a:off x="5808750" y="19887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5"/>
            <p:cNvSpPr/>
            <p:nvPr/>
          </p:nvSpPr>
          <p:spPr>
            <a:xfrm>
              <a:off x="5822450" y="180630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5"/>
            <p:cNvSpPr/>
            <p:nvPr/>
          </p:nvSpPr>
          <p:spPr>
            <a:xfrm>
              <a:off x="5816200" y="1991600"/>
              <a:ext cx="7150" cy="4325"/>
            </a:xfrm>
            <a:custGeom>
              <a:rect b="b" l="l" r="r" t="t"/>
              <a:pathLst>
                <a:path extrusionOk="0" h="173" w="286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5"/>
            <p:cNvSpPr/>
            <p:nvPr/>
          </p:nvSpPr>
          <p:spPr>
            <a:xfrm>
              <a:off x="5866200" y="1989075"/>
              <a:ext cx="6575" cy="2725"/>
            </a:xfrm>
            <a:custGeom>
              <a:rect b="b" l="l" r="r" t="t"/>
              <a:pathLst>
                <a:path extrusionOk="0" h="109" w="263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5"/>
            <p:cNvSpPr/>
            <p:nvPr/>
          </p:nvSpPr>
          <p:spPr>
            <a:xfrm>
              <a:off x="5565575" y="1948275"/>
              <a:ext cx="3575" cy="4500"/>
            </a:xfrm>
            <a:custGeom>
              <a:rect b="b" l="l" r="r" t="t"/>
              <a:pathLst>
                <a:path extrusionOk="0" h="180" w="143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5"/>
            <p:cNvSpPr/>
            <p:nvPr/>
          </p:nvSpPr>
          <p:spPr>
            <a:xfrm>
              <a:off x="5536400" y="187387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5"/>
            <p:cNvSpPr/>
            <p:nvPr/>
          </p:nvSpPr>
          <p:spPr>
            <a:xfrm>
              <a:off x="5549200" y="1941750"/>
              <a:ext cx="4775" cy="3475"/>
            </a:xfrm>
            <a:custGeom>
              <a:rect b="b" l="l" r="r" t="t"/>
              <a:pathLst>
                <a:path extrusionOk="0" h="139" w="191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5"/>
            <p:cNvSpPr/>
            <p:nvPr/>
          </p:nvSpPr>
          <p:spPr>
            <a:xfrm>
              <a:off x="5733750" y="1806600"/>
              <a:ext cx="6850" cy="3000"/>
            </a:xfrm>
            <a:custGeom>
              <a:rect b="b" l="l" r="r" t="t"/>
              <a:pathLst>
                <a:path extrusionOk="0" h="120" w="274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5"/>
            <p:cNvSpPr/>
            <p:nvPr/>
          </p:nvSpPr>
          <p:spPr>
            <a:xfrm>
              <a:off x="5704275" y="1770575"/>
              <a:ext cx="8650" cy="3000"/>
            </a:xfrm>
            <a:custGeom>
              <a:rect b="b" l="l" r="r" t="t"/>
              <a:pathLst>
                <a:path extrusionOk="0" h="120" w="346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5"/>
            <p:cNvSpPr/>
            <p:nvPr/>
          </p:nvSpPr>
          <p:spPr>
            <a:xfrm>
              <a:off x="5704875" y="17914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5"/>
            <p:cNvSpPr/>
            <p:nvPr/>
          </p:nvSpPr>
          <p:spPr>
            <a:xfrm>
              <a:off x="5759050" y="18092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5"/>
            <p:cNvSpPr/>
            <p:nvPr/>
          </p:nvSpPr>
          <p:spPr>
            <a:xfrm>
              <a:off x="5754575" y="1770300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5"/>
            <p:cNvSpPr/>
            <p:nvPr/>
          </p:nvSpPr>
          <p:spPr>
            <a:xfrm>
              <a:off x="5765000" y="1771100"/>
              <a:ext cx="8350" cy="2475"/>
            </a:xfrm>
            <a:custGeom>
              <a:rect b="b" l="l" r="r" t="t"/>
              <a:pathLst>
                <a:path extrusionOk="0" h="99" w="334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5"/>
            <p:cNvSpPr/>
            <p:nvPr/>
          </p:nvSpPr>
          <p:spPr>
            <a:xfrm>
              <a:off x="5764100" y="20471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5"/>
            <p:cNvSpPr/>
            <p:nvPr/>
          </p:nvSpPr>
          <p:spPr>
            <a:xfrm>
              <a:off x="5414050" y="1795750"/>
              <a:ext cx="7775" cy="2925"/>
            </a:xfrm>
            <a:custGeom>
              <a:rect b="b" l="l" r="r" t="t"/>
              <a:pathLst>
                <a:path extrusionOk="0" h="117" w="311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5"/>
            <p:cNvSpPr/>
            <p:nvPr/>
          </p:nvSpPr>
          <p:spPr>
            <a:xfrm>
              <a:off x="5418225" y="1948000"/>
              <a:ext cx="3300" cy="4800"/>
            </a:xfrm>
            <a:custGeom>
              <a:rect b="b" l="l" r="r" t="t"/>
              <a:pathLst>
                <a:path extrusionOk="0" h="192" w="132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5"/>
            <p:cNvSpPr/>
            <p:nvPr/>
          </p:nvSpPr>
          <p:spPr>
            <a:xfrm>
              <a:off x="5411075" y="1946200"/>
              <a:ext cx="3300" cy="6500"/>
            </a:xfrm>
            <a:custGeom>
              <a:rect b="b" l="l" r="r" t="t"/>
              <a:pathLst>
                <a:path extrusionOk="0" h="260" w="132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5"/>
            <p:cNvSpPr/>
            <p:nvPr/>
          </p:nvSpPr>
          <p:spPr>
            <a:xfrm>
              <a:off x="5353325" y="1974550"/>
              <a:ext cx="3300" cy="4725"/>
            </a:xfrm>
            <a:custGeom>
              <a:rect b="b" l="l" r="r" t="t"/>
              <a:pathLst>
                <a:path extrusionOk="0" h="189" w="132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5"/>
            <p:cNvSpPr/>
            <p:nvPr/>
          </p:nvSpPr>
          <p:spPr>
            <a:xfrm>
              <a:off x="5471800" y="1978050"/>
              <a:ext cx="8075" cy="3600"/>
            </a:xfrm>
            <a:custGeom>
              <a:rect b="b" l="l" r="r" t="t"/>
              <a:pathLst>
                <a:path extrusionOk="0" h="144" w="323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5"/>
            <p:cNvSpPr/>
            <p:nvPr/>
          </p:nvSpPr>
          <p:spPr>
            <a:xfrm>
              <a:off x="5922750" y="1776400"/>
              <a:ext cx="8075" cy="4325"/>
            </a:xfrm>
            <a:custGeom>
              <a:rect b="b" l="l" r="r" t="t"/>
              <a:pathLst>
                <a:path extrusionOk="0" h="173" w="323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5"/>
            <p:cNvSpPr/>
            <p:nvPr/>
          </p:nvSpPr>
          <p:spPr>
            <a:xfrm>
              <a:off x="5923350" y="1926550"/>
              <a:ext cx="3900" cy="2925"/>
            </a:xfrm>
            <a:custGeom>
              <a:rect b="b" l="l" r="r" t="t"/>
              <a:pathLst>
                <a:path extrusionOk="0" h="117" w="156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5"/>
            <p:cNvSpPr/>
            <p:nvPr/>
          </p:nvSpPr>
          <p:spPr>
            <a:xfrm>
              <a:off x="5421500" y="1768275"/>
              <a:ext cx="3600" cy="2325"/>
            </a:xfrm>
            <a:custGeom>
              <a:rect b="b" l="l" r="r" t="t"/>
              <a:pathLst>
                <a:path extrusionOk="0" h="93" w="144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5"/>
            <p:cNvSpPr/>
            <p:nvPr/>
          </p:nvSpPr>
          <p:spPr>
            <a:xfrm>
              <a:off x="5432225" y="2003050"/>
              <a:ext cx="3875" cy="3900"/>
            </a:xfrm>
            <a:custGeom>
              <a:rect b="b" l="l" r="r" t="t"/>
              <a:pathLst>
                <a:path extrusionOk="0" h="156" w="155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5"/>
            <p:cNvSpPr/>
            <p:nvPr/>
          </p:nvSpPr>
          <p:spPr>
            <a:xfrm>
              <a:off x="5593250" y="176672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5"/>
            <p:cNvSpPr/>
            <p:nvPr/>
          </p:nvSpPr>
          <p:spPr>
            <a:xfrm>
              <a:off x="5543550" y="1882800"/>
              <a:ext cx="3000" cy="1875"/>
            </a:xfrm>
            <a:custGeom>
              <a:rect b="b" l="l" r="r" t="t"/>
              <a:pathLst>
                <a:path extrusionOk="0" h="75" w="12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5"/>
            <p:cNvSpPr/>
            <p:nvPr/>
          </p:nvSpPr>
          <p:spPr>
            <a:xfrm>
              <a:off x="5392925" y="19742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5"/>
            <p:cNvSpPr/>
            <p:nvPr/>
          </p:nvSpPr>
          <p:spPr>
            <a:xfrm>
              <a:off x="5285175" y="1834575"/>
              <a:ext cx="4475" cy="4800"/>
            </a:xfrm>
            <a:custGeom>
              <a:rect b="b" l="l" r="r" t="t"/>
              <a:pathLst>
                <a:path extrusionOk="0" h="192" w="179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5"/>
            <p:cNvSpPr/>
            <p:nvPr/>
          </p:nvSpPr>
          <p:spPr>
            <a:xfrm>
              <a:off x="6045375" y="1950700"/>
              <a:ext cx="4200" cy="2075"/>
            </a:xfrm>
            <a:custGeom>
              <a:rect b="b" l="l" r="r" t="t"/>
              <a:pathLst>
                <a:path extrusionOk="0" h="83" w="168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5"/>
            <p:cNvSpPr/>
            <p:nvPr/>
          </p:nvSpPr>
          <p:spPr>
            <a:xfrm>
              <a:off x="6038850" y="1750350"/>
              <a:ext cx="3275" cy="1875"/>
            </a:xfrm>
            <a:custGeom>
              <a:rect b="b" l="l" r="r" t="t"/>
              <a:pathLst>
                <a:path extrusionOk="0" h="75" w="131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"/>
            <p:cNvSpPr/>
            <p:nvPr/>
          </p:nvSpPr>
          <p:spPr>
            <a:xfrm>
              <a:off x="6027525" y="1961750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5"/>
            <p:cNvSpPr/>
            <p:nvPr/>
          </p:nvSpPr>
          <p:spPr>
            <a:xfrm>
              <a:off x="5995075" y="20838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5"/>
            <p:cNvSpPr/>
            <p:nvPr/>
          </p:nvSpPr>
          <p:spPr>
            <a:xfrm>
              <a:off x="6006100" y="205335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"/>
            <p:cNvSpPr/>
            <p:nvPr/>
          </p:nvSpPr>
          <p:spPr>
            <a:xfrm>
              <a:off x="6134975" y="1992650"/>
              <a:ext cx="3900" cy="3275"/>
            </a:xfrm>
            <a:custGeom>
              <a:rect b="b" l="l" r="r" t="t"/>
              <a:pathLst>
                <a:path extrusionOk="0" h="131" w="156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5"/>
            <p:cNvSpPr/>
            <p:nvPr/>
          </p:nvSpPr>
          <p:spPr>
            <a:xfrm>
              <a:off x="5765600" y="1807500"/>
              <a:ext cx="3875" cy="1800"/>
            </a:xfrm>
            <a:custGeom>
              <a:rect b="b" l="l" r="r" t="t"/>
              <a:pathLst>
                <a:path extrusionOk="0" h="72" w="155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5"/>
            <p:cNvSpPr/>
            <p:nvPr/>
          </p:nvSpPr>
          <p:spPr>
            <a:xfrm>
              <a:off x="5787325" y="17735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5"/>
            <p:cNvSpPr/>
            <p:nvPr/>
          </p:nvSpPr>
          <p:spPr>
            <a:xfrm>
              <a:off x="5715275" y="1793200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5"/>
            <p:cNvSpPr/>
            <p:nvPr/>
          </p:nvSpPr>
          <p:spPr>
            <a:xfrm>
              <a:off x="5708450" y="1877750"/>
              <a:ext cx="2400" cy="3300"/>
            </a:xfrm>
            <a:custGeom>
              <a:rect b="b" l="l" r="r" t="t"/>
              <a:pathLst>
                <a:path extrusionOk="0" h="132" w="96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5"/>
            <p:cNvSpPr/>
            <p:nvPr/>
          </p:nvSpPr>
          <p:spPr>
            <a:xfrm>
              <a:off x="5912925" y="1931625"/>
              <a:ext cx="3900" cy="3025"/>
            </a:xfrm>
            <a:custGeom>
              <a:rect b="b" l="l" r="r" t="t"/>
              <a:pathLst>
                <a:path extrusionOk="0" h="121" w="156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5"/>
            <p:cNvSpPr/>
            <p:nvPr/>
          </p:nvSpPr>
          <p:spPr>
            <a:xfrm>
              <a:off x="5895075" y="17765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5"/>
            <p:cNvSpPr/>
            <p:nvPr/>
          </p:nvSpPr>
          <p:spPr>
            <a:xfrm>
              <a:off x="5926625" y="1852750"/>
              <a:ext cx="4200" cy="1800"/>
            </a:xfrm>
            <a:custGeom>
              <a:rect b="b" l="l" r="r" t="t"/>
              <a:pathLst>
                <a:path extrusionOk="0" h="72" w="168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5"/>
            <p:cNvSpPr/>
            <p:nvPr/>
          </p:nvSpPr>
          <p:spPr>
            <a:xfrm>
              <a:off x="5937925" y="2051450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5"/>
            <p:cNvSpPr/>
            <p:nvPr/>
          </p:nvSpPr>
          <p:spPr>
            <a:xfrm>
              <a:off x="5830475" y="179887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5"/>
            <p:cNvSpPr/>
            <p:nvPr/>
          </p:nvSpPr>
          <p:spPr>
            <a:xfrm>
              <a:off x="5869775" y="20679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5"/>
            <p:cNvSpPr/>
            <p:nvPr/>
          </p:nvSpPr>
          <p:spPr>
            <a:xfrm>
              <a:off x="5851325" y="1922350"/>
              <a:ext cx="4475" cy="1850"/>
            </a:xfrm>
            <a:custGeom>
              <a:rect b="b" l="l" r="r" t="t"/>
              <a:pathLst>
                <a:path extrusionOk="0" h="74" w="179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5"/>
            <p:cNvSpPr/>
            <p:nvPr/>
          </p:nvSpPr>
          <p:spPr>
            <a:xfrm>
              <a:off x="5866500" y="20712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5"/>
            <p:cNvSpPr/>
            <p:nvPr/>
          </p:nvSpPr>
          <p:spPr>
            <a:xfrm>
              <a:off x="5395900" y="2309350"/>
              <a:ext cx="184575" cy="34850"/>
            </a:xfrm>
            <a:custGeom>
              <a:rect b="b" l="l" r="r" t="t"/>
              <a:pathLst>
                <a:path extrusionOk="0" h="1394" w="7383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5"/>
            <p:cNvSpPr/>
            <p:nvPr/>
          </p:nvSpPr>
          <p:spPr>
            <a:xfrm>
              <a:off x="5863825" y="2637075"/>
              <a:ext cx="167900" cy="18775"/>
            </a:xfrm>
            <a:custGeom>
              <a:rect b="b" l="l" r="r" t="t"/>
              <a:pathLst>
                <a:path extrusionOk="0" h="751" w="6716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5"/>
            <p:cNvSpPr/>
            <p:nvPr/>
          </p:nvSpPr>
          <p:spPr>
            <a:xfrm>
              <a:off x="5905200" y="2379000"/>
              <a:ext cx="146175" cy="15500"/>
            </a:xfrm>
            <a:custGeom>
              <a:rect b="b" l="l" r="r" t="t"/>
              <a:pathLst>
                <a:path extrusionOk="0" h="620" w="5847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5"/>
            <p:cNvSpPr/>
            <p:nvPr/>
          </p:nvSpPr>
          <p:spPr>
            <a:xfrm>
              <a:off x="5232475" y="2373050"/>
              <a:ext cx="47650" cy="135775"/>
            </a:xfrm>
            <a:custGeom>
              <a:rect b="b" l="l" r="r" t="t"/>
              <a:pathLst>
                <a:path extrusionOk="0" h="5431" w="1906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5"/>
            <p:cNvSpPr/>
            <p:nvPr/>
          </p:nvSpPr>
          <p:spPr>
            <a:xfrm>
              <a:off x="5717975" y="2552525"/>
              <a:ext cx="102700" cy="16325"/>
            </a:xfrm>
            <a:custGeom>
              <a:rect b="b" l="l" r="r" t="t"/>
              <a:pathLst>
                <a:path extrusionOk="0" h="653" w="4108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5"/>
            <p:cNvSpPr/>
            <p:nvPr/>
          </p:nvSpPr>
          <p:spPr>
            <a:xfrm>
              <a:off x="5680450" y="2421500"/>
              <a:ext cx="169100" cy="9275"/>
            </a:xfrm>
            <a:custGeom>
              <a:rect b="b" l="l" r="r" t="t"/>
              <a:pathLst>
                <a:path extrusionOk="0" h="371" w="6764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5"/>
            <p:cNvSpPr/>
            <p:nvPr/>
          </p:nvSpPr>
          <p:spPr>
            <a:xfrm>
              <a:off x="5758150" y="2368500"/>
              <a:ext cx="99150" cy="18250"/>
            </a:xfrm>
            <a:custGeom>
              <a:rect b="b" l="l" r="r" t="t"/>
              <a:pathLst>
                <a:path extrusionOk="0" h="730" w="3966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5"/>
            <p:cNvSpPr/>
            <p:nvPr/>
          </p:nvSpPr>
          <p:spPr>
            <a:xfrm>
              <a:off x="5403350" y="2369175"/>
              <a:ext cx="206300" cy="10875"/>
            </a:xfrm>
            <a:custGeom>
              <a:rect b="b" l="l" r="r" t="t"/>
              <a:pathLst>
                <a:path extrusionOk="0" h="435" w="8252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5"/>
            <p:cNvSpPr/>
            <p:nvPr/>
          </p:nvSpPr>
          <p:spPr>
            <a:xfrm>
              <a:off x="5247075" y="2474850"/>
              <a:ext cx="93200" cy="22375"/>
            </a:xfrm>
            <a:custGeom>
              <a:rect b="b" l="l" r="r" t="t"/>
              <a:pathLst>
                <a:path extrusionOk="0" h="895" w="3728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5"/>
            <p:cNvSpPr/>
            <p:nvPr/>
          </p:nvSpPr>
          <p:spPr>
            <a:xfrm>
              <a:off x="5656350" y="2330950"/>
              <a:ext cx="82475" cy="31700"/>
            </a:xfrm>
            <a:custGeom>
              <a:rect b="b" l="l" r="r" t="t"/>
              <a:pathLst>
                <a:path extrusionOk="0" h="1268" w="3299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5"/>
            <p:cNvSpPr/>
            <p:nvPr/>
          </p:nvSpPr>
          <p:spPr>
            <a:xfrm>
              <a:off x="5753975" y="2630050"/>
              <a:ext cx="115825" cy="14950"/>
            </a:xfrm>
            <a:custGeom>
              <a:rect b="b" l="l" r="r" t="t"/>
              <a:pathLst>
                <a:path extrusionOk="0" h="598" w="4633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"/>
            <p:cNvSpPr/>
            <p:nvPr/>
          </p:nvSpPr>
          <p:spPr>
            <a:xfrm>
              <a:off x="5822750" y="2556125"/>
              <a:ext cx="92000" cy="14525"/>
            </a:xfrm>
            <a:custGeom>
              <a:rect b="b" l="l" r="r" t="t"/>
              <a:pathLst>
                <a:path extrusionOk="0" h="581" w="368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"/>
            <p:cNvSpPr/>
            <p:nvPr/>
          </p:nvSpPr>
          <p:spPr>
            <a:xfrm>
              <a:off x="5218800" y="2417975"/>
              <a:ext cx="27700" cy="82900"/>
            </a:xfrm>
            <a:custGeom>
              <a:rect b="b" l="l" r="r" t="t"/>
              <a:pathLst>
                <a:path extrusionOk="0" h="3316" w="1108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"/>
            <p:cNvSpPr/>
            <p:nvPr/>
          </p:nvSpPr>
          <p:spPr>
            <a:xfrm>
              <a:off x="5232775" y="2465900"/>
              <a:ext cx="33075" cy="88150"/>
            </a:xfrm>
            <a:custGeom>
              <a:rect b="b" l="l" r="r" t="t"/>
              <a:pathLst>
                <a:path extrusionOk="0" h="3526" w="1323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"/>
            <p:cNvSpPr/>
            <p:nvPr/>
          </p:nvSpPr>
          <p:spPr>
            <a:xfrm>
              <a:off x="5832275" y="2588875"/>
              <a:ext cx="79500" cy="17800"/>
            </a:xfrm>
            <a:custGeom>
              <a:rect b="b" l="l" r="r" t="t"/>
              <a:pathLst>
                <a:path extrusionOk="0" h="712" w="318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"/>
            <p:cNvSpPr/>
            <p:nvPr/>
          </p:nvSpPr>
          <p:spPr>
            <a:xfrm>
              <a:off x="5314950" y="2544500"/>
              <a:ext cx="92275" cy="14600"/>
            </a:xfrm>
            <a:custGeom>
              <a:rect b="b" l="l" r="r" t="t"/>
              <a:pathLst>
                <a:path extrusionOk="0" h="584" w="3691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"/>
            <p:cNvSpPr/>
            <p:nvPr/>
          </p:nvSpPr>
          <p:spPr>
            <a:xfrm>
              <a:off x="5636100" y="2373025"/>
              <a:ext cx="96175" cy="10450"/>
            </a:xfrm>
            <a:custGeom>
              <a:rect b="b" l="l" r="r" t="t"/>
              <a:pathLst>
                <a:path extrusionOk="0" h="418" w="3847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"/>
            <p:cNvSpPr/>
            <p:nvPr/>
          </p:nvSpPr>
          <p:spPr>
            <a:xfrm>
              <a:off x="5792975" y="2473150"/>
              <a:ext cx="100625" cy="15600"/>
            </a:xfrm>
            <a:custGeom>
              <a:rect b="b" l="l" r="r" t="t"/>
              <a:pathLst>
                <a:path extrusionOk="0" h="624" w="4025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"/>
            <p:cNvSpPr/>
            <p:nvPr/>
          </p:nvSpPr>
          <p:spPr>
            <a:xfrm>
              <a:off x="5623600" y="2616525"/>
              <a:ext cx="117000" cy="14675"/>
            </a:xfrm>
            <a:custGeom>
              <a:rect b="b" l="l" r="r" t="t"/>
              <a:pathLst>
                <a:path extrusionOk="0" h="587" w="468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"/>
            <p:cNvSpPr/>
            <p:nvPr/>
          </p:nvSpPr>
          <p:spPr>
            <a:xfrm>
              <a:off x="5597700" y="2327425"/>
              <a:ext cx="67900" cy="24525"/>
            </a:xfrm>
            <a:custGeom>
              <a:rect b="b" l="l" r="r" t="t"/>
              <a:pathLst>
                <a:path extrusionOk="0" h="981" w="2716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"/>
            <p:cNvSpPr/>
            <p:nvPr/>
          </p:nvSpPr>
          <p:spPr>
            <a:xfrm>
              <a:off x="5877500" y="2501400"/>
              <a:ext cx="61650" cy="18400"/>
            </a:xfrm>
            <a:custGeom>
              <a:rect b="b" l="l" r="r" t="t"/>
              <a:pathLst>
                <a:path extrusionOk="0" h="736" w="2466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"/>
            <p:cNvSpPr/>
            <p:nvPr/>
          </p:nvSpPr>
          <p:spPr>
            <a:xfrm>
              <a:off x="5603825" y="2467850"/>
              <a:ext cx="100475" cy="10875"/>
            </a:xfrm>
            <a:custGeom>
              <a:rect b="b" l="l" r="r" t="t"/>
              <a:pathLst>
                <a:path extrusionOk="0" h="435" w="4019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"/>
            <p:cNvSpPr/>
            <p:nvPr/>
          </p:nvSpPr>
          <p:spPr>
            <a:xfrm>
              <a:off x="5993000" y="2597550"/>
              <a:ext cx="66100" cy="19375"/>
            </a:xfrm>
            <a:custGeom>
              <a:rect b="b" l="l" r="r" t="t"/>
              <a:pathLst>
                <a:path extrusionOk="0" h="775" w="2644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"/>
            <p:cNvSpPr/>
            <p:nvPr/>
          </p:nvSpPr>
          <p:spPr>
            <a:xfrm>
              <a:off x="5851600" y="2375000"/>
              <a:ext cx="71925" cy="16625"/>
            </a:xfrm>
            <a:custGeom>
              <a:rect b="b" l="l" r="r" t="t"/>
              <a:pathLst>
                <a:path extrusionOk="0" h="665" w="2877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5"/>
            <p:cNvSpPr/>
            <p:nvPr/>
          </p:nvSpPr>
          <p:spPr>
            <a:xfrm>
              <a:off x="5271775" y="2507575"/>
              <a:ext cx="81575" cy="16075"/>
            </a:xfrm>
            <a:custGeom>
              <a:rect b="b" l="l" r="r" t="t"/>
              <a:pathLst>
                <a:path extrusionOk="0" h="643" w="3263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5"/>
            <p:cNvSpPr/>
            <p:nvPr/>
          </p:nvSpPr>
          <p:spPr>
            <a:xfrm>
              <a:off x="5432225" y="2546225"/>
              <a:ext cx="79775" cy="14975"/>
            </a:xfrm>
            <a:custGeom>
              <a:rect b="b" l="l" r="r" t="t"/>
              <a:pathLst>
                <a:path extrusionOk="0" h="599" w="3191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"/>
            <p:cNvSpPr/>
            <p:nvPr/>
          </p:nvSpPr>
          <p:spPr>
            <a:xfrm>
              <a:off x="5575375" y="2441425"/>
              <a:ext cx="90375" cy="10525"/>
            </a:xfrm>
            <a:custGeom>
              <a:rect b="b" l="l" r="r" t="t"/>
              <a:pathLst>
                <a:path extrusionOk="0" h="421" w="3615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"/>
            <p:cNvSpPr/>
            <p:nvPr/>
          </p:nvSpPr>
          <p:spPr>
            <a:xfrm>
              <a:off x="5317025" y="2448200"/>
              <a:ext cx="94100" cy="7900"/>
            </a:xfrm>
            <a:custGeom>
              <a:rect b="b" l="l" r="r" t="t"/>
              <a:pathLst>
                <a:path extrusionOk="0" h="316" w="3764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"/>
            <p:cNvSpPr/>
            <p:nvPr/>
          </p:nvSpPr>
          <p:spPr>
            <a:xfrm>
              <a:off x="5372975" y="2303350"/>
              <a:ext cx="55700" cy="23475"/>
            </a:xfrm>
            <a:custGeom>
              <a:rect b="b" l="l" r="r" t="t"/>
              <a:pathLst>
                <a:path extrusionOk="0" h="939" w="2228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"/>
            <p:cNvSpPr/>
            <p:nvPr/>
          </p:nvSpPr>
          <p:spPr>
            <a:xfrm>
              <a:off x="5497400" y="2409350"/>
              <a:ext cx="92725" cy="10850"/>
            </a:xfrm>
            <a:custGeom>
              <a:rect b="b" l="l" r="r" t="t"/>
              <a:pathLst>
                <a:path extrusionOk="0" h="434" w="3709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"/>
            <p:cNvSpPr/>
            <p:nvPr/>
          </p:nvSpPr>
          <p:spPr>
            <a:xfrm>
              <a:off x="5266425" y="2306950"/>
              <a:ext cx="41700" cy="53300"/>
            </a:xfrm>
            <a:custGeom>
              <a:rect b="b" l="l" r="r" t="t"/>
              <a:pathLst>
                <a:path extrusionOk="0" h="2132" w="1668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"/>
            <p:cNvSpPr/>
            <p:nvPr/>
          </p:nvSpPr>
          <p:spPr>
            <a:xfrm>
              <a:off x="5251825" y="2498350"/>
              <a:ext cx="63725" cy="17525"/>
            </a:xfrm>
            <a:custGeom>
              <a:rect b="b" l="l" r="r" t="t"/>
              <a:pathLst>
                <a:path extrusionOk="0" h="701" w="2549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"/>
            <p:cNvSpPr/>
            <p:nvPr/>
          </p:nvSpPr>
          <p:spPr>
            <a:xfrm>
              <a:off x="5750400" y="2587950"/>
              <a:ext cx="65825" cy="10150"/>
            </a:xfrm>
            <a:custGeom>
              <a:rect b="b" l="l" r="r" t="t"/>
              <a:pathLst>
                <a:path extrusionOk="0" h="406" w="2633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"/>
            <p:cNvSpPr/>
            <p:nvPr/>
          </p:nvSpPr>
          <p:spPr>
            <a:xfrm>
              <a:off x="5352150" y="2425725"/>
              <a:ext cx="78300" cy="10550"/>
            </a:xfrm>
            <a:custGeom>
              <a:rect b="b" l="l" r="r" t="t"/>
              <a:pathLst>
                <a:path extrusionOk="0" h="422" w="3132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"/>
            <p:cNvSpPr/>
            <p:nvPr/>
          </p:nvSpPr>
          <p:spPr>
            <a:xfrm>
              <a:off x="5698625" y="2440225"/>
              <a:ext cx="67875" cy="11425"/>
            </a:xfrm>
            <a:custGeom>
              <a:rect b="b" l="l" r="r" t="t"/>
              <a:pathLst>
                <a:path extrusionOk="0" h="457" w="2715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"/>
            <p:cNvSpPr/>
            <p:nvPr/>
          </p:nvSpPr>
          <p:spPr>
            <a:xfrm>
              <a:off x="5896850" y="2426025"/>
              <a:ext cx="76825" cy="16525"/>
            </a:xfrm>
            <a:custGeom>
              <a:rect b="b" l="l" r="r" t="t"/>
              <a:pathLst>
                <a:path extrusionOk="0" h="661" w="3073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"/>
            <p:cNvSpPr/>
            <p:nvPr/>
          </p:nvSpPr>
          <p:spPr>
            <a:xfrm>
              <a:off x="5541750" y="2505500"/>
              <a:ext cx="74450" cy="8275"/>
            </a:xfrm>
            <a:custGeom>
              <a:rect b="b" l="l" r="r" t="t"/>
              <a:pathLst>
                <a:path extrusionOk="0" h="331" w="2978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"/>
            <p:cNvSpPr/>
            <p:nvPr/>
          </p:nvSpPr>
          <p:spPr>
            <a:xfrm>
              <a:off x="5236650" y="2376600"/>
              <a:ext cx="26825" cy="46175"/>
            </a:xfrm>
            <a:custGeom>
              <a:rect b="b" l="l" r="r" t="t"/>
              <a:pathLst>
                <a:path extrusionOk="0" h="1847" w="1073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"/>
            <p:cNvSpPr/>
            <p:nvPr/>
          </p:nvSpPr>
          <p:spPr>
            <a:xfrm>
              <a:off x="5260475" y="2390150"/>
              <a:ext cx="65800" cy="27925"/>
            </a:xfrm>
            <a:custGeom>
              <a:rect b="b" l="l" r="r" t="t"/>
              <a:pathLst>
                <a:path extrusionOk="0" h="1117" w="2632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"/>
            <p:cNvSpPr/>
            <p:nvPr/>
          </p:nvSpPr>
          <p:spPr>
            <a:xfrm>
              <a:off x="6013150" y="2572200"/>
              <a:ext cx="55475" cy="14775"/>
            </a:xfrm>
            <a:custGeom>
              <a:rect b="b" l="l" r="r" t="t"/>
              <a:pathLst>
                <a:path extrusionOk="0" h="591" w="2219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"/>
            <p:cNvSpPr/>
            <p:nvPr/>
          </p:nvSpPr>
          <p:spPr>
            <a:xfrm>
              <a:off x="5552475" y="2464175"/>
              <a:ext cx="59250" cy="11875"/>
            </a:xfrm>
            <a:custGeom>
              <a:rect b="b" l="l" r="r" t="t"/>
              <a:pathLst>
                <a:path extrusionOk="0" h="475" w="237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"/>
            <p:cNvSpPr/>
            <p:nvPr/>
          </p:nvSpPr>
          <p:spPr>
            <a:xfrm>
              <a:off x="5703375" y="2579075"/>
              <a:ext cx="50025" cy="15750"/>
            </a:xfrm>
            <a:custGeom>
              <a:rect b="b" l="l" r="r" t="t"/>
              <a:pathLst>
                <a:path extrusionOk="0" h="630" w="2001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"/>
            <p:cNvSpPr/>
            <p:nvPr/>
          </p:nvSpPr>
          <p:spPr>
            <a:xfrm>
              <a:off x="5965325" y="2484375"/>
              <a:ext cx="46150" cy="13700"/>
            </a:xfrm>
            <a:custGeom>
              <a:rect b="b" l="l" r="r" t="t"/>
              <a:pathLst>
                <a:path extrusionOk="0" h="548" w="1846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"/>
            <p:cNvSpPr/>
            <p:nvPr/>
          </p:nvSpPr>
          <p:spPr>
            <a:xfrm>
              <a:off x="5966500" y="2429575"/>
              <a:ext cx="59275" cy="13875"/>
            </a:xfrm>
            <a:custGeom>
              <a:rect b="b" l="l" r="r" t="t"/>
              <a:pathLst>
                <a:path extrusionOk="0" h="555" w="2371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"/>
            <p:cNvSpPr/>
            <p:nvPr/>
          </p:nvSpPr>
          <p:spPr>
            <a:xfrm>
              <a:off x="5389050" y="2448050"/>
              <a:ext cx="68775" cy="10400"/>
            </a:xfrm>
            <a:custGeom>
              <a:rect b="b" l="l" r="r" t="t"/>
              <a:pathLst>
                <a:path extrusionOk="0" h="416" w="2751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"/>
            <p:cNvSpPr/>
            <p:nvPr/>
          </p:nvSpPr>
          <p:spPr>
            <a:xfrm>
              <a:off x="5908750" y="2559375"/>
              <a:ext cx="45275" cy="16575"/>
            </a:xfrm>
            <a:custGeom>
              <a:rect b="b" l="l" r="r" t="t"/>
              <a:pathLst>
                <a:path extrusionOk="0" h="663" w="1811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"/>
            <p:cNvSpPr/>
            <p:nvPr/>
          </p:nvSpPr>
          <p:spPr>
            <a:xfrm>
              <a:off x="5334000" y="2491525"/>
              <a:ext cx="55375" cy="12350"/>
            </a:xfrm>
            <a:custGeom>
              <a:rect b="b" l="l" r="r" t="t"/>
              <a:pathLst>
                <a:path extrusionOk="0" h="494" w="2215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"/>
            <p:cNvSpPr/>
            <p:nvPr/>
          </p:nvSpPr>
          <p:spPr>
            <a:xfrm>
              <a:off x="5276250" y="2533050"/>
              <a:ext cx="61025" cy="13025"/>
            </a:xfrm>
            <a:custGeom>
              <a:rect b="b" l="l" r="r" t="t"/>
              <a:pathLst>
                <a:path extrusionOk="0" h="521" w="2441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"/>
            <p:cNvSpPr/>
            <p:nvPr/>
          </p:nvSpPr>
          <p:spPr>
            <a:xfrm>
              <a:off x="6127750" y="2463775"/>
              <a:ext cx="47150" cy="13050"/>
            </a:xfrm>
            <a:custGeom>
              <a:rect b="b" l="l" r="r" t="t"/>
              <a:pathLst>
                <a:path extrusionOk="0" h="522" w="1886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"/>
            <p:cNvSpPr/>
            <p:nvPr/>
          </p:nvSpPr>
          <p:spPr>
            <a:xfrm>
              <a:off x="5542750" y="2580250"/>
              <a:ext cx="55575" cy="11125"/>
            </a:xfrm>
            <a:custGeom>
              <a:rect b="b" l="l" r="r" t="t"/>
              <a:pathLst>
                <a:path extrusionOk="0" h="445" w="2223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"/>
            <p:cNvSpPr/>
            <p:nvPr/>
          </p:nvSpPr>
          <p:spPr>
            <a:xfrm>
              <a:off x="5513175" y="2607475"/>
              <a:ext cx="57475" cy="12200"/>
            </a:xfrm>
            <a:custGeom>
              <a:rect b="b" l="l" r="r" t="t"/>
              <a:pathLst>
                <a:path extrusionOk="0" h="488" w="2299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"/>
            <p:cNvSpPr/>
            <p:nvPr/>
          </p:nvSpPr>
          <p:spPr>
            <a:xfrm>
              <a:off x="5210175" y="2419175"/>
              <a:ext cx="19050" cy="64625"/>
            </a:xfrm>
            <a:custGeom>
              <a:rect b="b" l="l" r="r" t="t"/>
              <a:pathLst>
                <a:path extrusionOk="0" h="2585" w="762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"/>
            <p:cNvSpPr/>
            <p:nvPr/>
          </p:nvSpPr>
          <p:spPr>
            <a:xfrm>
              <a:off x="5324475" y="2396850"/>
              <a:ext cx="71750" cy="7925"/>
            </a:xfrm>
            <a:custGeom>
              <a:rect b="b" l="l" r="r" t="t"/>
              <a:pathLst>
                <a:path extrusionOk="0" h="317" w="287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"/>
            <p:cNvSpPr/>
            <p:nvPr/>
          </p:nvSpPr>
          <p:spPr>
            <a:xfrm>
              <a:off x="6079625" y="2577225"/>
              <a:ext cx="43175" cy="14400"/>
            </a:xfrm>
            <a:custGeom>
              <a:rect b="b" l="l" r="r" t="t"/>
              <a:pathLst>
                <a:path extrusionOk="0" h="576" w="1727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"/>
            <p:cNvSpPr/>
            <p:nvPr/>
          </p:nvSpPr>
          <p:spPr>
            <a:xfrm>
              <a:off x="5496500" y="2552125"/>
              <a:ext cx="57775" cy="11125"/>
            </a:xfrm>
            <a:custGeom>
              <a:rect b="b" l="l" r="r" t="t"/>
              <a:pathLst>
                <a:path extrusionOk="0" h="445" w="2311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"/>
            <p:cNvSpPr/>
            <p:nvPr/>
          </p:nvSpPr>
          <p:spPr>
            <a:xfrm>
              <a:off x="5335175" y="2534075"/>
              <a:ext cx="43200" cy="16650"/>
            </a:xfrm>
            <a:custGeom>
              <a:rect b="b" l="l" r="r" t="t"/>
              <a:pathLst>
                <a:path extrusionOk="0" h="666" w="1728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"/>
            <p:cNvSpPr/>
            <p:nvPr/>
          </p:nvSpPr>
          <p:spPr>
            <a:xfrm>
              <a:off x="5754575" y="2355350"/>
              <a:ext cx="52425" cy="17725"/>
            </a:xfrm>
            <a:custGeom>
              <a:rect b="b" l="l" r="r" t="t"/>
              <a:pathLst>
                <a:path extrusionOk="0" h="709" w="2097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"/>
            <p:cNvSpPr/>
            <p:nvPr/>
          </p:nvSpPr>
          <p:spPr>
            <a:xfrm>
              <a:off x="5567050" y="2324250"/>
              <a:ext cx="44675" cy="24100"/>
            </a:xfrm>
            <a:custGeom>
              <a:rect b="b" l="l" r="r" t="t"/>
              <a:pathLst>
                <a:path extrusionOk="0" h="964" w="1787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"/>
            <p:cNvSpPr/>
            <p:nvPr/>
          </p:nvSpPr>
          <p:spPr>
            <a:xfrm>
              <a:off x="6049250" y="2381425"/>
              <a:ext cx="48550" cy="16050"/>
            </a:xfrm>
            <a:custGeom>
              <a:rect b="b" l="l" r="r" t="t"/>
              <a:pathLst>
                <a:path extrusionOk="0" h="642" w="1942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"/>
            <p:cNvSpPr/>
            <p:nvPr/>
          </p:nvSpPr>
          <p:spPr>
            <a:xfrm>
              <a:off x="5249450" y="2418275"/>
              <a:ext cx="17000" cy="52125"/>
            </a:xfrm>
            <a:custGeom>
              <a:rect b="b" l="l" r="r" t="t"/>
              <a:pathLst>
                <a:path extrusionOk="0" h="2085" w="68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"/>
            <p:cNvSpPr/>
            <p:nvPr/>
          </p:nvSpPr>
          <p:spPr>
            <a:xfrm>
              <a:off x="5284700" y="2472725"/>
              <a:ext cx="58400" cy="8200"/>
            </a:xfrm>
            <a:custGeom>
              <a:rect b="b" l="l" r="r" t="t"/>
              <a:pathLst>
                <a:path extrusionOk="0" h="328" w="2336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"/>
            <p:cNvSpPr/>
            <p:nvPr/>
          </p:nvSpPr>
          <p:spPr>
            <a:xfrm>
              <a:off x="5715275" y="2503550"/>
              <a:ext cx="43800" cy="9375"/>
            </a:xfrm>
            <a:custGeom>
              <a:rect b="b" l="l" r="r" t="t"/>
              <a:pathLst>
                <a:path extrusionOk="0" h="375" w="1752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"/>
            <p:cNvSpPr/>
            <p:nvPr/>
          </p:nvSpPr>
          <p:spPr>
            <a:xfrm>
              <a:off x="5410200" y="2321825"/>
              <a:ext cx="41675" cy="11825"/>
            </a:xfrm>
            <a:custGeom>
              <a:rect b="b" l="l" r="r" t="t"/>
              <a:pathLst>
                <a:path extrusionOk="0" h="473" w="1667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"/>
            <p:cNvSpPr/>
            <p:nvPr/>
          </p:nvSpPr>
          <p:spPr>
            <a:xfrm>
              <a:off x="5395900" y="2545675"/>
              <a:ext cx="55100" cy="10975"/>
            </a:xfrm>
            <a:custGeom>
              <a:rect b="b" l="l" r="r" t="t"/>
              <a:pathLst>
                <a:path extrusionOk="0" h="439" w="2204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"/>
            <p:cNvSpPr/>
            <p:nvPr/>
          </p:nvSpPr>
          <p:spPr>
            <a:xfrm>
              <a:off x="5506025" y="2501625"/>
              <a:ext cx="40800" cy="10450"/>
            </a:xfrm>
            <a:custGeom>
              <a:rect b="b" l="l" r="r" t="t"/>
              <a:pathLst>
                <a:path extrusionOk="0" h="418" w="1632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"/>
            <p:cNvSpPr/>
            <p:nvPr/>
          </p:nvSpPr>
          <p:spPr>
            <a:xfrm>
              <a:off x="5365550" y="2510750"/>
              <a:ext cx="47350" cy="12975"/>
            </a:xfrm>
            <a:custGeom>
              <a:rect b="b" l="l" r="r" t="t"/>
              <a:pathLst>
                <a:path extrusionOk="0" h="519" w="1894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"/>
            <p:cNvSpPr/>
            <p:nvPr/>
          </p:nvSpPr>
          <p:spPr>
            <a:xfrm>
              <a:off x="5708450" y="2626825"/>
              <a:ext cx="55075" cy="7650"/>
            </a:xfrm>
            <a:custGeom>
              <a:rect b="b" l="l" r="r" t="t"/>
              <a:pathLst>
                <a:path extrusionOk="0" h="306" w="2203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"/>
            <p:cNvSpPr/>
            <p:nvPr/>
          </p:nvSpPr>
          <p:spPr>
            <a:xfrm>
              <a:off x="5811725" y="2444475"/>
              <a:ext cx="48550" cy="11100"/>
            </a:xfrm>
            <a:custGeom>
              <a:rect b="b" l="l" r="r" t="t"/>
              <a:pathLst>
                <a:path extrusionOk="0" h="444" w="1942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"/>
            <p:cNvSpPr/>
            <p:nvPr/>
          </p:nvSpPr>
          <p:spPr>
            <a:xfrm>
              <a:off x="5819475" y="2501625"/>
              <a:ext cx="39300" cy="14625"/>
            </a:xfrm>
            <a:custGeom>
              <a:rect b="b" l="l" r="r" t="t"/>
              <a:pathLst>
                <a:path extrusionOk="0" h="585" w="1572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"/>
            <p:cNvSpPr/>
            <p:nvPr/>
          </p:nvSpPr>
          <p:spPr>
            <a:xfrm>
              <a:off x="5430725" y="2376325"/>
              <a:ext cx="80100" cy="3350"/>
            </a:xfrm>
            <a:custGeom>
              <a:rect b="b" l="l" r="r" t="t"/>
              <a:pathLst>
                <a:path extrusionOk="0" h="134" w="3204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"/>
            <p:cNvSpPr/>
            <p:nvPr/>
          </p:nvSpPr>
          <p:spPr>
            <a:xfrm>
              <a:off x="6020375" y="2432350"/>
              <a:ext cx="36350" cy="15000"/>
            </a:xfrm>
            <a:custGeom>
              <a:rect b="b" l="l" r="r" t="t"/>
              <a:pathLst>
                <a:path extrusionOk="0" h="600" w="1454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"/>
            <p:cNvSpPr/>
            <p:nvPr/>
          </p:nvSpPr>
          <p:spPr>
            <a:xfrm>
              <a:off x="5985850" y="2566425"/>
              <a:ext cx="31275" cy="15800"/>
            </a:xfrm>
            <a:custGeom>
              <a:rect b="b" l="l" r="r" t="t"/>
              <a:pathLst>
                <a:path extrusionOk="0" h="632" w="1251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"/>
            <p:cNvSpPr/>
            <p:nvPr/>
          </p:nvSpPr>
          <p:spPr>
            <a:xfrm>
              <a:off x="5712000" y="2468450"/>
              <a:ext cx="34575" cy="11775"/>
            </a:xfrm>
            <a:custGeom>
              <a:rect b="b" l="l" r="r" t="t"/>
              <a:pathLst>
                <a:path extrusionOk="0" h="471" w="1383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"/>
            <p:cNvSpPr/>
            <p:nvPr/>
          </p:nvSpPr>
          <p:spPr>
            <a:xfrm>
              <a:off x="5613775" y="2583475"/>
              <a:ext cx="39025" cy="10775"/>
            </a:xfrm>
            <a:custGeom>
              <a:rect b="b" l="l" r="r" t="t"/>
              <a:pathLst>
                <a:path extrusionOk="0" h="431" w="1561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"/>
            <p:cNvSpPr/>
            <p:nvPr/>
          </p:nvSpPr>
          <p:spPr>
            <a:xfrm>
              <a:off x="5603675" y="2372450"/>
              <a:ext cx="54475" cy="7800"/>
            </a:xfrm>
            <a:custGeom>
              <a:rect b="b" l="l" r="r" t="t"/>
              <a:pathLst>
                <a:path extrusionOk="0" h="312" w="2179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"/>
            <p:cNvSpPr/>
            <p:nvPr/>
          </p:nvSpPr>
          <p:spPr>
            <a:xfrm>
              <a:off x="5732550" y="2349950"/>
              <a:ext cx="47650" cy="16575"/>
            </a:xfrm>
            <a:custGeom>
              <a:rect b="b" l="l" r="r" t="t"/>
              <a:pathLst>
                <a:path extrusionOk="0" h="663" w="1906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"/>
            <p:cNvSpPr/>
            <p:nvPr/>
          </p:nvSpPr>
          <p:spPr>
            <a:xfrm>
              <a:off x="5761425" y="2502575"/>
              <a:ext cx="35450" cy="11500"/>
            </a:xfrm>
            <a:custGeom>
              <a:rect b="b" l="l" r="r" t="t"/>
              <a:pathLst>
                <a:path extrusionOk="0" h="460" w="1418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"/>
            <p:cNvSpPr/>
            <p:nvPr/>
          </p:nvSpPr>
          <p:spPr>
            <a:xfrm>
              <a:off x="5301250" y="2429325"/>
              <a:ext cx="43475" cy="8400"/>
            </a:xfrm>
            <a:custGeom>
              <a:rect b="b" l="l" r="r" t="t"/>
              <a:pathLst>
                <a:path extrusionOk="0" h="336" w="1739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"/>
            <p:cNvSpPr/>
            <p:nvPr/>
          </p:nvSpPr>
          <p:spPr>
            <a:xfrm>
              <a:off x="5729875" y="2374975"/>
              <a:ext cx="37825" cy="9850"/>
            </a:xfrm>
            <a:custGeom>
              <a:rect b="b" l="l" r="r" t="t"/>
              <a:pathLst>
                <a:path extrusionOk="0" h="394" w="1513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"/>
            <p:cNvSpPr/>
            <p:nvPr/>
          </p:nvSpPr>
          <p:spPr>
            <a:xfrm>
              <a:off x="5441450" y="2498650"/>
              <a:ext cx="45250" cy="9075"/>
            </a:xfrm>
            <a:custGeom>
              <a:rect b="b" l="l" r="r" t="t"/>
              <a:pathLst>
                <a:path extrusionOk="0" h="363" w="181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"/>
            <p:cNvSpPr/>
            <p:nvPr/>
          </p:nvSpPr>
          <p:spPr>
            <a:xfrm>
              <a:off x="5359300" y="2367975"/>
              <a:ext cx="42875" cy="8525"/>
            </a:xfrm>
            <a:custGeom>
              <a:rect b="b" l="l" r="r" t="t"/>
              <a:pathLst>
                <a:path extrusionOk="0" h="341" w="1715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"/>
            <p:cNvSpPr/>
            <p:nvPr/>
          </p:nvSpPr>
          <p:spPr>
            <a:xfrm>
              <a:off x="5784925" y="2443975"/>
              <a:ext cx="44975" cy="7975"/>
            </a:xfrm>
            <a:custGeom>
              <a:rect b="b" l="l" r="r" t="t"/>
              <a:pathLst>
                <a:path extrusionOk="0" h="319" w="1799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"/>
            <p:cNvSpPr/>
            <p:nvPr/>
          </p:nvSpPr>
          <p:spPr>
            <a:xfrm>
              <a:off x="5564975" y="2613250"/>
              <a:ext cx="60750" cy="10150"/>
            </a:xfrm>
            <a:custGeom>
              <a:rect b="b" l="l" r="r" t="t"/>
              <a:pathLst>
                <a:path extrusionOk="0" h="406" w="243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"/>
            <p:cNvSpPr/>
            <p:nvPr/>
          </p:nvSpPr>
          <p:spPr>
            <a:xfrm>
              <a:off x="5687900" y="2498375"/>
              <a:ext cx="34850" cy="10425"/>
            </a:xfrm>
            <a:custGeom>
              <a:rect b="b" l="l" r="r" t="t"/>
              <a:pathLst>
                <a:path extrusionOk="0" h="417" w="1394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"/>
            <p:cNvSpPr/>
            <p:nvPr/>
          </p:nvSpPr>
          <p:spPr>
            <a:xfrm>
              <a:off x="5250950" y="2469175"/>
              <a:ext cx="44675" cy="10925"/>
            </a:xfrm>
            <a:custGeom>
              <a:rect b="b" l="l" r="r" t="t"/>
              <a:pathLst>
                <a:path extrusionOk="0" h="437" w="1787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"/>
            <p:cNvSpPr/>
            <p:nvPr/>
          </p:nvSpPr>
          <p:spPr>
            <a:xfrm>
              <a:off x="5320425" y="2366850"/>
              <a:ext cx="47225" cy="7725"/>
            </a:xfrm>
            <a:custGeom>
              <a:rect b="b" l="l" r="r" t="t"/>
              <a:pathLst>
                <a:path extrusionOk="0" h="309" w="1889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"/>
            <p:cNvSpPr/>
            <p:nvPr/>
          </p:nvSpPr>
          <p:spPr>
            <a:xfrm>
              <a:off x="6128125" y="2580500"/>
              <a:ext cx="34550" cy="15225"/>
            </a:xfrm>
            <a:custGeom>
              <a:rect b="b" l="l" r="r" t="t"/>
              <a:pathLst>
                <a:path extrusionOk="0" h="609" w="1382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"/>
            <p:cNvSpPr/>
            <p:nvPr/>
          </p:nvSpPr>
          <p:spPr>
            <a:xfrm>
              <a:off x="5430125" y="2424600"/>
              <a:ext cx="41700" cy="9300"/>
            </a:xfrm>
            <a:custGeom>
              <a:rect b="b" l="l" r="r" t="t"/>
              <a:pathLst>
                <a:path extrusionOk="0" h="372" w="1668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"/>
            <p:cNvSpPr/>
            <p:nvPr/>
          </p:nvSpPr>
          <p:spPr>
            <a:xfrm>
              <a:off x="5491150" y="2426625"/>
              <a:ext cx="45275" cy="6875"/>
            </a:xfrm>
            <a:custGeom>
              <a:rect b="b" l="l" r="r" t="t"/>
              <a:pathLst>
                <a:path extrusionOk="0" h="275" w="1811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"/>
            <p:cNvSpPr/>
            <p:nvPr/>
          </p:nvSpPr>
          <p:spPr>
            <a:xfrm>
              <a:off x="5381900" y="2494250"/>
              <a:ext cx="30400" cy="11275"/>
            </a:xfrm>
            <a:custGeom>
              <a:rect b="b" l="l" r="r" t="t"/>
              <a:pathLst>
                <a:path extrusionOk="0" h="451" w="1216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"/>
            <p:cNvSpPr/>
            <p:nvPr/>
          </p:nvSpPr>
          <p:spPr>
            <a:xfrm>
              <a:off x="6097775" y="2496625"/>
              <a:ext cx="36325" cy="12175"/>
            </a:xfrm>
            <a:custGeom>
              <a:rect b="b" l="l" r="r" t="t"/>
              <a:pathLst>
                <a:path extrusionOk="0" h="487" w="1453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"/>
            <p:cNvSpPr/>
            <p:nvPr/>
          </p:nvSpPr>
          <p:spPr>
            <a:xfrm>
              <a:off x="5428950" y="2368875"/>
              <a:ext cx="61325" cy="3450"/>
            </a:xfrm>
            <a:custGeom>
              <a:rect b="b" l="l" r="r" t="t"/>
              <a:pathLst>
                <a:path extrusionOk="0" h="138" w="2453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"/>
            <p:cNvSpPr/>
            <p:nvPr/>
          </p:nvSpPr>
          <p:spPr>
            <a:xfrm>
              <a:off x="5259875" y="2447450"/>
              <a:ext cx="34250" cy="8450"/>
            </a:xfrm>
            <a:custGeom>
              <a:rect b="b" l="l" r="r" t="t"/>
              <a:pathLst>
                <a:path extrusionOk="0" h="338" w="137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"/>
            <p:cNvSpPr/>
            <p:nvPr/>
          </p:nvSpPr>
          <p:spPr>
            <a:xfrm>
              <a:off x="5214925" y="2374375"/>
              <a:ext cx="12525" cy="56150"/>
            </a:xfrm>
            <a:custGeom>
              <a:rect b="b" l="l" r="r" t="t"/>
              <a:pathLst>
                <a:path extrusionOk="0" h="2246" w="501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"/>
            <p:cNvSpPr/>
            <p:nvPr/>
          </p:nvSpPr>
          <p:spPr>
            <a:xfrm>
              <a:off x="5263750" y="2415300"/>
              <a:ext cx="44375" cy="7300"/>
            </a:xfrm>
            <a:custGeom>
              <a:rect b="b" l="l" r="r" t="t"/>
              <a:pathLst>
                <a:path extrusionOk="0" h="292" w="1775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"/>
            <p:cNvSpPr/>
            <p:nvPr/>
          </p:nvSpPr>
          <p:spPr>
            <a:xfrm>
              <a:off x="6102075" y="2462450"/>
              <a:ext cx="29650" cy="11200"/>
            </a:xfrm>
            <a:custGeom>
              <a:rect b="b" l="l" r="r" t="t"/>
              <a:pathLst>
                <a:path extrusionOk="0" h="448" w="1186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"/>
            <p:cNvSpPr/>
            <p:nvPr/>
          </p:nvSpPr>
          <p:spPr>
            <a:xfrm>
              <a:off x="5585800" y="2416200"/>
              <a:ext cx="43050" cy="8175"/>
            </a:xfrm>
            <a:custGeom>
              <a:rect b="b" l="l" r="r" t="t"/>
              <a:pathLst>
                <a:path extrusionOk="0" h="327" w="1722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"/>
            <p:cNvSpPr/>
            <p:nvPr/>
          </p:nvSpPr>
          <p:spPr>
            <a:xfrm>
              <a:off x="5263750" y="2429000"/>
              <a:ext cx="39300" cy="9600"/>
            </a:xfrm>
            <a:custGeom>
              <a:rect b="b" l="l" r="r" t="t"/>
              <a:pathLst>
                <a:path extrusionOk="0" h="384" w="1572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"/>
            <p:cNvSpPr/>
            <p:nvPr/>
          </p:nvSpPr>
          <p:spPr>
            <a:xfrm>
              <a:off x="5247075" y="2505500"/>
              <a:ext cx="34850" cy="15200"/>
            </a:xfrm>
            <a:custGeom>
              <a:rect b="b" l="l" r="r" t="t"/>
              <a:pathLst>
                <a:path extrusionOk="0" h="608" w="1394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"/>
            <p:cNvSpPr/>
            <p:nvPr/>
          </p:nvSpPr>
          <p:spPr>
            <a:xfrm>
              <a:off x="5253025" y="2533175"/>
              <a:ext cx="28300" cy="12975"/>
            </a:xfrm>
            <a:custGeom>
              <a:rect b="b" l="l" r="r" t="t"/>
              <a:pathLst>
                <a:path extrusionOk="0" h="519" w="1132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"/>
            <p:cNvSpPr/>
            <p:nvPr/>
          </p:nvSpPr>
          <p:spPr>
            <a:xfrm>
              <a:off x="5222075" y="2426525"/>
              <a:ext cx="12525" cy="30000"/>
            </a:xfrm>
            <a:custGeom>
              <a:rect b="b" l="l" r="r" t="t"/>
              <a:pathLst>
                <a:path extrusionOk="0" h="1200" w="501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"/>
            <p:cNvSpPr/>
            <p:nvPr/>
          </p:nvSpPr>
          <p:spPr>
            <a:xfrm>
              <a:off x="5477150" y="2331275"/>
              <a:ext cx="44675" cy="5475"/>
            </a:xfrm>
            <a:custGeom>
              <a:rect b="b" l="l" r="r" t="t"/>
              <a:pathLst>
                <a:path extrusionOk="0" h="219" w="1787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"/>
            <p:cNvSpPr/>
            <p:nvPr/>
          </p:nvSpPr>
          <p:spPr>
            <a:xfrm>
              <a:off x="5410775" y="2497175"/>
              <a:ext cx="32775" cy="8175"/>
            </a:xfrm>
            <a:custGeom>
              <a:rect b="b" l="l" r="r" t="t"/>
              <a:pathLst>
                <a:path extrusionOk="0" h="327" w="1311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"/>
            <p:cNvSpPr/>
            <p:nvPr/>
          </p:nvSpPr>
          <p:spPr>
            <a:xfrm>
              <a:off x="5273850" y="2306600"/>
              <a:ext cx="22350" cy="26575"/>
            </a:xfrm>
            <a:custGeom>
              <a:rect b="b" l="l" r="r" t="t"/>
              <a:pathLst>
                <a:path extrusionOk="0" h="1063" w="894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"/>
            <p:cNvSpPr/>
            <p:nvPr/>
          </p:nvSpPr>
          <p:spPr>
            <a:xfrm>
              <a:off x="5266725" y="2373050"/>
              <a:ext cx="24125" cy="21750"/>
            </a:xfrm>
            <a:custGeom>
              <a:rect b="b" l="l" r="r" t="t"/>
              <a:pathLst>
                <a:path extrusionOk="0" h="870" w="965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"/>
            <p:cNvSpPr/>
            <p:nvPr/>
          </p:nvSpPr>
          <p:spPr>
            <a:xfrm>
              <a:off x="5639375" y="2342300"/>
              <a:ext cx="20575" cy="12875"/>
            </a:xfrm>
            <a:custGeom>
              <a:rect b="b" l="l" r="r" t="t"/>
              <a:pathLst>
                <a:path extrusionOk="0" h="515" w="823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5"/>
            <p:cNvSpPr/>
            <p:nvPr/>
          </p:nvSpPr>
          <p:spPr>
            <a:xfrm>
              <a:off x="5641775" y="2420950"/>
              <a:ext cx="36025" cy="6125"/>
            </a:xfrm>
            <a:custGeom>
              <a:rect b="b" l="l" r="r" t="t"/>
              <a:pathLst>
                <a:path extrusionOk="0" h="245" w="1441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5"/>
            <p:cNvSpPr/>
            <p:nvPr/>
          </p:nvSpPr>
          <p:spPr>
            <a:xfrm>
              <a:off x="6055600" y="2437025"/>
              <a:ext cx="36250" cy="10750"/>
            </a:xfrm>
            <a:custGeom>
              <a:rect b="b" l="l" r="r" t="t"/>
              <a:pathLst>
                <a:path extrusionOk="0" h="430" w="145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5"/>
            <p:cNvSpPr/>
            <p:nvPr/>
          </p:nvSpPr>
          <p:spPr>
            <a:xfrm>
              <a:off x="5339350" y="2501575"/>
              <a:ext cx="50625" cy="3950"/>
            </a:xfrm>
            <a:custGeom>
              <a:rect b="b" l="l" r="r" t="t"/>
              <a:pathLst>
                <a:path extrusionOk="0" h="158" w="2025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5"/>
            <p:cNvSpPr/>
            <p:nvPr/>
          </p:nvSpPr>
          <p:spPr>
            <a:xfrm>
              <a:off x="5338750" y="2473750"/>
              <a:ext cx="26225" cy="10050"/>
            </a:xfrm>
            <a:custGeom>
              <a:rect b="b" l="l" r="r" t="t"/>
              <a:pathLst>
                <a:path extrusionOk="0" h="402" w="1049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"/>
            <p:cNvSpPr/>
            <p:nvPr/>
          </p:nvSpPr>
          <p:spPr>
            <a:xfrm>
              <a:off x="5302725" y="2365150"/>
              <a:ext cx="26525" cy="7950"/>
            </a:xfrm>
            <a:custGeom>
              <a:rect b="b" l="l" r="r" t="t"/>
              <a:pathLst>
                <a:path extrusionOk="0" h="318" w="1061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"/>
            <p:cNvSpPr/>
            <p:nvPr/>
          </p:nvSpPr>
          <p:spPr>
            <a:xfrm>
              <a:off x="5597125" y="2577975"/>
              <a:ext cx="14600" cy="17250"/>
            </a:xfrm>
            <a:custGeom>
              <a:rect b="b" l="l" r="r" t="t"/>
              <a:pathLst>
                <a:path extrusionOk="0" h="690" w="584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"/>
            <p:cNvSpPr/>
            <p:nvPr/>
          </p:nvSpPr>
          <p:spPr>
            <a:xfrm>
              <a:off x="5572125" y="2369775"/>
              <a:ext cx="28575" cy="6725"/>
            </a:xfrm>
            <a:custGeom>
              <a:rect b="b" l="l" r="r" t="t"/>
              <a:pathLst>
                <a:path extrusionOk="0" h="269" w="1143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"/>
            <p:cNvSpPr/>
            <p:nvPr/>
          </p:nvSpPr>
          <p:spPr>
            <a:xfrm>
              <a:off x="5308400" y="2413600"/>
              <a:ext cx="30375" cy="6200"/>
            </a:xfrm>
            <a:custGeom>
              <a:rect b="b" l="l" r="r" t="t"/>
              <a:pathLst>
                <a:path extrusionOk="0" h="248" w="1215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"/>
            <p:cNvSpPr/>
            <p:nvPr/>
          </p:nvSpPr>
          <p:spPr>
            <a:xfrm>
              <a:off x="5292325" y="2447450"/>
              <a:ext cx="22050" cy="7600"/>
            </a:xfrm>
            <a:custGeom>
              <a:rect b="b" l="l" r="r" t="t"/>
              <a:pathLst>
                <a:path extrusionOk="0" h="304" w="882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"/>
            <p:cNvSpPr/>
            <p:nvPr/>
          </p:nvSpPr>
          <p:spPr>
            <a:xfrm>
              <a:off x="5690575" y="2469775"/>
              <a:ext cx="22950" cy="10750"/>
            </a:xfrm>
            <a:custGeom>
              <a:rect b="b" l="l" r="r" t="t"/>
              <a:pathLst>
                <a:path extrusionOk="0" h="430" w="918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"/>
            <p:cNvSpPr/>
            <p:nvPr/>
          </p:nvSpPr>
          <p:spPr>
            <a:xfrm>
              <a:off x="5546800" y="2370225"/>
              <a:ext cx="22075" cy="6425"/>
            </a:xfrm>
            <a:custGeom>
              <a:rect b="b" l="l" r="r" t="t"/>
              <a:pathLst>
                <a:path extrusionOk="0" h="257" w="883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5"/>
            <p:cNvSpPr/>
            <p:nvPr/>
          </p:nvSpPr>
          <p:spPr>
            <a:xfrm>
              <a:off x="5342325" y="2311125"/>
              <a:ext cx="32775" cy="8950"/>
            </a:xfrm>
            <a:custGeom>
              <a:rect b="b" l="l" r="r" t="t"/>
              <a:pathLst>
                <a:path extrusionOk="0" h="358" w="1311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5"/>
            <p:cNvSpPr/>
            <p:nvPr/>
          </p:nvSpPr>
          <p:spPr>
            <a:xfrm>
              <a:off x="5654275" y="2442900"/>
              <a:ext cx="25900" cy="9050"/>
            </a:xfrm>
            <a:custGeom>
              <a:rect b="b" l="l" r="r" t="t"/>
              <a:pathLst>
                <a:path extrusionOk="0" h="362" w="1036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5"/>
            <p:cNvSpPr/>
            <p:nvPr/>
          </p:nvSpPr>
          <p:spPr>
            <a:xfrm>
              <a:off x="5311950" y="2492550"/>
              <a:ext cx="31000" cy="11275"/>
            </a:xfrm>
            <a:custGeom>
              <a:rect b="b" l="l" r="r" t="t"/>
              <a:pathLst>
                <a:path extrusionOk="0" h="451" w="124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"/>
            <p:cNvSpPr/>
            <p:nvPr/>
          </p:nvSpPr>
          <p:spPr>
            <a:xfrm>
              <a:off x="5686700" y="2576600"/>
              <a:ext cx="22050" cy="12375"/>
            </a:xfrm>
            <a:custGeom>
              <a:rect b="b" l="l" r="r" t="t"/>
              <a:pathLst>
                <a:path extrusionOk="0" h="495" w="882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"/>
            <p:cNvSpPr/>
            <p:nvPr/>
          </p:nvSpPr>
          <p:spPr>
            <a:xfrm>
              <a:off x="5843875" y="2506100"/>
              <a:ext cx="25625" cy="10150"/>
            </a:xfrm>
            <a:custGeom>
              <a:rect b="b" l="l" r="r" t="t"/>
              <a:pathLst>
                <a:path extrusionOk="0" h="406" w="1025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"/>
            <p:cNvSpPr/>
            <p:nvPr/>
          </p:nvSpPr>
          <p:spPr>
            <a:xfrm>
              <a:off x="5446800" y="2326000"/>
              <a:ext cx="28600" cy="7475"/>
            </a:xfrm>
            <a:custGeom>
              <a:rect b="b" l="l" r="r" t="t"/>
              <a:pathLst>
                <a:path extrusionOk="0" h="299" w="1144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"/>
            <p:cNvSpPr/>
            <p:nvPr/>
          </p:nvSpPr>
          <p:spPr>
            <a:xfrm>
              <a:off x="5848350" y="2425050"/>
              <a:ext cx="18475" cy="9625"/>
            </a:xfrm>
            <a:custGeom>
              <a:rect b="b" l="l" r="r" t="t"/>
              <a:pathLst>
                <a:path extrusionOk="0" h="385" w="739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"/>
            <p:cNvSpPr/>
            <p:nvPr/>
          </p:nvSpPr>
          <p:spPr>
            <a:xfrm>
              <a:off x="5416725" y="2518000"/>
              <a:ext cx="14925" cy="8875"/>
            </a:xfrm>
            <a:custGeom>
              <a:rect b="b" l="l" r="r" t="t"/>
              <a:pathLst>
                <a:path extrusionOk="0" h="355" w="597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"/>
            <p:cNvSpPr/>
            <p:nvPr/>
          </p:nvSpPr>
          <p:spPr>
            <a:xfrm>
              <a:off x="5342625" y="2429600"/>
              <a:ext cx="17875" cy="7175"/>
            </a:xfrm>
            <a:custGeom>
              <a:rect b="b" l="l" r="r" t="t"/>
              <a:pathLst>
                <a:path extrusionOk="0" h="287" w="715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"/>
            <p:cNvSpPr/>
            <p:nvPr/>
          </p:nvSpPr>
          <p:spPr>
            <a:xfrm>
              <a:off x="5259575" y="2415600"/>
              <a:ext cx="22050" cy="11350"/>
            </a:xfrm>
            <a:custGeom>
              <a:rect b="b" l="l" r="r" t="t"/>
              <a:pathLst>
                <a:path extrusionOk="0" h="454" w="882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"/>
            <p:cNvSpPr/>
            <p:nvPr/>
          </p:nvSpPr>
          <p:spPr>
            <a:xfrm>
              <a:off x="5765600" y="2440900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"/>
            <p:cNvSpPr/>
            <p:nvPr/>
          </p:nvSpPr>
          <p:spPr>
            <a:xfrm>
              <a:off x="5762325" y="2441500"/>
              <a:ext cx="20550" cy="9850"/>
            </a:xfrm>
            <a:custGeom>
              <a:rect b="b" l="l" r="r" t="t"/>
              <a:pathLst>
                <a:path extrusionOk="0" h="394" w="822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5"/>
            <p:cNvSpPr/>
            <p:nvPr/>
          </p:nvSpPr>
          <p:spPr>
            <a:xfrm>
              <a:off x="5274150" y="2352250"/>
              <a:ext cx="18500" cy="9850"/>
            </a:xfrm>
            <a:custGeom>
              <a:rect b="b" l="l" r="r" t="t"/>
              <a:pathLst>
                <a:path extrusionOk="0" h="394" w="74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5"/>
            <p:cNvSpPr/>
            <p:nvPr/>
          </p:nvSpPr>
          <p:spPr>
            <a:xfrm>
              <a:off x="5867975" y="2426625"/>
              <a:ext cx="21475" cy="7200"/>
            </a:xfrm>
            <a:custGeom>
              <a:rect b="b" l="l" r="r" t="t"/>
              <a:pathLst>
                <a:path extrusionOk="0" h="288" w="859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"/>
            <p:cNvSpPr/>
            <p:nvPr/>
          </p:nvSpPr>
          <p:spPr>
            <a:xfrm>
              <a:off x="5354525" y="2511725"/>
              <a:ext cx="17575" cy="11050"/>
            </a:xfrm>
            <a:custGeom>
              <a:rect b="b" l="l" r="r" t="t"/>
              <a:pathLst>
                <a:path extrusionOk="0" h="442" w="703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"/>
            <p:cNvSpPr/>
            <p:nvPr/>
          </p:nvSpPr>
          <p:spPr>
            <a:xfrm>
              <a:off x="5399775" y="2368975"/>
              <a:ext cx="25025" cy="7950"/>
            </a:xfrm>
            <a:custGeom>
              <a:rect b="b" l="l" r="r" t="t"/>
              <a:pathLst>
                <a:path extrusionOk="0" h="318" w="1001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"/>
            <p:cNvSpPr/>
            <p:nvPr/>
          </p:nvSpPr>
          <p:spPr>
            <a:xfrm>
              <a:off x="5480725" y="2426625"/>
              <a:ext cx="19675" cy="6875"/>
            </a:xfrm>
            <a:custGeom>
              <a:rect b="b" l="l" r="r" t="t"/>
              <a:pathLst>
                <a:path extrusionOk="0" h="275" w="787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"/>
            <p:cNvSpPr/>
            <p:nvPr/>
          </p:nvSpPr>
          <p:spPr>
            <a:xfrm>
              <a:off x="5219100" y="2364700"/>
              <a:ext cx="12525" cy="12825"/>
            </a:xfrm>
            <a:custGeom>
              <a:rect b="b" l="l" r="r" t="t"/>
              <a:pathLst>
                <a:path extrusionOk="0" h="513" w="501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"/>
            <p:cNvSpPr/>
            <p:nvPr/>
          </p:nvSpPr>
          <p:spPr>
            <a:xfrm>
              <a:off x="5794175" y="2502475"/>
              <a:ext cx="11625" cy="12825"/>
            </a:xfrm>
            <a:custGeom>
              <a:rect b="b" l="l" r="r" t="t"/>
              <a:pathLst>
                <a:path extrusionOk="0" h="513" w="465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"/>
            <p:cNvSpPr/>
            <p:nvPr/>
          </p:nvSpPr>
          <p:spPr>
            <a:xfrm>
              <a:off x="5682300" y="2441500"/>
              <a:ext cx="19025" cy="8975"/>
            </a:xfrm>
            <a:custGeom>
              <a:rect b="b" l="l" r="r" t="t"/>
              <a:pathLst>
                <a:path extrusionOk="0" h="359" w="761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"/>
            <p:cNvSpPr/>
            <p:nvPr/>
          </p:nvSpPr>
          <p:spPr>
            <a:xfrm>
              <a:off x="5642050" y="2510850"/>
              <a:ext cx="19075" cy="7000"/>
            </a:xfrm>
            <a:custGeom>
              <a:rect b="b" l="l" r="r" t="t"/>
              <a:pathLst>
                <a:path extrusionOk="0" h="280" w="763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"/>
            <p:cNvSpPr/>
            <p:nvPr/>
          </p:nvSpPr>
          <p:spPr>
            <a:xfrm>
              <a:off x="5621825" y="2419750"/>
              <a:ext cx="22050" cy="6975"/>
            </a:xfrm>
            <a:custGeom>
              <a:rect b="b" l="l" r="r" t="t"/>
              <a:pathLst>
                <a:path extrusionOk="0" h="279" w="882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"/>
            <p:cNvSpPr/>
            <p:nvPr/>
          </p:nvSpPr>
          <p:spPr>
            <a:xfrm>
              <a:off x="5622725" y="2510900"/>
              <a:ext cx="21150" cy="5050"/>
            </a:xfrm>
            <a:custGeom>
              <a:rect b="b" l="l" r="r" t="t"/>
              <a:pathLst>
                <a:path extrusionOk="0" h="202" w="846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5"/>
            <p:cNvSpPr/>
            <p:nvPr/>
          </p:nvSpPr>
          <p:spPr>
            <a:xfrm>
              <a:off x="5633125" y="2376000"/>
              <a:ext cx="26825" cy="4325"/>
            </a:xfrm>
            <a:custGeom>
              <a:rect b="b" l="l" r="r" t="t"/>
              <a:pathLst>
                <a:path extrusionOk="0" h="173" w="1073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5"/>
            <p:cNvSpPr/>
            <p:nvPr/>
          </p:nvSpPr>
          <p:spPr>
            <a:xfrm>
              <a:off x="5803100" y="2504900"/>
              <a:ext cx="19375" cy="10575"/>
            </a:xfrm>
            <a:custGeom>
              <a:rect b="b" l="l" r="r" t="t"/>
              <a:pathLst>
                <a:path extrusionOk="0" h="423" w="775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"/>
            <p:cNvSpPr/>
            <p:nvPr/>
          </p:nvSpPr>
          <p:spPr>
            <a:xfrm>
              <a:off x="5666175" y="2512900"/>
              <a:ext cx="11025" cy="6600"/>
            </a:xfrm>
            <a:custGeom>
              <a:rect b="b" l="l" r="r" t="t"/>
              <a:pathLst>
                <a:path extrusionOk="0" h="264" w="441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"/>
            <p:cNvSpPr/>
            <p:nvPr/>
          </p:nvSpPr>
          <p:spPr>
            <a:xfrm>
              <a:off x="5337850" y="2514200"/>
              <a:ext cx="18775" cy="8575"/>
            </a:xfrm>
            <a:custGeom>
              <a:rect b="b" l="l" r="r" t="t"/>
              <a:pathLst>
                <a:path extrusionOk="0" h="343" w="751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"/>
            <p:cNvSpPr/>
            <p:nvPr/>
          </p:nvSpPr>
          <p:spPr>
            <a:xfrm>
              <a:off x="5302725" y="2491475"/>
              <a:ext cx="15800" cy="11375"/>
            </a:xfrm>
            <a:custGeom>
              <a:rect b="b" l="l" r="r" t="t"/>
              <a:pathLst>
                <a:path extrusionOk="0" h="455" w="632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"/>
            <p:cNvSpPr/>
            <p:nvPr/>
          </p:nvSpPr>
          <p:spPr>
            <a:xfrm>
              <a:off x="5403350" y="2376600"/>
              <a:ext cx="26800" cy="2725"/>
            </a:xfrm>
            <a:custGeom>
              <a:rect b="b" l="l" r="r" t="t"/>
              <a:pathLst>
                <a:path extrusionOk="0" h="109" w="1072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"/>
            <p:cNvSpPr/>
            <p:nvPr/>
          </p:nvSpPr>
          <p:spPr>
            <a:xfrm>
              <a:off x="5342325" y="2510250"/>
              <a:ext cx="18175" cy="6000"/>
            </a:xfrm>
            <a:custGeom>
              <a:rect b="b" l="l" r="r" t="t"/>
              <a:pathLst>
                <a:path extrusionOk="0" h="240" w="727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"/>
            <p:cNvSpPr/>
            <p:nvPr/>
          </p:nvSpPr>
          <p:spPr>
            <a:xfrm>
              <a:off x="5564075" y="2429600"/>
              <a:ext cx="9850" cy="6300"/>
            </a:xfrm>
            <a:custGeom>
              <a:rect b="b" l="l" r="r" t="t"/>
              <a:pathLst>
                <a:path extrusionOk="0" h="252" w="394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"/>
            <p:cNvSpPr/>
            <p:nvPr/>
          </p:nvSpPr>
          <p:spPr>
            <a:xfrm>
              <a:off x="5572400" y="2613400"/>
              <a:ext cx="22350" cy="3500"/>
            </a:xfrm>
            <a:custGeom>
              <a:rect b="b" l="l" r="r" t="t"/>
              <a:pathLst>
                <a:path extrusionOk="0" h="140" w="894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"/>
            <p:cNvSpPr/>
            <p:nvPr/>
          </p:nvSpPr>
          <p:spPr>
            <a:xfrm>
              <a:off x="5805175" y="2369500"/>
              <a:ext cx="14025" cy="9100"/>
            </a:xfrm>
            <a:custGeom>
              <a:rect b="b" l="l" r="r" t="t"/>
              <a:pathLst>
                <a:path extrusionOk="0" h="364" w="561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"/>
            <p:cNvSpPr/>
            <p:nvPr/>
          </p:nvSpPr>
          <p:spPr>
            <a:xfrm>
              <a:off x="5980800" y="2567100"/>
              <a:ext cx="10725" cy="10125"/>
            </a:xfrm>
            <a:custGeom>
              <a:rect b="b" l="l" r="r" t="t"/>
              <a:pathLst>
                <a:path extrusionOk="0" h="405" w="429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"/>
            <p:cNvSpPr/>
            <p:nvPr/>
          </p:nvSpPr>
          <p:spPr>
            <a:xfrm>
              <a:off x="5314050" y="2508800"/>
              <a:ext cx="17875" cy="3575"/>
            </a:xfrm>
            <a:custGeom>
              <a:rect b="b" l="l" r="r" t="t"/>
              <a:pathLst>
                <a:path extrusionOk="0" h="143" w="715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"/>
            <p:cNvSpPr/>
            <p:nvPr/>
          </p:nvSpPr>
          <p:spPr>
            <a:xfrm>
              <a:off x="5940900" y="2600125"/>
              <a:ext cx="11925" cy="8975"/>
            </a:xfrm>
            <a:custGeom>
              <a:rect b="b" l="l" r="r" t="t"/>
              <a:pathLst>
                <a:path extrusionOk="0" h="359" w="477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"/>
            <p:cNvSpPr/>
            <p:nvPr/>
          </p:nvSpPr>
          <p:spPr>
            <a:xfrm>
              <a:off x="5268200" y="2404525"/>
              <a:ext cx="16400" cy="4850"/>
            </a:xfrm>
            <a:custGeom>
              <a:rect b="b" l="l" r="r" t="t"/>
              <a:pathLst>
                <a:path extrusionOk="0" h="194" w="656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"/>
            <p:cNvSpPr/>
            <p:nvPr/>
          </p:nvSpPr>
          <p:spPr>
            <a:xfrm>
              <a:off x="5490550" y="2501625"/>
              <a:ext cx="8375" cy="6050"/>
            </a:xfrm>
            <a:custGeom>
              <a:rect b="b" l="l" r="r" t="t"/>
              <a:pathLst>
                <a:path extrusionOk="0" h="242" w="335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"/>
            <p:cNvSpPr/>
            <p:nvPr/>
          </p:nvSpPr>
          <p:spPr>
            <a:xfrm>
              <a:off x="5708450" y="2505150"/>
              <a:ext cx="14000" cy="5550"/>
            </a:xfrm>
            <a:custGeom>
              <a:rect b="b" l="l" r="r" t="t"/>
              <a:pathLst>
                <a:path extrusionOk="0" h="222" w="56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"/>
            <p:cNvSpPr/>
            <p:nvPr/>
          </p:nvSpPr>
          <p:spPr>
            <a:xfrm>
              <a:off x="5471200" y="2426425"/>
              <a:ext cx="11350" cy="6975"/>
            </a:xfrm>
            <a:custGeom>
              <a:rect b="b" l="l" r="r" t="t"/>
              <a:pathLst>
                <a:path extrusionOk="0" h="279" w="454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"/>
            <p:cNvSpPr/>
            <p:nvPr/>
          </p:nvSpPr>
          <p:spPr>
            <a:xfrm>
              <a:off x="5367625" y="2429925"/>
              <a:ext cx="14300" cy="4150"/>
            </a:xfrm>
            <a:custGeom>
              <a:rect b="b" l="l" r="r" t="t"/>
              <a:pathLst>
                <a:path extrusionOk="0" h="166" w="572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"/>
            <p:cNvSpPr/>
            <p:nvPr/>
          </p:nvSpPr>
          <p:spPr>
            <a:xfrm>
              <a:off x="5538775" y="2465900"/>
              <a:ext cx="6875" cy="4900"/>
            </a:xfrm>
            <a:custGeom>
              <a:rect b="b" l="l" r="r" t="t"/>
              <a:pathLst>
                <a:path extrusionOk="0" h="196" w="275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"/>
            <p:cNvSpPr/>
            <p:nvPr/>
          </p:nvSpPr>
          <p:spPr>
            <a:xfrm>
              <a:off x="5810525" y="2506100"/>
              <a:ext cx="12825" cy="7750"/>
            </a:xfrm>
            <a:custGeom>
              <a:rect b="b" l="l" r="r" t="t"/>
              <a:pathLst>
                <a:path extrusionOk="0" h="310" w="513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"/>
            <p:cNvSpPr/>
            <p:nvPr/>
          </p:nvSpPr>
          <p:spPr>
            <a:xfrm>
              <a:off x="5310175" y="2451325"/>
              <a:ext cx="14600" cy="4650"/>
            </a:xfrm>
            <a:custGeom>
              <a:rect b="b" l="l" r="r" t="t"/>
              <a:pathLst>
                <a:path extrusionOk="0" h="186" w="584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"/>
            <p:cNvSpPr/>
            <p:nvPr/>
          </p:nvSpPr>
          <p:spPr>
            <a:xfrm>
              <a:off x="5945375" y="2510525"/>
              <a:ext cx="5075" cy="9275"/>
            </a:xfrm>
            <a:custGeom>
              <a:rect b="b" l="l" r="r" t="t"/>
              <a:pathLst>
                <a:path extrusionOk="0" h="371" w="203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"/>
            <p:cNvSpPr/>
            <p:nvPr/>
          </p:nvSpPr>
          <p:spPr>
            <a:xfrm>
              <a:off x="5737300" y="2440600"/>
              <a:ext cx="6875" cy="5700"/>
            </a:xfrm>
            <a:custGeom>
              <a:rect b="b" l="l" r="r" t="t"/>
              <a:pathLst>
                <a:path extrusionOk="0" h="228" w="275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"/>
            <p:cNvSpPr/>
            <p:nvPr/>
          </p:nvSpPr>
          <p:spPr>
            <a:xfrm>
              <a:off x="5261050" y="2347750"/>
              <a:ext cx="10150" cy="10725"/>
            </a:xfrm>
            <a:custGeom>
              <a:rect b="b" l="l" r="r" t="t"/>
              <a:pathLst>
                <a:path extrusionOk="0" h="429" w="406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"/>
            <p:cNvSpPr/>
            <p:nvPr/>
          </p:nvSpPr>
          <p:spPr>
            <a:xfrm>
              <a:off x="5801000" y="2505500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"/>
            <p:cNvSpPr/>
            <p:nvPr/>
          </p:nvSpPr>
          <p:spPr>
            <a:xfrm>
              <a:off x="5704875" y="2587925"/>
              <a:ext cx="11025" cy="3325"/>
            </a:xfrm>
            <a:custGeom>
              <a:rect b="b" l="l" r="r" t="t"/>
              <a:pathLst>
                <a:path extrusionOk="0" h="133" w="441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"/>
            <p:cNvSpPr/>
            <p:nvPr/>
          </p:nvSpPr>
          <p:spPr>
            <a:xfrm>
              <a:off x="5719150" y="2587900"/>
              <a:ext cx="10750" cy="3950"/>
            </a:xfrm>
            <a:custGeom>
              <a:rect b="b" l="l" r="r" t="t"/>
              <a:pathLst>
                <a:path extrusionOk="0" h="158" w="43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"/>
            <p:cNvSpPr/>
            <p:nvPr/>
          </p:nvSpPr>
          <p:spPr>
            <a:xfrm>
              <a:off x="5762325" y="2512350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"/>
            <p:cNvSpPr/>
            <p:nvPr/>
          </p:nvSpPr>
          <p:spPr>
            <a:xfrm>
              <a:off x="5819175" y="2559150"/>
              <a:ext cx="7450" cy="7700"/>
            </a:xfrm>
            <a:custGeom>
              <a:rect b="b" l="l" r="r" t="t"/>
              <a:pathLst>
                <a:path extrusionOk="0" h="308" w="298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"/>
            <p:cNvSpPr/>
            <p:nvPr/>
          </p:nvSpPr>
          <p:spPr>
            <a:xfrm>
              <a:off x="6121000" y="25805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"/>
            <p:cNvSpPr/>
            <p:nvPr/>
          </p:nvSpPr>
          <p:spPr>
            <a:xfrm>
              <a:off x="5916200" y="2429600"/>
              <a:ext cx="11050" cy="3750"/>
            </a:xfrm>
            <a:custGeom>
              <a:rect b="b" l="l" r="r" t="t"/>
              <a:pathLst>
                <a:path extrusionOk="0" h="150" w="442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"/>
            <p:cNvSpPr/>
            <p:nvPr/>
          </p:nvSpPr>
          <p:spPr>
            <a:xfrm>
              <a:off x="5253025" y="2376325"/>
              <a:ext cx="7475" cy="6575"/>
            </a:xfrm>
            <a:custGeom>
              <a:rect b="b" l="l" r="r" t="t"/>
              <a:pathLst>
                <a:path extrusionOk="0" h="263" w="299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"/>
            <p:cNvSpPr/>
            <p:nvPr/>
          </p:nvSpPr>
          <p:spPr>
            <a:xfrm>
              <a:off x="5570025" y="2441750"/>
              <a:ext cx="5975" cy="4075"/>
            </a:xfrm>
            <a:custGeom>
              <a:rect b="b" l="l" r="r" t="t"/>
              <a:pathLst>
                <a:path extrusionOk="0" h="163" w="239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"/>
            <p:cNvSpPr/>
            <p:nvPr/>
          </p:nvSpPr>
          <p:spPr>
            <a:xfrm>
              <a:off x="5320000" y="2491725"/>
              <a:ext cx="12525" cy="2475"/>
            </a:xfrm>
            <a:custGeom>
              <a:rect b="b" l="l" r="r" t="t"/>
              <a:pathLst>
                <a:path extrusionOk="0" h="99" w="501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"/>
            <p:cNvSpPr/>
            <p:nvPr/>
          </p:nvSpPr>
          <p:spPr>
            <a:xfrm>
              <a:off x="5323275" y="2500425"/>
              <a:ext cx="12225" cy="5125"/>
            </a:xfrm>
            <a:custGeom>
              <a:rect b="b" l="l" r="r" t="t"/>
              <a:pathLst>
                <a:path extrusionOk="0" h="205" w="489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"/>
            <p:cNvSpPr/>
            <p:nvPr/>
          </p:nvSpPr>
          <p:spPr>
            <a:xfrm>
              <a:off x="5312850" y="231072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"/>
            <p:cNvSpPr/>
            <p:nvPr/>
          </p:nvSpPr>
          <p:spPr>
            <a:xfrm>
              <a:off x="5374175" y="2318800"/>
              <a:ext cx="11325" cy="3450"/>
            </a:xfrm>
            <a:custGeom>
              <a:rect b="b" l="l" r="r" t="t"/>
              <a:pathLst>
                <a:path extrusionOk="0" h="138" w="453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"/>
            <p:cNvSpPr/>
            <p:nvPr/>
          </p:nvSpPr>
          <p:spPr>
            <a:xfrm>
              <a:off x="5328025" y="231165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5"/>
            <p:cNvSpPr/>
            <p:nvPr/>
          </p:nvSpPr>
          <p:spPr>
            <a:xfrm>
              <a:off x="5367625" y="2509000"/>
              <a:ext cx="10750" cy="3375"/>
            </a:xfrm>
            <a:custGeom>
              <a:rect b="b" l="l" r="r" t="t"/>
              <a:pathLst>
                <a:path extrusionOk="0" h="135" w="43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5"/>
            <p:cNvSpPr/>
            <p:nvPr/>
          </p:nvSpPr>
          <p:spPr>
            <a:xfrm>
              <a:off x="5439350" y="2497800"/>
              <a:ext cx="10150" cy="4150"/>
            </a:xfrm>
            <a:custGeom>
              <a:rect b="b" l="l" r="r" t="t"/>
              <a:pathLst>
                <a:path extrusionOk="0" h="166" w="406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"/>
            <p:cNvSpPr/>
            <p:nvPr/>
          </p:nvSpPr>
          <p:spPr>
            <a:xfrm>
              <a:off x="5435200" y="2423200"/>
              <a:ext cx="11625" cy="3450"/>
            </a:xfrm>
            <a:custGeom>
              <a:rect b="b" l="l" r="r" t="t"/>
              <a:pathLst>
                <a:path extrusionOk="0" h="138" w="465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"/>
            <p:cNvSpPr/>
            <p:nvPr/>
          </p:nvSpPr>
          <p:spPr>
            <a:xfrm>
              <a:off x="5436075" y="2429975"/>
              <a:ext cx="10450" cy="2925"/>
            </a:xfrm>
            <a:custGeom>
              <a:rect b="b" l="l" r="r" t="t"/>
              <a:pathLst>
                <a:path extrusionOk="0" h="117" w="418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"/>
            <p:cNvSpPr/>
            <p:nvPr/>
          </p:nvSpPr>
          <p:spPr>
            <a:xfrm>
              <a:off x="5676000" y="24230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"/>
            <p:cNvSpPr/>
            <p:nvPr/>
          </p:nvSpPr>
          <p:spPr>
            <a:xfrm>
              <a:off x="5607525" y="2584375"/>
              <a:ext cx="7475" cy="7475"/>
            </a:xfrm>
            <a:custGeom>
              <a:rect b="b" l="l" r="r" t="t"/>
              <a:pathLst>
                <a:path extrusionOk="0" h="299" w="299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"/>
            <p:cNvSpPr/>
            <p:nvPr/>
          </p:nvSpPr>
          <p:spPr>
            <a:xfrm>
              <a:off x="5690575" y="2423050"/>
              <a:ext cx="10450" cy="3250"/>
            </a:xfrm>
            <a:custGeom>
              <a:rect b="b" l="l" r="r" t="t"/>
              <a:pathLst>
                <a:path extrusionOk="0" h="130" w="418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"/>
            <p:cNvSpPr/>
            <p:nvPr/>
          </p:nvSpPr>
          <p:spPr>
            <a:xfrm>
              <a:off x="5303025" y="2415300"/>
              <a:ext cx="7175" cy="4625"/>
            </a:xfrm>
            <a:custGeom>
              <a:rect b="b" l="l" r="r" t="t"/>
              <a:pathLst>
                <a:path extrusionOk="0" h="185" w="287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"/>
            <p:cNvSpPr/>
            <p:nvPr/>
          </p:nvSpPr>
          <p:spPr>
            <a:xfrm>
              <a:off x="5335475" y="2509800"/>
              <a:ext cx="7175" cy="3175"/>
            </a:xfrm>
            <a:custGeom>
              <a:rect b="b" l="l" r="r" t="t"/>
              <a:pathLst>
                <a:path extrusionOk="0" h="127" w="287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"/>
            <p:cNvSpPr/>
            <p:nvPr/>
          </p:nvSpPr>
          <p:spPr>
            <a:xfrm>
              <a:off x="5310175" y="2501025"/>
              <a:ext cx="8350" cy="4500"/>
            </a:xfrm>
            <a:custGeom>
              <a:rect b="b" l="l" r="r" t="t"/>
              <a:pathLst>
                <a:path extrusionOk="0" h="180" w="334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"/>
            <p:cNvSpPr/>
            <p:nvPr/>
          </p:nvSpPr>
          <p:spPr>
            <a:xfrm>
              <a:off x="5235175" y="2415600"/>
              <a:ext cx="3875" cy="8075"/>
            </a:xfrm>
            <a:custGeom>
              <a:rect b="b" l="l" r="r" t="t"/>
              <a:pathLst>
                <a:path extrusionOk="0" h="323" w="155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5"/>
            <p:cNvSpPr/>
            <p:nvPr/>
          </p:nvSpPr>
          <p:spPr>
            <a:xfrm>
              <a:off x="5267025" y="2340600"/>
              <a:ext cx="4175" cy="6575"/>
            </a:xfrm>
            <a:custGeom>
              <a:rect b="b" l="l" r="r" t="t"/>
              <a:pathLst>
                <a:path extrusionOk="0" h="263" w="167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"/>
            <p:cNvSpPr/>
            <p:nvPr/>
          </p:nvSpPr>
          <p:spPr>
            <a:xfrm>
              <a:off x="5826600" y="2511300"/>
              <a:ext cx="7775" cy="4300"/>
            </a:xfrm>
            <a:custGeom>
              <a:rect b="b" l="l" r="r" t="t"/>
              <a:pathLst>
                <a:path extrusionOk="0" h="172" w="311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"/>
            <p:cNvSpPr/>
            <p:nvPr/>
          </p:nvSpPr>
          <p:spPr>
            <a:xfrm>
              <a:off x="5787325" y="2512950"/>
              <a:ext cx="7450" cy="2475"/>
            </a:xfrm>
            <a:custGeom>
              <a:rect b="b" l="l" r="r" t="t"/>
              <a:pathLst>
                <a:path extrusionOk="0" h="99" w="298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"/>
            <p:cNvSpPr/>
            <p:nvPr/>
          </p:nvSpPr>
          <p:spPr>
            <a:xfrm>
              <a:off x="5862325" y="2426025"/>
              <a:ext cx="7475" cy="4500"/>
            </a:xfrm>
            <a:custGeom>
              <a:rect b="b" l="l" r="r" t="t"/>
              <a:pathLst>
                <a:path extrusionOk="0" h="180" w="299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"/>
            <p:cNvSpPr/>
            <p:nvPr/>
          </p:nvSpPr>
          <p:spPr>
            <a:xfrm>
              <a:off x="5564975" y="2504900"/>
              <a:ext cx="6875" cy="3125"/>
            </a:xfrm>
            <a:custGeom>
              <a:rect b="b" l="l" r="r" t="t"/>
              <a:pathLst>
                <a:path extrusionOk="0" h="125" w="275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"/>
            <p:cNvSpPr/>
            <p:nvPr/>
          </p:nvSpPr>
          <p:spPr>
            <a:xfrm>
              <a:off x="5694150" y="2580200"/>
              <a:ext cx="4800" cy="3500"/>
            </a:xfrm>
            <a:custGeom>
              <a:rect b="b" l="l" r="r" t="t"/>
              <a:pathLst>
                <a:path extrusionOk="0" h="140" w="192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"/>
            <p:cNvSpPr/>
            <p:nvPr/>
          </p:nvSpPr>
          <p:spPr>
            <a:xfrm>
              <a:off x="5629550" y="2617125"/>
              <a:ext cx="6875" cy="2625"/>
            </a:xfrm>
            <a:custGeom>
              <a:rect b="b" l="l" r="r" t="t"/>
              <a:pathLst>
                <a:path extrusionOk="0" h="105" w="275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"/>
            <p:cNvSpPr/>
            <p:nvPr/>
          </p:nvSpPr>
          <p:spPr>
            <a:xfrm>
              <a:off x="5640275" y="2616375"/>
              <a:ext cx="8650" cy="3450"/>
            </a:xfrm>
            <a:custGeom>
              <a:rect b="b" l="l" r="r" t="t"/>
              <a:pathLst>
                <a:path extrusionOk="0" h="138" w="346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"/>
            <p:cNvSpPr/>
            <p:nvPr/>
          </p:nvSpPr>
          <p:spPr>
            <a:xfrm>
              <a:off x="5405125" y="2398350"/>
              <a:ext cx="3600" cy="2100"/>
            </a:xfrm>
            <a:custGeom>
              <a:rect b="b" l="l" r="r" t="t"/>
              <a:pathLst>
                <a:path extrusionOk="0" h="84" w="144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"/>
            <p:cNvSpPr/>
            <p:nvPr/>
          </p:nvSpPr>
          <p:spPr>
            <a:xfrm>
              <a:off x="5884350" y="26383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5"/>
            <p:cNvSpPr/>
            <p:nvPr/>
          </p:nvSpPr>
          <p:spPr>
            <a:xfrm>
              <a:off x="5428650" y="2426925"/>
              <a:ext cx="3600" cy="6575"/>
            </a:xfrm>
            <a:custGeom>
              <a:rect b="b" l="l" r="r" t="t"/>
              <a:pathLst>
                <a:path extrusionOk="0" h="263" w="144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5"/>
            <p:cNvSpPr/>
            <p:nvPr/>
          </p:nvSpPr>
          <p:spPr>
            <a:xfrm>
              <a:off x="5463775" y="2425800"/>
              <a:ext cx="7450" cy="3425"/>
            </a:xfrm>
            <a:custGeom>
              <a:rect b="b" l="l" r="r" t="t"/>
              <a:pathLst>
                <a:path extrusionOk="0" h="137" w="298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5"/>
            <p:cNvSpPr/>
            <p:nvPr/>
          </p:nvSpPr>
          <p:spPr>
            <a:xfrm>
              <a:off x="5456325" y="2547950"/>
              <a:ext cx="4200" cy="4600"/>
            </a:xfrm>
            <a:custGeom>
              <a:rect b="b" l="l" r="r" t="t"/>
              <a:pathLst>
                <a:path extrusionOk="0" h="184" w="168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5"/>
            <p:cNvSpPr/>
            <p:nvPr/>
          </p:nvSpPr>
          <p:spPr>
            <a:xfrm>
              <a:off x="5611100" y="25843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5"/>
            <p:cNvSpPr/>
            <p:nvPr/>
          </p:nvSpPr>
          <p:spPr>
            <a:xfrm>
              <a:off x="5227725" y="241770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5"/>
            <p:cNvSpPr/>
            <p:nvPr/>
          </p:nvSpPr>
          <p:spPr>
            <a:xfrm>
              <a:off x="5242600" y="235130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5"/>
            <p:cNvSpPr/>
            <p:nvPr/>
          </p:nvSpPr>
          <p:spPr>
            <a:xfrm>
              <a:off x="5253025" y="2340300"/>
              <a:ext cx="4775" cy="3600"/>
            </a:xfrm>
            <a:custGeom>
              <a:rect b="b" l="l" r="r" t="t"/>
              <a:pathLst>
                <a:path extrusionOk="0" h="144" w="191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5"/>
            <p:cNvSpPr/>
            <p:nvPr/>
          </p:nvSpPr>
          <p:spPr>
            <a:xfrm>
              <a:off x="5249150" y="23441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5"/>
            <p:cNvSpPr/>
            <p:nvPr/>
          </p:nvSpPr>
          <p:spPr>
            <a:xfrm>
              <a:off x="5245875" y="2347750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5"/>
            <p:cNvSpPr/>
            <p:nvPr/>
          </p:nvSpPr>
          <p:spPr>
            <a:xfrm>
              <a:off x="5363450" y="25123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5"/>
            <p:cNvSpPr/>
            <p:nvPr/>
          </p:nvSpPr>
          <p:spPr>
            <a:xfrm>
              <a:off x="5374475" y="2494475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5"/>
            <p:cNvSpPr/>
            <p:nvPr/>
          </p:nvSpPr>
          <p:spPr>
            <a:xfrm>
              <a:off x="5278325" y="2379300"/>
              <a:ext cx="3300" cy="2675"/>
            </a:xfrm>
            <a:custGeom>
              <a:rect b="b" l="l" r="r" t="t"/>
              <a:pathLst>
                <a:path extrusionOk="0" h="107" w="132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5"/>
            <p:cNvSpPr/>
            <p:nvPr/>
          </p:nvSpPr>
          <p:spPr>
            <a:xfrm>
              <a:off x="5262550" y="2331675"/>
              <a:ext cx="5675" cy="5975"/>
            </a:xfrm>
            <a:custGeom>
              <a:rect b="b" l="l" r="r" t="t"/>
              <a:pathLst>
                <a:path extrusionOk="0" h="239" w="227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5"/>
            <p:cNvSpPr/>
            <p:nvPr/>
          </p:nvSpPr>
          <p:spPr>
            <a:xfrm>
              <a:off x="5258975" y="2335825"/>
              <a:ext cx="5375" cy="5400"/>
            </a:xfrm>
            <a:custGeom>
              <a:rect b="b" l="l" r="r" t="t"/>
              <a:pathLst>
                <a:path extrusionOk="0" h="216" w="215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5"/>
            <p:cNvSpPr/>
            <p:nvPr/>
          </p:nvSpPr>
          <p:spPr>
            <a:xfrm>
              <a:off x="5256300" y="2339400"/>
              <a:ext cx="4500" cy="4500"/>
            </a:xfrm>
            <a:custGeom>
              <a:rect b="b" l="l" r="r" t="t"/>
              <a:pathLst>
                <a:path extrusionOk="0" h="180" w="18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5"/>
            <p:cNvSpPr/>
            <p:nvPr/>
          </p:nvSpPr>
          <p:spPr>
            <a:xfrm>
              <a:off x="5274450" y="23331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5"/>
            <p:cNvSpPr/>
            <p:nvPr/>
          </p:nvSpPr>
          <p:spPr>
            <a:xfrm>
              <a:off x="5269700" y="2325600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5"/>
            <p:cNvSpPr/>
            <p:nvPr/>
          </p:nvSpPr>
          <p:spPr>
            <a:xfrm>
              <a:off x="5271175" y="2336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5"/>
            <p:cNvSpPr/>
            <p:nvPr/>
          </p:nvSpPr>
          <p:spPr>
            <a:xfrm>
              <a:off x="5266575" y="2329150"/>
              <a:ext cx="4925" cy="4625"/>
            </a:xfrm>
            <a:custGeom>
              <a:rect b="b" l="l" r="r" t="t"/>
              <a:pathLst>
                <a:path extrusionOk="0" h="185" w="197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5"/>
            <p:cNvSpPr/>
            <p:nvPr/>
          </p:nvSpPr>
          <p:spPr>
            <a:xfrm>
              <a:off x="5319700" y="2500525"/>
              <a:ext cx="5075" cy="4400"/>
            </a:xfrm>
            <a:custGeom>
              <a:rect b="b" l="l" r="r" t="t"/>
              <a:pathLst>
                <a:path extrusionOk="0" h="176" w="203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5"/>
            <p:cNvSpPr/>
            <p:nvPr/>
          </p:nvSpPr>
          <p:spPr>
            <a:xfrm>
              <a:off x="5306000" y="2308150"/>
              <a:ext cx="4200" cy="3225"/>
            </a:xfrm>
            <a:custGeom>
              <a:rect b="b" l="l" r="r" t="t"/>
              <a:pathLst>
                <a:path extrusionOk="0" h="129" w="168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5"/>
            <p:cNvSpPr/>
            <p:nvPr/>
          </p:nvSpPr>
          <p:spPr>
            <a:xfrm>
              <a:off x="5317325" y="2500525"/>
              <a:ext cx="3600" cy="4700"/>
            </a:xfrm>
            <a:custGeom>
              <a:rect b="b" l="l" r="r" t="t"/>
              <a:pathLst>
                <a:path extrusionOk="0" h="188" w="144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5"/>
            <p:cNvSpPr/>
            <p:nvPr/>
          </p:nvSpPr>
          <p:spPr>
            <a:xfrm>
              <a:off x="5776300" y="2512950"/>
              <a:ext cx="3900" cy="1600"/>
            </a:xfrm>
            <a:custGeom>
              <a:rect b="b" l="l" r="r" t="t"/>
              <a:pathLst>
                <a:path extrusionOk="0" h="64" w="156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5"/>
            <p:cNvSpPr/>
            <p:nvPr/>
          </p:nvSpPr>
          <p:spPr>
            <a:xfrm>
              <a:off x="5819475" y="2512650"/>
              <a:ext cx="3875" cy="1500"/>
            </a:xfrm>
            <a:custGeom>
              <a:rect b="b" l="l" r="r" t="t"/>
              <a:pathLst>
                <a:path extrusionOk="0" h="60" w="155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5"/>
            <p:cNvSpPr/>
            <p:nvPr/>
          </p:nvSpPr>
          <p:spPr>
            <a:xfrm>
              <a:off x="5819475" y="25593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5"/>
            <p:cNvSpPr/>
            <p:nvPr/>
          </p:nvSpPr>
          <p:spPr>
            <a:xfrm>
              <a:off x="5859050" y="251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5"/>
            <p:cNvSpPr/>
            <p:nvPr/>
          </p:nvSpPr>
          <p:spPr>
            <a:xfrm>
              <a:off x="5856375" y="3881650"/>
              <a:ext cx="135750" cy="38450"/>
            </a:xfrm>
            <a:custGeom>
              <a:rect b="b" l="l" r="r" t="t"/>
              <a:pathLst>
                <a:path extrusionOk="0" h="1538" w="543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5"/>
            <p:cNvSpPr/>
            <p:nvPr/>
          </p:nvSpPr>
          <p:spPr>
            <a:xfrm>
              <a:off x="5908175" y="3921725"/>
              <a:ext cx="158975" cy="25575"/>
            </a:xfrm>
            <a:custGeom>
              <a:rect b="b" l="l" r="r" t="t"/>
              <a:pathLst>
                <a:path extrusionOk="0" h="1023" w="6359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5"/>
            <p:cNvSpPr/>
            <p:nvPr/>
          </p:nvSpPr>
          <p:spPr>
            <a:xfrm>
              <a:off x="5765000" y="3799100"/>
              <a:ext cx="57175" cy="115525"/>
            </a:xfrm>
            <a:custGeom>
              <a:rect b="b" l="l" r="r" t="t"/>
              <a:pathLst>
                <a:path extrusionOk="0" h="4621" w="2287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5"/>
            <p:cNvSpPr/>
            <p:nvPr/>
          </p:nvSpPr>
          <p:spPr>
            <a:xfrm>
              <a:off x="6018300" y="3917275"/>
              <a:ext cx="158850" cy="23600"/>
            </a:xfrm>
            <a:custGeom>
              <a:rect b="b" l="l" r="r" t="t"/>
              <a:pathLst>
                <a:path extrusionOk="0" h="944" w="6354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5"/>
            <p:cNvSpPr/>
            <p:nvPr/>
          </p:nvSpPr>
          <p:spPr>
            <a:xfrm>
              <a:off x="5791200" y="3900600"/>
              <a:ext cx="32450" cy="67175"/>
            </a:xfrm>
            <a:custGeom>
              <a:rect b="b" l="l" r="r" t="t"/>
              <a:pathLst>
                <a:path extrusionOk="0" h="2687" w="1298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5"/>
            <p:cNvSpPr/>
            <p:nvPr/>
          </p:nvSpPr>
          <p:spPr>
            <a:xfrm>
              <a:off x="6127550" y="3920600"/>
              <a:ext cx="106275" cy="22175"/>
            </a:xfrm>
            <a:custGeom>
              <a:rect b="b" l="l" r="r" t="t"/>
              <a:pathLst>
                <a:path extrusionOk="0" h="887" w="4251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5"/>
            <p:cNvSpPr/>
            <p:nvPr/>
          </p:nvSpPr>
          <p:spPr>
            <a:xfrm>
              <a:off x="5884050" y="3907175"/>
              <a:ext cx="104800" cy="19175"/>
            </a:xfrm>
            <a:custGeom>
              <a:rect b="b" l="l" r="r" t="t"/>
              <a:pathLst>
                <a:path extrusionOk="0" h="767" w="4192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5"/>
            <p:cNvSpPr/>
            <p:nvPr/>
          </p:nvSpPr>
          <p:spPr>
            <a:xfrm>
              <a:off x="6132000" y="3898150"/>
              <a:ext cx="70575" cy="22725"/>
            </a:xfrm>
            <a:custGeom>
              <a:rect b="b" l="l" r="r" t="t"/>
              <a:pathLst>
                <a:path extrusionOk="0" h="909" w="2823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"/>
            <p:cNvSpPr/>
            <p:nvPr/>
          </p:nvSpPr>
          <p:spPr>
            <a:xfrm>
              <a:off x="5812625" y="3873675"/>
              <a:ext cx="72050" cy="27850"/>
            </a:xfrm>
            <a:custGeom>
              <a:rect b="b" l="l" r="r" t="t"/>
              <a:pathLst>
                <a:path extrusionOk="0" h="1114" w="2882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"/>
            <p:cNvSpPr/>
            <p:nvPr/>
          </p:nvSpPr>
          <p:spPr>
            <a:xfrm>
              <a:off x="5829875" y="3982500"/>
              <a:ext cx="83075" cy="9425"/>
            </a:xfrm>
            <a:custGeom>
              <a:rect b="b" l="l" r="r" t="t"/>
              <a:pathLst>
                <a:path extrusionOk="0" h="377" w="3323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"/>
            <p:cNvSpPr/>
            <p:nvPr/>
          </p:nvSpPr>
          <p:spPr>
            <a:xfrm>
              <a:off x="5924825" y="3936775"/>
              <a:ext cx="78925" cy="11625"/>
            </a:xfrm>
            <a:custGeom>
              <a:rect b="b" l="l" r="r" t="t"/>
              <a:pathLst>
                <a:path extrusionOk="0" h="465" w="3157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"/>
            <p:cNvSpPr/>
            <p:nvPr/>
          </p:nvSpPr>
          <p:spPr>
            <a:xfrm>
              <a:off x="6152550" y="3936325"/>
              <a:ext cx="69975" cy="10400"/>
            </a:xfrm>
            <a:custGeom>
              <a:rect b="b" l="l" r="r" t="t"/>
              <a:pathLst>
                <a:path extrusionOk="0" h="416" w="2799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"/>
            <p:cNvSpPr/>
            <p:nvPr/>
          </p:nvSpPr>
          <p:spPr>
            <a:xfrm>
              <a:off x="6066225" y="3943775"/>
              <a:ext cx="62825" cy="13125"/>
            </a:xfrm>
            <a:custGeom>
              <a:rect b="b" l="l" r="r" t="t"/>
              <a:pathLst>
                <a:path extrusionOk="0" h="525" w="2513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"/>
            <p:cNvSpPr/>
            <p:nvPr/>
          </p:nvSpPr>
          <p:spPr>
            <a:xfrm>
              <a:off x="5898350" y="3915500"/>
              <a:ext cx="62525" cy="13425"/>
            </a:xfrm>
            <a:custGeom>
              <a:rect b="b" l="l" r="r" t="t"/>
              <a:pathLst>
                <a:path extrusionOk="0" h="537" w="2501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"/>
            <p:cNvSpPr/>
            <p:nvPr/>
          </p:nvSpPr>
          <p:spPr>
            <a:xfrm>
              <a:off x="6075450" y="3994075"/>
              <a:ext cx="47350" cy="11075"/>
            </a:xfrm>
            <a:custGeom>
              <a:rect b="b" l="l" r="r" t="t"/>
              <a:pathLst>
                <a:path extrusionOk="0" h="443" w="1894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"/>
            <p:cNvSpPr/>
            <p:nvPr/>
          </p:nvSpPr>
          <p:spPr>
            <a:xfrm>
              <a:off x="5977225" y="3987150"/>
              <a:ext cx="63125" cy="10225"/>
            </a:xfrm>
            <a:custGeom>
              <a:rect b="b" l="l" r="r" t="t"/>
              <a:pathLst>
                <a:path extrusionOk="0" h="409" w="2525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"/>
            <p:cNvSpPr/>
            <p:nvPr/>
          </p:nvSpPr>
          <p:spPr>
            <a:xfrm>
              <a:off x="6220700" y="3924725"/>
              <a:ext cx="28300" cy="19125"/>
            </a:xfrm>
            <a:custGeom>
              <a:rect b="b" l="l" r="r" t="t"/>
              <a:pathLst>
                <a:path extrusionOk="0" h="765" w="1132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"/>
            <p:cNvSpPr/>
            <p:nvPr/>
          </p:nvSpPr>
          <p:spPr>
            <a:xfrm>
              <a:off x="5789700" y="3977250"/>
              <a:ext cx="48250" cy="10375"/>
            </a:xfrm>
            <a:custGeom>
              <a:rect b="b" l="l" r="r" t="t"/>
              <a:pathLst>
                <a:path extrusionOk="0" h="415" w="193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"/>
            <p:cNvSpPr/>
            <p:nvPr/>
          </p:nvSpPr>
          <p:spPr>
            <a:xfrm>
              <a:off x="6119500" y="3948600"/>
              <a:ext cx="56575" cy="13425"/>
            </a:xfrm>
            <a:custGeom>
              <a:rect b="b" l="l" r="r" t="t"/>
              <a:pathLst>
                <a:path extrusionOk="0" h="537" w="2263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"/>
            <p:cNvSpPr/>
            <p:nvPr/>
          </p:nvSpPr>
          <p:spPr>
            <a:xfrm>
              <a:off x="5942700" y="3986925"/>
              <a:ext cx="46525" cy="7450"/>
            </a:xfrm>
            <a:custGeom>
              <a:rect b="b" l="l" r="r" t="t"/>
              <a:pathLst>
                <a:path extrusionOk="0" h="298" w="1861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"/>
            <p:cNvSpPr/>
            <p:nvPr/>
          </p:nvSpPr>
          <p:spPr>
            <a:xfrm>
              <a:off x="6199875" y="3907750"/>
              <a:ext cx="30375" cy="16100"/>
            </a:xfrm>
            <a:custGeom>
              <a:rect b="b" l="l" r="r" t="t"/>
              <a:pathLst>
                <a:path extrusionOk="0" h="644" w="1215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"/>
            <p:cNvSpPr/>
            <p:nvPr/>
          </p:nvSpPr>
          <p:spPr>
            <a:xfrm>
              <a:off x="6119500" y="4022350"/>
              <a:ext cx="52125" cy="7925"/>
            </a:xfrm>
            <a:custGeom>
              <a:rect b="b" l="l" r="r" t="t"/>
              <a:pathLst>
                <a:path extrusionOk="0" h="317" w="2085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"/>
            <p:cNvSpPr/>
            <p:nvPr/>
          </p:nvSpPr>
          <p:spPr>
            <a:xfrm>
              <a:off x="5912325" y="3985750"/>
              <a:ext cx="32775" cy="7575"/>
            </a:xfrm>
            <a:custGeom>
              <a:rect b="b" l="l" r="r" t="t"/>
              <a:pathLst>
                <a:path extrusionOk="0" h="303" w="1311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"/>
            <p:cNvSpPr/>
            <p:nvPr/>
          </p:nvSpPr>
          <p:spPr>
            <a:xfrm>
              <a:off x="6047175" y="3993775"/>
              <a:ext cx="34250" cy="6875"/>
            </a:xfrm>
            <a:custGeom>
              <a:rect b="b" l="l" r="r" t="t"/>
              <a:pathLst>
                <a:path extrusionOk="0" h="275" w="137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"/>
            <p:cNvSpPr/>
            <p:nvPr/>
          </p:nvSpPr>
          <p:spPr>
            <a:xfrm>
              <a:off x="5998050" y="3942800"/>
              <a:ext cx="38725" cy="7675"/>
            </a:xfrm>
            <a:custGeom>
              <a:rect b="b" l="l" r="r" t="t"/>
              <a:pathLst>
                <a:path extrusionOk="0" h="307" w="1549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"/>
            <p:cNvSpPr/>
            <p:nvPr/>
          </p:nvSpPr>
          <p:spPr>
            <a:xfrm>
              <a:off x="6088550" y="3936025"/>
              <a:ext cx="57775" cy="4225"/>
            </a:xfrm>
            <a:custGeom>
              <a:rect b="b" l="l" r="r" t="t"/>
              <a:pathLst>
                <a:path extrusionOk="0" h="169" w="2311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"/>
            <p:cNvSpPr/>
            <p:nvPr/>
          </p:nvSpPr>
          <p:spPr>
            <a:xfrm>
              <a:off x="6043600" y="3943475"/>
              <a:ext cx="28300" cy="7750"/>
            </a:xfrm>
            <a:custGeom>
              <a:rect b="b" l="l" r="r" t="t"/>
              <a:pathLst>
                <a:path extrusionOk="0" h="310" w="1132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"/>
            <p:cNvSpPr/>
            <p:nvPr/>
          </p:nvSpPr>
          <p:spPr>
            <a:xfrm>
              <a:off x="6152550" y="3828875"/>
              <a:ext cx="18175" cy="10675"/>
            </a:xfrm>
            <a:custGeom>
              <a:rect b="b" l="l" r="r" t="t"/>
              <a:pathLst>
                <a:path extrusionOk="0" h="427" w="727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"/>
            <p:cNvSpPr/>
            <p:nvPr/>
          </p:nvSpPr>
          <p:spPr>
            <a:xfrm>
              <a:off x="6148075" y="3804175"/>
              <a:ext cx="23250" cy="10675"/>
            </a:xfrm>
            <a:custGeom>
              <a:rect b="b" l="l" r="r" t="t"/>
              <a:pathLst>
                <a:path extrusionOk="0" h="427" w="93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"/>
            <p:cNvSpPr/>
            <p:nvPr/>
          </p:nvSpPr>
          <p:spPr>
            <a:xfrm>
              <a:off x="6128125" y="3957850"/>
              <a:ext cx="39325" cy="4250"/>
            </a:xfrm>
            <a:custGeom>
              <a:rect b="b" l="l" r="r" t="t"/>
              <a:pathLst>
                <a:path extrusionOk="0" h="170" w="1573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"/>
            <p:cNvSpPr/>
            <p:nvPr/>
          </p:nvSpPr>
          <p:spPr>
            <a:xfrm>
              <a:off x="6215350" y="4050025"/>
              <a:ext cx="22350" cy="8375"/>
            </a:xfrm>
            <a:custGeom>
              <a:rect b="b" l="l" r="r" t="t"/>
              <a:pathLst>
                <a:path extrusionOk="0" h="335" w="894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"/>
            <p:cNvSpPr/>
            <p:nvPr/>
          </p:nvSpPr>
          <p:spPr>
            <a:xfrm>
              <a:off x="6091825" y="3955075"/>
              <a:ext cx="28900" cy="3425"/>
            </a:xfrm>
            <a:custGeom>
              <a:rect b="b" l="l" r="r" t="t"/>
              <a:pathLst>
                <a:path extrusionOk="0" h="137" w="1156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"/>
            <p:cNvSpPr/>
            <p:nvPr/>
          </p:nvSpPr>
          <p:spPr>
            <a:xfrm>
              <a:off x="5913225" y="3933150"/>
              <a:ext cx="14325" cy="10650"/>
            </a:xfrm>
            <a:custGeom>
              <a:rect b="b" l="l" r="r" t="t"/>
              <a:pathLst>
                <a:path extrusionOk="0" h="426" w="573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"/>
            <p:cNvSpPr/>
            <p:nvPr/>
          </p:nvSpPr>
          <p:spPr>
            <a:xfrm>
              <a:off x="6080800" y="3943400"/>
              <a:ext cx="22050" cy="4275"/>
            </a:xfrm>
            <a:custGeom>
              <a:rect b="b" l="l" r="r" t="t"/>
              <a:pathLst>
                <a:path extrusionOk="0" h="171" w="882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"/>
            <p:cNvSpPr/>
            <p:nvPr/>
          </p:nvSpPr>
          <p:spPr>
            <a:xfrm>
              <a:off x="6135575" y="3999900"/>
              <a:ext cx="16400" cy="8200"/>
            </a:xfrm>
            <a:custGeom>
              <a:rect b="b" l="l" r="r" t="t"/>
              <a:pathLst>
                <a:path extrusionOk="0" h="328" w="656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"/>
            <p:cNvSpPr/>
            <p:nvPr/>
          </p:nvSpPr>
          <p:spPr>
            <a:xfrm>
              <a:off x="6153425" y="3854175"/>
              <a:ext cx="10750" cy="8775"/>
            </a:xfrm>
            <a:custGeom>
              <a:rect b="b" l="l" r="r" t="t"/>
              <a:pathLst>
                <a:path extrusionOk="0" h="351" w="43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"/>
            <p:cNvSpPr/>
            <p:nvPr/>
          </p:nvSpPr>
          <p:spPr>
            <a:xfrm>
              <a:off x="5991800" y="3943175"/>
              <a:ext cx="21750" cy="5975"/>
            </a:xfrm>
            <a:custGeom>
              <a:rect b="b" l="l" r="r" t="t"/>
              <a:pathLst>
                <a:path extrusionOk="0" h="239" w="87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"/>
            <p:cNvSpPr/>
            <p:nvPr/>
          </p:nvSpPr>
          <p:spPr>
            <a:xfrm>
              <a:off x="6034675" y="3943200"/>
              <a:ext cx="10725" cy="7900"/>
            </a:xfrm>
            <a:custGeom>
              <a:rect b="b" l="l" r="r" t="t"/>
              <a:pathLst>
                <a:path extrusionOk="0" h="316" w="429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"/>
            <p:cNvSpPr/>
            <p:nvPr/>
          </p:nvSpPr>
          <p:spPr>
            <a:xfrm>
              <a:off x="5844775" y="3982425"/>
              <a:ext cx="17575" cy="4725"/>
            </a:xfrm>
            <a:custGeom>
              <a:rect b="b" l="l" r="r" t="t"/>
              <a:pathLst>
                <a:path extrusionOk="0" h="189" w="703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"/>
            <p:cNvSpPr/>
            <p:nvPr/>
          </p:nvSpPr>
          <p:spPr>
            <a:xfrm>
              <a:off x="5854875" y="3897325"/>
              <a:ext cx="18800" cy="7875"/>
            </a:xfrm>
            <a:custGeom>
              <a:rect b="b" l="l" r="r" t="t"/>
              <a:pathLst>
                <a:path extrusionOk="0" h="315" w="752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"/>
            <p:cNvSpPr/>
            <p:nvPr/>
          </p:nvSpPr>
          <p:spPr>
            <a:xfrm>
              <a:off x="6038250" y="3993775"/>
              <a:ext cx="11025" cy="6750"/>
            </a:xfrm>
            <a:custGeom>
              <a:rect b="b" l="l" r="r" t="t"/>
              <a:pathLst>
                <a:path extrusionOk="0" h="270" w="441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"/>
            <p:cNvSpPr/>
            <p:nvPr/>
          </p:nvSpPr>
          <p:spPr>
            <a:xfrm>
              <a:off x="5999250" y="3989800"/>
              <a:ext cx="13725" cy="4600"/>
            </a:xfrm>
            <a:custGeom>
              <a:rect b="b" l="l" r="r" t="t"/>
              <a:pathLst>
                <a:path extrusionOk="0" h="184" w="549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"/>
            <p:cNvSpPr/>
            <p:nvPr/>
          </p:nvSpPr>
          <p:spPr>
            <a:xfrm>
              <a:off x="6123975" y="3947250"/>
              <a:ext cx="14900" cy="3700"/>
            </a:xfrm>
            <a:custGeom>
              <a:rect b="b" l="l" r="r" t="t"/>
              <a:pathLst>
                <a:path extrusionOk="0" h="148" w="596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"/>
            <p:cNvSpPr/>
            <p:nvPr/>
          </p:nvSpPr>
          <p:spPr>
            <a:xfrm>
              <a:off x="5831075" y="3982750"/>
              <a:ext cx="9850" cy="3600"/>
            </a:xfrm>
            <a:custGeom>
              <a:rect b="b" l="l" r="r" t="t"/>
              <a:pathLst>
                <a:path extrusionOk="0" h="144" w="394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"/>
            <p:cNvSpPr/>
            <p:nvPr/>
          </p:nvSpPr>
          <p:spPr>
            <a:xfrm>
              <a:off x="6157000" y="4001225"/>
              <a:ext cx="7175" cy="8150"/>
            </a:xfrm>
            <a:custGeom>
              <a:rect b="b" l="l" r="r" t="t"/>
              <a:pathLst>
                <a:path extrusionOk="0" h="326" w="287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"/>
            <p:cNvSpPr/>
            <p:nvPr/>
          </p:nvSpPr>
          <p:spPr>
            <a:xfrm>
              <a:off x="6067125" y="3933425"/>
              <a:ext cx="10725" cy="2925"/>
            </a:xfrm>
            <a:custGeom>
              <a:rect b="b" l="l" r="r" t="t"/>
              <a:pathLst>
                <a:path extrusionOk="0" h="117" w="429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"/>
            <p:cNvSpPr/>
            <p:nvPr/>
          </p:nvSpPr>
          <p:spPr>
            <a:xfrm>
              <a:off x="6070100" y="39437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"/>
            <p:cNvSpPr/>
            <p:nvPr/>
          </p:nvSpPr>
          <p:spPr>
            <a:xfrm>
              <a:off x="6103125" y="3947650"/>
              <a:ext cx="7475" cy="2350"/>
            </a:xfrm>
            <a:custGeom>
              <a:rect b="b" l="l" r="r" t="t"/>
              <a:pathLst>
                <a:path extrusionOk="0" h="94" w="299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"/>
            <p:cNvSpPr/>
            <p:nvPr/>
          </p:nvSpPr>
          <p:spPr>
            <a:xfrm>
              <a:off x="6084975" y="39345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"/>
            <p:cNvSpPr/>
            <p:nvPr/>
          </p:nvSpPr>
          <p:spPr>
            <a:xfrm>
              <a:off x="6110575" y="39454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"/>
            <p:cNvSpPr/>
            <p:nvPr/>
          </p:nvSpPr>
          <p:spPr>
            <a:xfrm>
              <a:off x="6121000" y="3945675"/>
              <a:ext cx="3300" cy="2275"/>
            </a:xfrm>
            <a:custGeom>
              <a:rect b="b" l="l" r="r" t="t"/>
              <a:pathLst>
                <a:path extrusionOk="0" h="91" w="132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"/>
            <p:cNvSpPr/>
            <p:nvPr/>
          </p:nvSpPr>
          <p:spPr>
            <a:xfrm>
              <a:off x="6160275" y="395270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"/>
            <p:cNvSpPr/>
            <p:nvPr/>
          </p:nvSpPr>
          <p:spPr>
            <a:xfrm>
              <a:off x="6138850" y="395092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"/>
            <p:cNvSpPr/>
            <p:nvPr/>
          </p:nvSpPr>
          <p:spPr>
            <a:xfrm>
              <a:off x="6152550" y="3950925"/>
              <a:ext cx="4175" cy="3275"/>
            </a:xfrm>
            <a:custGeom>
              <a:rect b="b" l="l" r="r" t="t"/>
              <a:pathLst>
                <a:path extrusionOk="0" h="131" w="167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"/>
            <p:cNvSpPr/>
            <p:nvPr/>
          </p:nvSpPr>
          <p:spPr>
            <a:xfrm>
              <a:off x="6146000" y="395092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"/>
            <p:cNvSpPr/>
            <p:nvPr/>
          </p:nvSpPr>
          <p:spPr>
            <a:xfrm>
              <a:off x="6149575" y="3939750"/>
              <a:ext cx="3875" cy="2025"/>
            </a:xfrm>
            <a:custGeom>
              <a:rect b="b" l="l" r="r" t="t"/>
              <a:pathLst>
                <a:path extrusionOk="0" h="81" w="155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"/>
            <p:cNvSpPr/>
            <p:nvPr/>
          </p:nvSpPr>
          <p:spPr>
            <a:xfrm>
              <a:off x="5898950" y="391787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"/>
            <p:cNvSpPr/>
            <p:nvPr/>
          </p:nvSpPr>
          <p:spPr>
            <a:xfrm>
              <a:off x="5778975" y="3207800"/>
              <a:ext cx="266725" cy="48525"/>
            </a:xfrm>
            <a:custGeom>
              <a:rect b="b" l="l" r="r" t="t"/>
              <a:pathLst>
                <a:path extrusionOk="0" h="1941" w="10669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"/>
            <p:cNvSpPr/>
            <p:nvPr/>
          </p:nvSpPr>
          <p:spPr>
            <a:xfrm>
              <a:off x="5943450" y="3218025"/>
              <a:ext cx="203450" cy="29550"/>
            </a:xfrm>
            <a:custGeom>
              <a:rect b="b" l="l" r="r" t="t"/>
              <a:pathLst>
                <a:path extrusionOk="0" h="1182" w="8138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"/>
            <p:cNvSpPr/>
            <p:nvPr/>
          </p:nvSpPr>
          <p:spPr>
            <a:xfrm>
              <a:off x="5247975" y="3081175"/>
              <a:ext cx="155975" cy="33075"/>
            </a:xfrm>
            <a:custGeom>
              <a:rect b="b" l="l" r="r" t="t"/>
              <a:pathLst>
                <a:path extrusionOk="0" h="1323" w="6239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"/>
            <p:cNvSpPr/>
            <p:nvPr/>
          </p:nvSpPr>
          <p:spPr>
            <a:xfrm>
              <a:off x="6055200" y="3256475"/>
              <a:ext cx="226550" cy="31925"/>
            </a:xfrm>
            <a:custGeom>
              <a:rect b="b" l="l" r="r" t="t"/>
              <a:pathLst>
                <a:path extrusionOk="0" h="1277" w="9062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"/>
            <p:cNvSpPr/>
            <p:nvPr/>
          </p:nvSpPr>
          <p:spPr>
            <a:xfrm>
              <a:off x="5867975" y="3171000"/>
              <a:ext cx="202725" cy="25175"/>
            </a:xfrm>
            <a:custGeom>
              <a:rect b="b" l="l" r="r" t="t"/>
              <a:pathLst>
                <a:path extrusionOk="0" h="1007" w="8109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"/>
            <p:cNvSpPr/>
            <p:nvPr/>
          </p:nvSpPr>
          <p:spPr>
            <a:xfrm>
              <a:off x="5292325" y="3039500"/>
              <a:ext cx="187250" cy="16275"/>
            </a:xfrm>
            <a:custGeom>
              <a:rect b="b" l="l" r="r" t="t"/>
              <a:pathLst>
                <a:path extrusionOk="0" h="651" w="749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"/>
            <p:cNvSpPr/>
            <p:nvPr/>
          </p:nvSpPr>
          <p:spPr>
            <a:xfrm>
              <a:off x="5743275" y="2963875"/>
              <a:ext cx="131575" cy="134250"/>
            </a:xfrm>
            <a:custGeom>
              <a:rect b="b" l="l" r="r" t="t"/>
              <a:pathLst>
                <a:path extrusionOk="0" h="5370" w="5263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"/>
            <p:cNvSpPr/>
            <p:nvPr/>
          </p:nvSpPr>
          <p:spPr>
            <a:xfrm>
              <a:off x="5581925" y="2970350"/>
              <a:ext cx="156000" cy="21250"/>
            </a:xfrm>
            <a:custGeom>
              <a:rect b="b" l="l" r="r" t="t"/>
              <a:pathLst>
                <a:path extrusionOk="0" h="850" w="624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"/>
            <p:cNvSpPr/>
            <p:nvPr/>
          </p:nvSpPr>
          <p:spPr>
            <a:xfrm>
              <a:off x="5768575" y="3190025"/>
              <a:ext cx="85750" cy="24050"/>
            </a:xfrm>
            <a:custGeom>
              <a:rect b="b" l="l" r="r" t="t"/>
              <a:pathLst>
                <a:path extrusionOk="0" h="962" w="343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"/>
            <p:cNvSpPr/>
            <p:nvPr/>
          </p:nvSpPr>
          <p:spPr>
            <a:xfrm>
              <a:off x="5725100" y="3209675"/>
              <a:ext cx="126825" cy="24600"/>
            </a:xfrm>
            <a:custGeom>
              <a:rect b="b" l="l" r="r" t="t"/>
              <a:pathLst>
                <a:path extrusionOk="0" h="984" w="5073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"/>
            <p:cNvSpPr/>
            <p:nvPr/>
          </p:nvSpPr>
          <p:spPr>
            <a:xfrm>
              <a:off x="5398575" y="3118375"/>
              <a:ext cx="103325" cy="20000"/>
            </a:xfrm>
            <a:custGeom>
              <a:rect b="b" l="l" r="r" t="t"/>
              <a:pathLst>
                <a:path extrusionOk="0" h="800" w="4133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"/>
            <p:cNvSpPr/>
            <p:nvPr/>
          </p:nvSpPr>
          <p:spPr>
            <a:xfrm>
              <a:off x="5777225" y="3139250"/>
              <a:ext cx="126500" cy="19625"/>
            </a:xfrm>
            <a:custGeom>
              <a:rect b="b" l="l" r="r" t="t"/>
              <a:pathLst>
                <a:path extrusionOk="0" h="785" w="506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"/>
            <p:cNvSpPr/>
            <p:nvPr/>
          </p:nvSpPr>
          <p:spPr>
            <a:xfrm>
              <a:off x="5231300" y="3042475"/>
              <a:ext cx="36925" cy="73300"/>
            </a:xfrm>
            <a:custGeom>
              <a:rect b="b" l="l" r="r" t="t"/>
              <a:pathLst>
                <a:path extrusionOk="0" h="2932" w="1477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"/>
            <p:cNvSpPr/>
            <p:nvPr/>
          </p:nvSpPr>
          <p:spPr>
            <a:xfrm>
              <a:off x="5479250" y="2963500"/>
              <a:ext cx="104800" cy="18875"/>
            </a:xfrm>
            <a:custGeom>
              <a:rect b="b" l="l" r="r" t="t"/>
              <a:pathLst>
                <a:path extrusionOk="0" h="755" w="4192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"/>
            <p:cNvSpPr/>
            <p:nvPr/>
          </p:nvSpPr>
          <p:spPr>
            <a:xfrm>
              <a:off x="5580750" y="3170925"/>
              <a:ext cx="88125" cy="26950"/>
            </a:xfrm>
            <a:custGeom>
              <a:rect b="b" l="l" r="r" t="t"/>
              <a:pathLst>
                <a:path extrusionOk="0" h="1078" w="3525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"/>
            <p:cNvSpPr/>
            <p:nvPr/>
          </p:nvSpPr>
          <p:spPr>
            <a:xfrm>
              <a:off x="5712900" y="3129075"/>
              <a:ext cx="70875" cy="17600"/>
            </a:xfrm>
            <a:custGeom>
              <a:rect b="b" l="l" r="r" t="t"/>
              <a:pathLst>
                <a:path extrusionOk="0" h="704" w="2835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"/>
            <p:cNvSpPr/>
            <p:nvPr/>
          </p:nvSpPr>
          <p:spPr>
            <a:xfrm>
              <a:off x="5606950" y="3188500"/>
              <a:ext cx="91400" cy="23375"/>
            </a:xfrm>
            <a:custGeom>
              <a:rect b="b" l="l" r="r" t="t"/>
              <a:pathLst>
                <a:path extrusionOk="0" h="935" w="3656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"/>
            <p:cNvSpPr/>
            <p:nvPr/>
          </p:nvSpPr>
          <p:spPr>
            <a:xfrm>
              <a:off x="5360050" y="2982025"/>
              <a:ext cx="104925" cy="13175"/>
            </a:xfrm>
            <a:custGeom>
              <a:rect b="b" l="l" r="r" t="t"/>
              <a:pathLst>
                <a:path extrusionOk="0" h="527" w="4197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"/>
            <p:cNvSpPr/>
            <p:nvPr/>
          </p:nvSpPr>
          <p:spPr>
            <a:xfrm>
              <a:off x="5404825" y="3102675"/>
              <a:ext cx="83675" cy="16025"/>
            </a:xfrm>
            <a:custGeom>
              <a:rect b="b" l="l" r="r" t="t"/>
              <a:pathLst>
                <a:path extrusionOk="0" h="641" w="3347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"/>
            <p:cNvSpPr/>
            <p:nvPr/>
          </p:nvSpPr>
          <p:spPr>
            <a:xfrm>
              <a:off x="5359300" y="3068425"/>
              <a:ext cx="53900" cy="25750"/>
            </a:xfrm>
            <a:custGeom>
              <a:rect b="b" l="l" r="r" t="t"/>
              <a:pathLst>
                <a:path extrusionOk="0" h="1030" w="2156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"/>
            <p:cNvSpPr/>
            <p:nvPr/>
          </p:nvSpPr>
          <p:spPr>
            <a:xfrm>
              <a:off x="5981100" y="3156550"/>
              <a:ext cx="93475" cy="16325"/>
            </a:xfrm>
            <a:custGeom>
              <a:rect b="b" l="l" r="r" t="t"/>
              <a:pathLst>
                <a:path extrusionOk="0" h="653" w="3739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"/>
            <p:cNvSpPr/>
            <p:nvPr/>
          </p:nvSpPr>
          <p:spPr>
            <a:xfrm>
              <a:off x="5660225" y="3090400"/>
              <a:ext cx="91400" cy="16350"/>
            </a:xfrm>
            <a:custGeom>
              <a:rect b="b" l="l" r="r" t="t"/>
              <a:pathLst>
                <a:path extrusionOk="0" h="654" w="3656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"/>
            <p:cNvSpPr/>
            <p:nvPr/>
          </p:nvSpPr>
          <p:spPr>
            <a:xfrm>
              <a:off x="5327725" y="3082950"/>
              <a:ext cx="75650" cy="17575"/>
            </a:xfrm>
            <a:custGeom>
              <a:rect b="b" l="l" r="r" t="t"/>
              <a:pathLst>
                <a:path extrusionOk="0" h="703" w="3026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"/>
            <p:cNvSpPr/>
            <p:nvPr/>
          </p:nvSpPr>
          <p:spPr>
            <a:xfrm>
              <a:off x="5338750" y="3000475"/>
              <a:ext cx="72050" cy="19350"/>
            </a:xfrm>
            <a:custGeom>
              <a:rect b="b" l="l" r="r" t="t"/>
              <a:pathLst>
                <a:path extrusionOk="0" h="774" w="2882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"/>
            <p:cNvSpPr/>
            <p:nvPr/>
          </p:nvSpPr>
          <p:spPr>
            <a:xfrm>
              <a:off x="5892100" y="3207400"/>
              <a:ext cx="59850" cy="18450"/>
            </a:xfrm>
            <a:custGeom>
              <a:rect b="b" l="l" r="r" t="t"/>
              <a:pathLst>
                <a:path extrusionOk="0" h="738" w="2394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"/>
            <p:cNvSpPr/>
            <p:nvPr/>
          </p:nvSpPr>
          <p:spPr>
            <a:xfrm>
              <a:off x="6084375" y="3193675"/>
              <a:ext cx="79500" cy="13425"/>
            </a:xfrm>
            <a:custGeom>
              <a:rect b="b" l="l" r="r" t="t"/>
              <a:pathLst>
                <a:path extrusionOk="0" h="537" w="318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"/>
            <p:cNvSpPr/>
            <p:nvPr/>
          </p:nvSpPr>
          <p:spPr>
            <a:xfrm>
              <a:off x="5290225" y="2971475"/>
              <a:ext cx="80700" cy="18725"/>
            </a:xfrm>
            <a:custGeom>
              <a:rect b="b" l="l" r="r" t="t"/>
              <a:pathLst>
                <a:path extrusionOk="0" h="749" w="3228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"/>
            <p:cNvSpPr/>
            <p:nvPr/>
          </p:nvSpPr>
          <p:spPr>
            <a:xfrm>
              <a:off x="5851600" y="3203225"/>
              <a:ext cx="50650" cy="15775"/>
            </a:xfrm>
            <a:custGeom>
              <a:rect b="b" l="l" r="r" t="t"/>
              <a:pathLst>
                <a:path extrusionOk="0" h="631" w="2026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"/>
            <p:cNvSpPr/>
            <p:nvPr/>
          </p:nvSpPr>
          <p:spPr>
            <a:xfrm>
              <a:off x="5246175" y="3025425"/>
              <a:ext cx="52725" cy="29650"/>
            </a:xfrm>
            <a:custGeom>
              <a:rect b="b" l="l" r="r" t="t"/>
              <a:pathLst>
                <a:path extrusionOk="0" h="1186" w="2109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"/>
            <p:cNvSpPr/>
            <p:nvPr/>
          </p:nvSpPr>
          <p:spPr>
            <a:xfrm>
              <a:off x="5509300" y="3050700"/>
              <a:ext cx="77300" cy="15925"/>
            </a:xfrm>
            <a:custGeom>
              <a:rect b="b" l="l" r="r" t="t"/>
              <a:pathLst>
                <a:path extrusionOk="0" h="637" w="3092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"/>
            <p:cNvSpPr/>
            <p:nvPr/>
          </p:nvSpPr>
          <p:spPr>
            <a:xfrm>
              <a:off x="6271600" y="3276550"/>
              <a:ext cx="56275" cy="18525"/>
            </a:xfrm>
            <a:custGeom>
              <a:rect b="b" l="l" r="r" t="t"/>
              <a:pathLst>
                <a:path extrusionOk="0" h="741" w="2251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"/>
            <p:cNvSpPr/>
            <p:nvPr/>
          </p:nvSpPr>
          <p:spPr>
            <a:xfrm>
              <a:off x="5276250" y="3011400"/>
              <a:ext cx="70850" cy="14550"/>
            </a:xfrm>
            <a:custGeom>
              <a:rect b="b" l="l" r="r" t="t"/>
              <a:pathLst>
                <a:path extrusionOk="0" h="582" w="2834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"/>
            <p:cNvSpPr/>
            <p:nvPr/>
          </p:nvSpPr>
          <p:spPr>
            <a:xfrm>
              <a:off x="5256600" y="3077000"/>
              <a:ext cx="55375" cy="16975"/>
            </a:xfrm>
            <a:custGeom>
              <a:rect b="b" l="l" r="r" t="t"/>
              <a:pathLst>
                <a:path extrusionOk="0" h="679" w="2215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"/>
            <p:cNvSpPr/>
            <p:nvPr/>
          </p:nvSpPr>
          <p:spPr>
            <a:xfrm>
              <a:off x="5736125" y="3100100"/>
              <a:ext cx="69550" cy="11950"/>
            </a:xfrm>
            <a:custGeom>
              <a:rect b="b" l="l" r="r" t="t"/>
              <a:pathLst>
                <a:path extrusionOk="0" h="478" w="2782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"/>
            <p:cNvSpPr/>
            <p:nvPr/>
          </p:nvSpPr>
          <p:spPr>
            <a:xfrm>
              <a:off x="5596450" y="3084575"/>
              <a:ext cx="66775" cy="12100"/>
            </a:xfrm>
            <a:custGeom>
              <a:rect b="b" l="l" r="r" t="t"/>
              <a:pathLst>
                <a:path extrusionOk="0" h="484" w="2671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"/>
            <p:cNvSpPr/>
            <p:nvPr/>
          </p:nvSpPr>
          <p:spPr>
            <a:xfrm>
              <a:off x="5391725" y="3141450"/>
              <a:ext cx="51225" cy="17425"/>
            </a:xfrm>
            <a:custGeom>
              <a:rect b="b" l="l" r="r" t="t"/>
              <a:pathLst>
                <a:path extrusionOk="0" h="697" w="2049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5"/>
            <p:cNvSpPr/>
            <p:nvPr/>
          </p:nvSpPr>
          <p:spPr>
            <a:xfrm>
              <a:off x="5791775" y="2981850"/>
              <a:ext cx="72075" cy="18375"/>
            </a:xfrm>
            <a:custGeom>
              <a:rect b="b" l="l" r="r" t="t"/>
              <a:pathLst>
                <a:path extrusionOk="0" h="735" w="2883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"/>
            <p:cNvSpPr/>
            <p:nvPr/>
          </p:nvSpPr>
          <p:spPr>
            <a:xfrm>
              <a:off x="5806675" y="3162375"/>
              <a:ext cx="40800" cy="14375"/>
            </a:xfrm>
            <a:custGeom>
              <a:rect b="b" l="l" r="r" t="t"/>
              <a:pathLst>
                <a:path extrusionOk="0" h="575" w="1632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"/>
            <p:cNvSpPr/>
            <p:nvPr/>
          </p:nvSpPr>
          <p:spPr>
            <a:xfrm>
              <a:off x="5406925" y="3112300"/>
              <a:ext cx="83350" cy="12425"/>
            </a:xfrm>
            <a:custGeom>
              <a:rect b="b" l="l" r="r" t="t"/>
              <a:pathLst>
                <a:path extrusionOk="0" h="497" w="3334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"/>
            <p:cNvSpPr/>
            <p:nvPr/>
          </p:nvSpPr>
          <p:spPr>
            <a:xfrm>
              <a:off x="5268200" y="2974625"/>
              <a:ext cx="39025" cy="42400"/>
            </a:xfrm>
            <a:custGeom>
              <a:rect b="b" l="l" r="r" t="t"/>
              <a:pathLst>
                <a:path extrusionOk="0" h="1696" w="1561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"/>
            <p:cNvSpPr/>
            <p:nvPr/>
          </p:nvSpPr>
          <p:spPr>
            <a:xfrm>
              <a:off x="5362275" y="3128500"/>
              <a:ext cx="84550" cy="18050"/>
            </a:xfrm>
            <a:custGeom>
              <a:rect b="b" l="l" r="r" t="t"/>
              <a:pathLst>
                <a:path extrusionOk="0" h="722" w="3382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"/>
            <p:cNvSpPr/>
            <p:nvPr/>
          </p:nvSpPr>
          <p:spPr>
            <a:xfrm>
              <a:off x="5297975" y="2999000"/>
              <a:ext cx="65800" cy="13425"/>
            </a:xfrm>
            <a:custGeom>
              <a:rect b="b" l="l" r="r" t="t"/>
              <a:pathLst>
                <a:path extrusionOk="0" h="537" w="2632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"/>
            <p:cNvSpPr/>
            <p:nvPr/>
          </p:nvSpPr>
          <p:spPr>
            <a:xfrm>
              <a:off x="5485800" y="3103525"/>
              <a:ext cx="41700" cy="15475"/>
            </a:xfrm>
            <a:custGeom>
              <a:rect b="b" l="l" r="r" t="t"/>
              <a:pathLst>
                <a:path extrusionOk="0" h="619" w="1668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"/>
            <p:cNvSpPr/>
            <p:nvPr/>
          </p:nvSpPr>
          <p:spPr>
            <a:xfrm>
              <a:off x="5493225" y="3125225"/>
              <a:ext cx="51825" cy="15200"/>
            </a:xfrm>
            <a:custGeom>
              <a:rect b="b" l="l" r="r" t="t"/>
              <a:pathLst>
                <a:path extrusionOk="0" h="608" w="2073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"/>
            <p:cNvSpPr/>
            <p:nvPr/>
          </p:nvSpPr>
          <p:spPr>
            <a:xfrm>
              <a:off x="5934075" y="3152375"/>
              <a:ext cx="57450" cy="13550"/>
            </a:xfrm>
            <a:custGeom>
              <a:rect b="b" l="l" r="r" t="t"/>
              <a:pathLst>
                <a:path extrusionOk="0" h="542" w="2298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"/>
            <p:cNvSpPr/>
            <p:nvPr/>
          </p:nvSpPr>
          <p:spPr>
            <a:xfrm>
              <a:off x="5256300" y="3057650"/>
              <a:ext cx="36925" cy="23900"/>
            </a:xfrm>
            <a:custGeom>
              <a:rect b="b" l="l" r="r" t="t"/>
              <a:pathLst>
                <a:path extrusionOk="0" h="956" w="1477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"/>
            <p:cNvSpPr/>
            <p:nvPr/>
          </p:nvSpPr>
          <p:spPr>
            <a:xfrm>
              <a:off x="5801000" y="3086475"/>
              <a:ext cx="64625" cy="10775"/>
            </a:xfrm>
            <a:custGeom>
              <a:rect b="b" l="l" r="r" t="t"/>
              <a:pathLst>
                <a:path extrusionOk="0" h="431" w="2585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"/>
            <p:cNvSpPr/>
            <p:nvPr/>
          </p:nvSpPr>
          <p:spPr>
            <a:xfrm>
              <a:off x="6134975" y="3240100"/>
              <a:ext cx="43775" cy="11650"/>
            </a:xfrm>
            <a:custGeom>
              <a:rect b="b" l="l" r="r" t="t"/>
              <a:pathLst>
                <a:path extrusionOk="0" h="466" w="1751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"/>
            <p:cNvSpPr/>
            <p:nvPr/>
          </p:nvSpPr>
          <p:spPr>
            <a:xfrm>
              <a:off x="6171300" y="3243625"/>
              <a:ext cx="52100" cy="12425"/>
            </a:xfrm>
            <a:custGeom>
              <a:rect b="b" l="l" r="r" t="t"/>
              <a:pathLst>
                <a:path extrusionOk="0" h="497" w="2084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"/>
            <p:cNvSpPr/>
            <p:nvPr/>
          </p:nvSpPr>
          <p:spPr>
            <a:xfrm>
              <a:off x="5651000" y="3034175"/>
              <a:ext cx="50325" cy="9800"/>
            </a:xfrm>
            <a:custGeom>
              <a:rect b="b" l="l" r="r" t="t"/>
              <a:pathLst>
                <a:path extrusionOk="0" h="392" w="2013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"/>
            <p:cNvSpPr/>
            <p:nvPr/>
          </p:nvSpPr>
          <p:spPr>
            <a:xfrm>
              <a:off x="5731650" y="2984800"/>
              <a:ext cx="72350" cy="13725"/>
            </a:xfrm>
            <a:custGeom>
              <a:rect b="b" l="l" r="r" t="t"/>
              <a:pathLst>
                <a:path extrusionOk="0" h="549" w="2894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"/>
            <p:cNvSpPr/>
            <p:nvPr/>
          </p:nvSpPr>
          <p:spPr>
            <a:xfrm>
              <a:off x="5564075" y="3131250"/>
              <a:ext cx="42300" cy="14000"/>
            </a:xfrm>
            <a:custGeom>
              <a:rect b="b" l="l" r="r" t="t"/>
              <a:pathLst>
                <a:path extrusionOk="0" h="560" w="1692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"/>
            <p:cNvSpPr/>
            <p:nvPr/>
          </p:nvSpPr>
          <p:spPr>
            <a:xfrm>
              <a:off x="5514375" y="3103400"/>
              <a:ext cx="43475" cy="14700"/>
            </a:xfrm>
            <a:custGeom>
              <a:rect b="b" l="l" r="r" t="t"/>
              <a:pathLst>
                <a:path extrusionOk="0" h="588" w="1739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5"/>
            <p:cNvSpPr/>
            <p:nvPr/>
          </p:nvSpPr>
          <p:spPr>
            <a:xfrm>
              <a:off x="5387275" y="3014200"/>
              <a:ext cx="39600" cy="10725"/>
            </a:xfrm>
            <a:custGeom>
              <a:rect b="b" l="l" r="r" t="t"/>
              <a:pathLst>
                <a:path extrusionOk="0" h="429" w="1584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5"/>
            <p:cNvSpPr/>
            <p:nvPr/>
          </p:nvSpPr>
          <p:spPr>
            <a:xfrm>
              <a:off x="5558425" y="3082050"/>
              <a:ext cx="47350" cy="8675"/>
            </a:xfrm>
            <a:custGeom>
              <a:rect b="b" l="l" r="r" t="t"/>
              <a:pathLst>
                <a:path extrusionOk="0" h="347" w="1894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5"/>
            <p:cNvSpPr/>
            <p:nvPr/>
          </p:nvSpPr>
          <p:spPr>
            <a:xfrm>
              <a:off x="5855175" y="2996925"/>
              <a:ext cx="7475" cy="75325"/>
            </a:xfrm>
            <a:custGeom>
              <a:rect b="b" l="l" r="r" t="t"/>
              <a:pathLst>
                <a:path extrusionOk="0" h="3013" w="299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5"/>
            <p:cNvSpPr/>
            <p:nvPr/>
          </p:nvSpPr>
          <p:spPr>
            <a:xfrm>
              <a:off x="5898350" y="3148675"/>
              <a:ext cx="42875" cy="12575"/>
            </a:xfrm>
            <a:custGeom>
              <a:rect b="b" l="l" r="r" t="t"/>
              <a:pathLst>
                <a:path extrusionOk="0" h="503" w="1715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"/>
            <p:cNvSpPr/>
            <p:nvPr/>
          </p:nvSpPr>
          <p:spPr>
            <a:xfrm>
              <a:off x="5254800" y="3006575"/>
              <a:ext cx="23550" cy="32650"/>
            </a:xfrm>
            <a:custGeom>
              <a:rect b="b" l="l" r="r" t="t"/>
              <a:pathLst>
                <a:path extrusionOk="0" h="1306" w="942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"/>
            <p:cNvSpPr/>
            <p:nvPr/>
          </p:nvSpPr>
          <p:spPr>
            <a:xfrm>
              <a:off x="5606050" y="3032000"/>
              <a:ext cx="46150" cy="8700"/>
            </a:xfrm>
            <a:custGeom>
              <a:rect b="b" l="l" r="r" t="t"/>
              <a:pathLst>
                <a:path extrusionOk="0" h="348" w="1846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"/>
            <p:cNvSpPr/>
            <p:nvPr/>
          </p:nvSpPr>
          <p:spPr>
            <a:xfrm>
              <a:off x="5682550" y="3204400"/>
              <a:ext cx="41700" cy="15350"/>
            </a:xfrm>
            <a:custGeom>
              <a:rect b="b" l="l" r="r" t="t"/>
              <a:pathLst>
                <a:path extrusionOk="0" h="614" w="1668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"/>
            <p:cNvSpPr/>
            <p:nvPr/>
          </p:nvSpPr>
          <p:spPr>
            <a:xfrm>
              <a:off x="6045375" y="3189975"/>
              <a:ext cx="54800" cy="7900"/>
            </a:xfrm>
            <a:custGeom>
              <a:rect b="b" l="l" r="r" t="t"/>
              <a:pathLst>
                <a:path extrusionOk="0" h="316" w="2192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"/>
            <p:cNvSpPr/>
            <p:nvPr/>
          </p:nvSpPr>
          <p:spPr>
            <a:xfrm>
              <a:off x="5561700" y="3162725"/>
              <a:ext cx="30900" cy="17100"/>
            </a:xfrm>
            <a:custGeom>
              <a:rect b="b" l="l" r="r" t="t"/>
              <a:pathLst>
                <a:path extrusionOk="0" h="684" w="1236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"/>
            <p:cNvSpPr/>
            <p:nvPr/>
          </p:nvSpPr>
          <p:spPr>
            <a:xfrm>
              <a:off x="5695950" y="3074600"/>
              <a:ext cx="43175" cy="10900"/>
            </a:xfrm>
            <a:custGeom>
              <a:rect b="b" l="l" r="r" t="t"/>
              <a:pathLst>
                <a:path extrusionOk="0" h="436" w="1727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"/>
            <p:cNvSpPr/>
            <p:nvPr/>
          </p:nvSpPr>
          <p:spPr>
            <a:xfrm>
              <a:off x="6012350" y="3250125"/>
              <a:ext cx="44375" cy="15275"/>
            </a:xfrm>
            <a:custGeom>
              <a:rect b="b" l="l" r="r" t="t"/>
              <a:pathLst>
                <a:path extrusionOk="0" h="611" w="1775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"/>
            <p:cNvSpPr/>
            <p:nvPr/>
          </p:nvSpPr>
          <p:spPr>
            <a:xfrm>
              <a:off x="5553950" y="3027000"/>
              <a:ext cx="40225" cy="9250"/>
            </a:xfrm>
            <a:custGeom>
              <a:rect b="b" l="l" r="r" t="t"/>
              <a:pathLst>
                <a:path extrusionOk="0" h="370" w="1609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"/>
            <p:cNvSpPr/>
            <p:nvPr/>
          </p:nvSpPr>
          <p:spPr>
            <a:xfrm>
              <a:off x="6142125" y="3201100"/>
              <a:ext cx="42250" cy="9900"/>
            </a:xfrm>
            <a:custGeom>
              <a:rect b="b" l="l" r="r" t="t"/>
              <a:pathLst>
                <a:path extrusionOk="0" h="396" w="169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5"/>
            <p:cNvSpPr/>
            <p:nvPr/>
          </p:nvSpPr>
          <p:spPr>
            <a:xfrm>
              <a:off x="5491450" y="3153125"/>
              <a:ext cx="37825" cy="16525"/>
            </a:xfrm>
            <a:custGeom>
              <a:rect b="b" l="l" r="r" t="t"/>
              <a:pathLst>
                <a:path extrusionOk="0" h="661" w="1513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5"/>
            <p:cNvSpPr/>
            <p:nvPr/>
          </p:nvSpPr>
          <p:spPr>
            <a:xfrm>
              <a:off x="5595925" y="3169450"/>
              <a:ext cx="29750" cy="12650"/>
            </a:xfrm>
            <a:custGeom>
              <a:rect b="b" l="l" r="r" t="t"/>
              <a:pathLst>
                <a:path extrusionOk="0" h="506" w="119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"/>
            <p:cNvSpPr/>
            <p:nvPr/>
          </p:nvSpPr>
          <p:spPr>
            <a:xfrm>
              <a:off x="5553075" y="3107650"/>
              <a:ext cx="36625" cy="12800"/>
            </a:xfrm>
            <a:custGeom>
              <a:rect b="b" l="l" r="r" t="t"/>
              <a:pathLst>
                <a:path extrusionOk="0" h="512" w="1465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"/>
            <p:cNvSpPr/>
            <p:nvPr/>
          </p:nvSpPr>
          <p:spPr>
            <a:xfrm>
              <a:off x="6217425" y="3248175"/>
              <a:ext cx="43200" cy="10700"/>
            </a:xfrm>
            <a:custGeom>
              <a:rect b="b" l="l" r="r" t="t"/>
              <a:pathLst>
                <a:path extrusionOk="0" h="428" w="1728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5"/>
            <p:cNvSpPr/>
            <p:nvPr/>
          </p:nvSpPr>
          <p:spPr>
            <a:xfrm>
              <a:off x="5362100" y="3141000"/>
              <a:ext cx="32325" cy="14725"/>
            </a:xfrm>
            <a:custGeom>
              <a:rect b="b" l="l" r="r" t="t"/>
              <a:pathLst>
                <a:path extrusionOk="0" h="589" w="1293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5"/>
            <p:cNvSpPr/>
            <p:nvPr/>
          </p:nvSpPr>
          <p:spPr>
            <a:xfrm>
              <a:off x="5801300" y="3107050"/>
              <a:ext cx="34275" cy="9650"/>
            </a:xfrm>
            <a:custGeom>
              <a:rect b="b" l="l" r="r" t="t"/>
              <a:pathLst>
                <a:path extrusionOk="0" h="386" w="1371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"/>
            <p:cNvSpPr/>
            <p:nvPr/>
          </p:nvSpPr>
          <p:spPr>
            <a:xfrm>
              <a:off x="5840900" y="3169275"/>
              <a:ext cx="28900" cy="10225"/>
            </a:xfrm>
            <a:custGeom>
              <a:rect b="b" l="l" r="r" t="t"/>
              <a:pathLst>
                <a:path extrusionOk="0" h="409" w="1156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5"/>
            <p:cNvSpPr/>
            <p:nvPr/>
          </p:nvSpPr>
          <p:spPr>
            <a:xfrm>
              <a:off x="5311950" y="3069650"/>
              <a:ext cx="35450" cy="13325"/>
            </a:xfrm>
            <a:custGeom>
              <a:rect b="b" l="l" r="r" t="t"/>
              <a:pathLst>
                <a:path extrusionOk="0" h="533" w="1418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5"/>
            <p:cNvSpPr/>
            <p:nvPr/>
          </p:nvSpPr>
          <p:spPr>
            <a:xfrm>
              <a:off x="5579250" y="3061050"/>
              <a:ext cx="32475" cy="7650"/>
            </a:xfrm>
            <a:custGeom>
              <a:rect b="b" l="l" r="r" t="t"/>
              <a:pathLst>
                <a:path extrusionOk="0" h="306" w="1299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"/>
            <p:cNvSpPr/>
            <p:nvPr/>
          </p:nvSpPr>
          <p:spPr>
            <a:xfrm>
              <a:off x="5543250" y="3129075"/>
              <a:ext cx="26800" cy="11500"/>
            </a:xfrm>
            <a:custGeom>
              <a:rect b="b" l="l" r="r" t="t"/>
              <a:pathLst>
                <a:path extrusionOk="0" h="460" w="1072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5"/>
            <p:cNvSpPr/>
            <p:nvPr/>
          </p:nvSpPr>
          <p:spPr>
            <a:xfrm>
              <a:off x="5347375" y="3012850"/>
              <a:ext cx="44375" cy="10725"/>
            </a:xfrm>
            <a:custGeom>
              <a:rect b="b" l="l" r="r" t="t"/>
              <a:pathLst>
                <a:path extrusionOk="0" h="429" w="1775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5"/>
            <p:cNvSpPr/>
            <p:nvPr/>
          </p:nvSpPr>
          <p:spPr>
            <a:xfrm>
              <a:off x="5460800" y="3122225"/>
              <a:ext cx="57750" cy="7050"/>
            </a:xfrm>
            <a:custGeom>
              <a:rect b="b" l="l" r="r" t="t"/>
              <a:pathLst>
                <a:path extrusionOk="0" h="282" w="231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"/>
            <p:cNvSpPr/>
            <p:nvPr/>
          </p:nvSpPr>
          <p:spPr>
            <a:xfrm>
              <a:off x="5450075" y="3100325"/>
              <a:ext cx="43475" cy="7125"/>
            </a:xfrm>
            <a:custGeom>
              <a:rect b="b" l="l" r="r" t="t"/>
              <a:pathLst>
                <a:path extrusionOk="0" h="285" w="1739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"/>
            <p:cNvSpPr/>
            <p:nvPr/>
          </p:nvSpPr>
          <p:spPr>
            <a:xfrm>
              <a:off x="5737025" y="3079675"/>
              <a:ext cx="35425" cy="9100"/>
            </a:xfrm>
            <a:custGeom>
              <a:rect b="b" l="l" r="r" t="t"/>
              <a:pathLst>
                <a:path extrusionOk="0" h="364" w="1417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"/>
            <p:cNvSpPr/>
            <p:nvPr/>
          </p:nvSpPr>
          <p:spPr>
            <a:xfrm>
              <a:off x="5718250" y="3207375"/>
              <a:ext cx="30400" cy="16200"/>
            </a:xfrm>
            <a:custGeom>
              <a:rect b="b" l="l" r="r" t="t"/>
              <a:pathLst>
                <a:path extrusionOk="0" h="648" w="1216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"/>
            <p:cNvSpPr/>
            <p:nvPr/>
          </p:nvSpPr>
          <p:spPr>
            <a:xfrm>
              <a:off x="5342625" y="3069000"/>
              <a:ext cx="20550" cy="20825"/>
            </a:xfrm>
            <a:custGeom>
              <a:rect b="b" l="l" r="r" t="t"/>
              <a:pathLst>
                <a:path extrusionOk="0" h="833" w="822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"/>
            <p:cNvSpPr/>
            <p:nvPr/>
          </p:nvSpPr>
          <p:spPr>
            <a:xfrm>
              <a:off x="5488175" y="3047475"/>
              <a:ext cx="29800" cy="10900"/>
            </a:xfrm>
            <a:custGeom>
              <a:rect b="b" l="l" r="r" t="t"/>
              <a:pathLst>
                <a:path extrusionOk="0" h="436" w="1192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5"/>
            <p:cNvSpPr/>
            <p:nvPr/>
          </p:nvSpPr>
          <p:spPr>
            <a:xfrm>
              <a:off x="5327450" y="3011050"/>
              <a:ext cx="44650" cy="14525"/>
            </a:xfrm>
            <a:custGeom>
              <a:rect b="b" l="l" r="r" t="t"/>
              <a:pathLst>
                <a:path extrusionOk="0" h="581" w="1786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5"/>
            <p:cNvSpPr/>
            <p:nvPr/>
          </p:nvSpPr>
          <p:spPr>
            <a:xfrm>
              <a:off x="5640575" y="3175450"/>
              <a:ext cx="31875" cy="11825"/>
            </a:xfrm>
            <a:custGeom>
              <a:rect b="b" l="l" r="r" t="t"/>
              <a:pathLst>
                <a:path extrusionOk="0" h="473" w="1275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"/>
            <p:cNvSpPr/>
            <p:nvPr/>
          </p:nvSpPr>
          <p:spPr>
            <a:xfrm>
              <a:off x="5518225" y="3154675"/>
              <a:ext cx="25925" cy="16425"/>
            </a:xfrm>
            <a:custGeom>
              <a:rect b="b" l="l" r="r" t="t"/>
              <a:pathLst>
                <a:path extrusionOk="0" h="657" w="1037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5"/>
            <p:cNvSpPr/>
            <p:nvPr/>
          </p:nvSpPr>
          <p:spPr>
            <a:xfrm>
              <a:off x="5470600" y="3046275"/>
              <a:ext cx="25925" cy="11075"/>
            </a:xfrm>
            <a:custGeom>
              <a:rect b="b" l="l" r="r" t="t"/>
              <a:pathLst>
                <a:path extrusionOk="0" h="443" w="1037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5"/>
            <p:cNvSpPr/>
            <p:nvPr/>
          </p:nvSpPr>
          <p:spPr>
            <a:xfrm>
              <a:off x="5687000" y="3149950"/>
              <a:ext cx="26225" cy="9600"/>
            </a:xfrm>
            <a:custGeom>
              <a:rect b="b" l="l" r="r" t="t"/>
              <a:pathLst>
                <a:path extrusionOk="0" h="384" w="1049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5"/>
            <p:cNvSpPr/>
            <p:nvPr/>
          </p:nvSpPr>
          <p:spPr>
            <a:xfrm>
              <a:off x="5814400" y="2991450"/>
              <a:ext cx="36950" cy="9150"/>
            </a:xfrm>
            <a:custGeom>
              <a:rect b="b" l="l" r="r" t="t"/>
              <a:pathLst>
                <a:path extrusionOk="0" h="366" w="1478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5"/>
            <p:cNvSpPr/>
            <p:nvPr/>
          </p:nvSpPr>
          <p:spPr>
            <a:xfrm>
              <a:off x="5579250" y="3132250"/>
              <a:ext cx="43200" cy="7250"/>
            </a:xfrm>
            <a:custGeom>
              <a:rect b="b" l="l" r="r" t="t"/>
              <a:pathLst>
                <a:path extrusionOk="0" h="290" w="1728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5"/>
            <p:cNvSpPr/>
            <p:nvPr/>
          </p:nvSpPr>
          <p:spPr>
            <a:xfrm>
              <a:off x="5709925" y="3039675"/>
              <a:ext cx="33650" cy="7850"/>
            </a:xfrm>
            <a:custGeom>
              <a:rect b="b" l="l" r="r" t="t"/>
              <a:pathLst>
                <a:path extrusionOk="0" h="314" w="1346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5"/>
            <p:cNvSpPr/>
            <p:nvPr/>
          </p:nvSpPr>
          <p:spPr>
            <a:xfrm>
              <a:off x="5542050" y="3161225"/>
              <a:ext cx="22650" cy="15450"/>
            </a:xfrm>
            <a:custGeom>
              <a:rect b="b" l="l" r="r" t="t"/>
              <a:pathLst>
                <a:path extrusionOk="0" h="618" w="906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5"/>
            <p:cNvSpPr/>
            <p:nvPr/>
          </p:nvSpPr>
          <p:spPr>
            <a:xfrm>
              <a:off x="5377450" y="3043150"/>
              <a:ext cx="30675" cy="6200"/>
            </a:xfrm>
            <a:custGeom>
              <a:rect b="b" l="l" r="r" t="t"/>
              <a:pathLst>
                <a:path extrusionOk="0" h="248" w="1227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5"/>
            <p:cNvSpPr/>
            <p:nvPr/>
          </p:nvSpPr>
          <p:spPr>
            <a:xfrm>
              <a:off x="5618550" y="3140400"/>
              <a:ext cx="23825" cy="9425"/>
            </a:xfrm>
            <a:custGeom>
              <a:rect b="b" l="l" r="r" t="t"/>
              <a:pathLst>
                <a:path extrusionOk="0" h="377" w="953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5"/>
            <p:cNvSpPr/>
            <p:nvPr/>
          </p:nvSpPr>
          <p:spPr>
            <a:xfrm>
              <a:off x="5781675" y="3083250"/>
              <a:ext cx="37525" cy="7175"/>
            </a:xfrm>
            <a:custGeom>
              <a:rect b="b" l="l" r="r" t="t"/>
              <a:pathLst>
                <a:path extrusionOk="0" h="287" w="1501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5"/>
            <p:cNvSpPr/>
            <p:nvPr/>
          </p:nvSpPr>
          <p:spPr>
            <a:xfrm>
              <a:off x="6214450" y="3247625"/>
              <a:ext cx="24725" cy="7475"/>
            </a:xfrm>
            <a:custGeom>
              <a:rect b="b" l="l" r="r" t="t"/>
              <a:pathLst>
                <a:path extrusionOk="0" h="299" w="989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5"/>
            <p:cNvSpPr/>
            <p:nvPr/>
          </p:nvSpPr>
          <p:spPr>
            <a:xfrm>
              <a:off x="5753975" y="3082950"/>
              <a:ext cx="29800" cy="6750"/>
            </a:xfrm>
            <a:custGeom>
              <a:rect b="b" l="l" r="r" t="t"/>
              <a:pathLst>
                <a:path extrusionOk="0" h="270" w="1192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5"/>
            <p:cNvSpPr/>
            <p:nvPr/>
          </p:nvSpPr>
          <p:spPr>
            <a:xfrm>
              <a:off x="5876625" y="3121050"/>
              <a:ext cx="16375" cy="25325"/>
            </a:xfrm>
            <a:custGeom>
              <a:rect b="b" l="l" r="r" t="t"/>
              <a:pathLst>
                <a:path extrusionOk="0" h="1013" w="655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5"/>
            <p:cNvSpPr/>
            <p:nvPr/>
          </p:nvSpPr>
          <p:spPr>
            <a:xfrm>
              <a:off x="5867675" y="3089075"/>
              <a:ext cx="12525" cy="33475"/>
            </a:xfrm>
            <a:custGeom>
              <a:rect b="b" l="l" r="r" t="t"/>
              <a:pathLst>
                <a:path extrusionOk="0" h="1339" w="501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5"/>
            <p:cNvSpPr/>
            <p:nvPr/>
          </p:nvSpPr>
          <p:spPr>
            <a:xfrm>
              <a:off x="5540275" y="3107850"/>
              <a:ext cx="15500" cy="11150"/>
            </a:xfrm>
            <a:custGeom>
              <a:rect b="b" l="l" r="r" t="t"/>
              <a:pathLst>
                <a:path extrusionOk="0" h="446" w="62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5"/>
            <p:cNvSpPr/>
            <p:nvPr/>
          </p:nvSpPr>
          <p:spPr>
            <a:xfrm>
              <a:off x="5780175" y="2993775"/>
              <a:ext cx="36925" cy="7175"/>
            </a:xfrm>
            <a:custGeom>
              <a:rect b="b" l="l" r="r" t="t"/>
              <a:pathLst>
                <a:path extrusionOk="0" h="287" w="1477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"/>
            <p:cNvSpPr/>
            <p:nvPr/>
          </p:nvSpPr>
          <p:spPr>
            <a:xfrm>
              <a:off x="5657850" y="3146200"/>
              <a:ext cx="20250" cy="6075"/>
            </a:xfrm>
            <a:custGeom>
              <a:rect b="b" l="l" r="r" t="t"/>
              <a:pathLst>
                <a:path extrusionOk="0" h="243" w="81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"/>
            <p:cNvSpPr/>
            <p:nvPr/>
          </p:nvSpPr>
          <p:spPr>
            <a:xfrm>
              <a:off x="5604550" y="3136400"/>
              <a:ext cx="19075" cy="9275"/>
            </a:xfrm>
            <a:custGeom>
              <a:rect b="b" l="l" r="r" t="t"/>
              <a:pathLst>
                <a:path extrusionOk="0" h="371" w="763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"/>
            <p:cNvSpPr/>
            <p:nvPr/>
          </p:nvSpPr>
          <p:spPr>
            <a:xfrm>
              <a:off x="5299450" y="3070750"/>
              <a:ext cx="18200" cy="10025"/>
            </a:xfrm>
            <a:custGeom>
              <a:rect b="b" l="l" r="r" t="t"/>
              <a:pathLst>
                <a:path extrusionOk="0" h="401" w="728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"/>
            <p:cNvSpPr/>
            <p:nvPr/>
          </p:nvSpPr>
          <p:spPr>
            <a:xfrm>
              <a:off x="5456325" y="3146050"/>
              <a:ext cx="21750" cy="16825"/>
            </a:xfrm>
            <a:custGeom>
              <a:rect b="b" l="l" r="r" t="t"/>
              <a:pathLst>
                <a:path extrusionOk="0" h="673" w="87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"/>
            <p:cNvSpPr/>
            <p:nvPr/>
          </p:nvSpPr>
          <p:spPr>
            <a:xfrm>
              <a:off x="5355725" y="3069550"/>
              <a:ext cx="16375" cy="9850"/>
            </a:xfrm>
            <a:custGeom>
              <a:rect b="b" l="l" r="r" t="t"/>
              <a:pathLst>
                <a:path extrusionOk="0" h="394" w="655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"/>
            <p:cNvSpPr/>
            <p:nvPr/>
          </p:nvSpPr>
          <p:spPr>
            <a:xfrm>
              <a:off x="5639975" y="3141000"/>
              <a:ext cx="14325" cy="9900"/>
            </a:xfrm>
            <a:custGeom>
              <a:rect b="b" l="l" r="r" t="t"/>
              <a:pathLst>
                <a:path extrusionOk="0" h="396" w="573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"/>
            <p:cNvSpPr/>
            <p:nvPr/>
          </p:nvSpPr>
          <p:spPr>
            <a:xfrm>
              <a:off x="6088550" y="3258575"/>
              <a:ext cx="33950" cy="4075"/>
            </a:xfrm>
            <a:custGeom>
              <a:rect b="b" l="l" r="r" t="t"/>
              <a:pathLst>
                <a:path extrusionOk="0" h="163" w="1358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"/>
            <p:cNvSpPr/>
            <p:nvPr/>
          </p:nvSpPr>
          <p:spPr>
            <a:xfrm>
              <a:off x="5891500" y="3171825"/>
              <a:ext cx="29200" cy="4650"/>
            </a:xfrm>
            <a:custGeom>
              <a:rect b="b" l="l" r="r" t="t"/>
              <a:pathLst>
                <a:path extrusionOk="0" h="186" w="1168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"/>
            <p:cNvSpPr/>
            <p:nvPr/>
          </p:nvSpPr>
          <p:spPr>
            <a:xfrm>
              <a:off x="5776900" y="3201125"/>
              <a:ext cx="25625" cy="6875"/>
            </a:xfrm>
            <a:custGeom>
              <a:rect b="b" l="l" r="r" t="t"/>
              <a:pathLst>
                <a:path extrusionOk="0" h="275" w="1025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"/>
            <p:cNvSpPr/>
            <p:nvPr/>
          </p:nvSpPr>
          <p:spPr>
            <a:xfrm>
              <a:off x="5585800" y="3165700"/>
              <a:ext cx="19375" cy="11325"/>
            </a:xfrm>
            <a:custGeom>
              <a:rect b="b" l="l" r="r" t="t"/>
              <a:pathLst>
                <a:path extrusionOk="0" h="453" w="775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"/>
            <p:cNvSpPr/>
            <p:nvPr/>
          </p:nvSpPr>
          <p:spPr>
            <a:xfrm>
              <a:off x="5731050" y="3154975"/>
              <a:ext cx="10750" cy="8400"/>
            </a:xfrm>
            <a:custGeom>
              <a:rect b="b" l="l" r="r" t="t"/>
              <a:pathLst>
                <a:path extrusionOk="0" h="336" w="43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"/>
            <p:cNvSpPr/>
            <p:nvPr/>
          </p:nvSpPr>
          <p:spPr>
            <a:xfrm>
              <a:off x="5595650" y="3113525"/>
              <a:ext cx="11900" cy="6975"/>
            </a:xfrm>
            <a:custGeom>
              <a:rect b="b" l="l" r="r" t="t"/>
              <a:pathLst>
                <a:path extrusionOk="0" h="279" w="476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"/>
            <p:cNvSpPr/>
            <p:nvPr/>
          </p:nvSpPr>
          <p:spPr>
            <a:xfrm>
              <a:off x="5392925" y="3086675"/>
              <a:ext cx="14025" cy="7600"/>
            </a:xfrm>
            <a:custGeom>
              <a:rect b="b" l="l" r="r" t="t"/>
              <a:pathLst>
                <a:path extrusionOk="0" h="304" w="561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"/>
            <p:cNvSpPr/>
            <p:nvPr/>
          </p:nvSpPr>
          <p:spPr>
            <a:xfrm>
              <a:off x="5535200" y="3160625"/>
              <a:ext cx="15500" cy="9825"/>
            </a:xfrm>
            <a:custGeom>
              <a:rect b="b" l="l" r="r" t="t"/>
              <a:pathLst>
                <a:path extrusionOk="0" h="393" w="62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"/>
            <p:cNvSpPr/>
            <p:nvPr/>
          </p:nvSpPr>
          <p:spPr>
            <a:xfrm>
              <a:off x="5481625" y="3150225"/>
              <a:ext cx="22350" cy="6625"/>
            </a:xfrm>
            <a:custGeom>
              <a:rect b="b" l="l" r="r" t="t"/>
              <a:pathLst>
                <a:path extrusionOk="0" h="265" w="894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"/>
            <p:cNvSpPr/>
            <p:nvPr/>
          </p:nvSpPr>
          <p:spPr>
            <a:xfrm>
              <a:off x="5433700" y="3018050"/>
              <a:ext cx="11925" cy="7300"/>
            </a:xfrm>
            <a:custGeom>
              <a:rect b="b" l="l" r="r" t="t"/>
              <a:pathLst>
                <a:path extrusionOk="0" h="292" w="477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"/>
            <p:cNvSpPr/>
            <p:nvPr/>
          </p:nvSpPr>
          <p:spPr>
            <a:xfrm>
              <a:off x="5424775" y="30180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"/>
            <p:cNvSpPr/>
            <p:nvPr/>
          </p:nvSpPr>
          <p:spPr>
            <a:xfrm>
              <a:off x="5868275" y="3168675"/>
              <a:ext cx="20275" cy="5400"/>
            </a:xfrm>
            <a:custGeom>
              <a:rect b="b" l="l" r="r" t="t"/>
              <a:pathLst>
                <a:path extrusionOk="0" h="216" w="811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"/>
            <p:cNvSpPr/>
            <p:nvPr/>
          </p:nvSpPr>
          <p:spPr>
            <a:xfrm>
              <a:off x="5757550" y="2992875"/>
              <a:ext cx="22950" cy="3175"/>
            </a:xfrm>
            <a:custGeom>
              <a:rect b="b" l="l" r="r" t="t"/>
              <a:pathLst>
                <a:path extrusionOk="0" h="127" w="918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"/>
            <p:cNvSpPr/>
            <p:nvPr/>
          </p:nvSpPr>
          <p:spPr>
            <a:xfrm>
              <a:off x="6192125" y="3204625"/>
              <a:ext cx="11350" cy="7100"/>
            </a:xfrm>
            <a:custGeom>
              <a:rect b="b" l="l" r="r" t="t"/>
              <a:pathLst>
                <a:path extrusionOk="0" h="284" w="454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"/>
            <p:cNvSpPr/>
            <p:nvPr/>
          </p:nvSpPr>
          <p:spPr>
            <a:xfrm>
              <a:off x="5848350" y="3169275"/>
              <a:ext cx="21450" cy="3825"/>
            </a:xfrm>
            <a:custGeom>
              <a:rect b="b" l="l" r="r" t="t"/>
              <a:pathLst>
                <a:path extrusionOk="0" h="153" w="858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"/>
            <p:cNvSpPr/>
            <p:nvPr/>
          </p:nvSpPr>
          <p:spPr>
            <a:xfrm>
              <a:off x="6052825" y="3255000"/>
              <a:ext cx="22050" cy="3900"/>
            </a:xfrm>
            <a:custGeom>
              <a:rect b="b" l="l" r="r" t="t"/>
              <a:pathLst>
                <a:path extrusionOk="0" h="156" w="882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5"/>
            <p:cNvSpPr/>
            <p:nvPr/>
          </p:nvSpPr>
          <p:spPr>
            <a:xfrm>
              <a:off x="6235875" y="3272550"/>
              <a:ext cx="22350" cy="4100"/>
            </a:xfrm>
            <a:custGeom>
              <a:rect b="b" l="l" r="r" t="t"/>
              <a:pathLst>
                <a:path extrusionOk="0" h="164" w="894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5"/>
            <p:cNvSpPr/>
            <p:nvPr/>
          </p:nvSpPr>
          <p:spPr>
            <a:xfrm>
              <a:off x="5431625" y="3144275"/>
              <a:ext cx="12825" cy="10725"/>
            </a:xfrm>
            <a:custGeom>
              <a:rect b="b" l="l" r="r" t="t"/>
              <a:pathLst>
                <a:path extrusionOk="0" h="429" w="513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5"/>
            <p:cNvSpPr/>
            <p:nvPr/>
          </p:nvSpPr>
          <p:spPr>
            <a:xfrm>
              <a:off x="5311075" y="3040075"/>
              <a:ext cx="10725" cy="7100"/>
            </a:xfrm>
            <a:custGeom>
              <a:rect b="b" l="l" r="r" t="t"/>
              <a:pathLst>
                <a:path extrusionOk="0" h="284" w="429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5"/>
            <p:cNvSpPr/>
            <p:nvPr/>
          </p:nvSpPr>
          <p:spPr>
            <a:xfrm>
              <a:off x="6171300" y="3243375"/>
              <a:ext cx="10425" cy="7500"/>
            </a:xfrm>
            <a:custGeom>
              <a:rect b="b" l="l" r="r" t="t"/>
              <a:pathLst>
                <a:path extrusionOk="0" h="300" w="417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5"/>
            <p:cNvSpPr/>
            <p:nvPr/>
          </p:nvSpPr>
          <p:spPr>
            <a:xfrm>
              <a:off x="5442025" y="3143675"/>
              <a:ext cx="18800" cy="6775"/>
            </a:xfrm>
            <a:custGeom>
              <a:rect b="b" l="l" r="r" t="t"/>
              <a:pathLst>
                <a:path extrusionOk="0" h="271" w="752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5"/>
            <p:cNvSpPr/>
            <p:nvPr/>
          </p:nvSpPr>
          <p:spPr>
            <a:xfrm>
              <a:off x="5385475" y="3041675"/>
              <a:ext cx="14325" cy="5500"/>
            </a:xfrm>
            <a:custGeom>
              <a:rect b="b" l="l" r="r" t="t"/>
              <a:pathLst>
                <a:path extrusionOk="0" h="220" w="573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5"/>
            <p:cNvSpPr/>
            <p:nvPr/>
          </p:nvSpPr>
          <p:spPr>
            <a:xfrm>
              <a:off x="5546800" y="3111525"/>
              <a:ext cx="14325" cy="7175"/>
            </a:xfrm>
            <a:custGeom>
              <a:rect b="b" l="l" r="r" t="t"/>
              <a:pathLst>
                <a:path extrusionOk="0" h="287" w="573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"/>
            <p:cNvSpPr/>
            <p:nvPr/>
          </p:nvSpPr>
          <p:spPr>
            <a:xfrm>
              <a:off x="5873650" y="3143075"/>
              <a:ext cx="15500" cy="7525"/>
            </a:xfrm>
            <a:custGeom>
              <a:rect b="b" l="l" r="r" t="t"/>
              <a:pathLst>
                <a:path extrusionOk="0" h="301" w="62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"/>
            <p:cNvSpPr/>
            <p:nvPr/>
          </p:nvSpPr>
          <p:spPr>
            <a:xfrm>
              <a:off x="5714700" y="2989475"/>
              <a:ext cx="19075" cy="3275"/>
            </a:xfrm>
            <a:custGeom>
              <a:rect b="b" l="l" r="r" t="t"/>
              <a:pathLst>
                <a:path extrusionOk="0" h="131" w="763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"/>
            <p:cNvSpPr/>
            <p:nvPr/>
          </p:nvSpPr>
          <p:spPr>
            <a:xfrm>
              <a:off x="5876025" y="3154300"/>
              <a:ext cx="18775" cy="3775"/>
            </a:xfrm>
            <a:custGeom>
              <a:rect b="b" l="l" r="r" t="t"/>
              <a:pathLst>
                <a:path extrusionOk="0" h="151" w="751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"/>
            <p:cNvSpPr/>
            <p:nvPr/>
          </p:nvSpPr>
          <p:spPr>
            <a:xfrm>
              <a:off x="6034975" y="3251425"/>
              <a:ext cx="15200" cy="3650"/>
            </a:xfrm>
            <a:custGeom>
              <a:rect b="b" l="l" r="r" t="t"/>
              <a:pathLst>
                <a:path extrusionOk="0" h="146" w="608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5"/>
            <p:cNvSpPr/>
            <p:nvPr/>
          </p:nvSpPr>
          <p:spPr>
            <a:xfrm>
              <a:off x="5374175" y="3021475"/>
              <a:ext cx="15200" cy="3725"/>
            </a:xfrm>
            <a:custGeom>
              <a:rect b="b" l="l" r="r" t="t"/>
              <a:pathLst>
                <a:path extrusionOk="0" h="149" w="608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5"/>
            <p:cNvSpPr/>
            <p:nvPr/>
          </p:nvSpPr>
          <p:spPr>
            <a:xfrm>
              <a:off x="5288750" y="3071650"/>
              <a:ext cx="8050" cy="7450"/>
            </a:xfrm>
            <a:custGeom>
              <a:rect b="b" l="l" r="r" t="t"/>
              <a:pathLst>
                <a:path extrusionOk="0" h="298" w="322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"/>
            <p:cNvSpPr/>
            <p:nvPr/>
          </p:nvSpPr>
          <p:spPr>
            <a:xfrm>
              <a:off x="5805175" y="3208250"/>
              <a:ext cx="14325" cy="3675"/>
            </a:xfrm>
            <a:custGeom>
              <a:rect b="b" l="l" r="r" t="t"/>
              <a:pathLst>
                <a:path extrusionOk="0" h="147" w="573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"/>
            <p:cNvSpPr/>
            <p:nvPr/>
          </p:nvSpPr>
          <p:spPr>
            <a:xfrm>
              <a:off x="5485800" y="2988175"/>
              <a:ext cx="11925" cy="7850"/>
            </a:xfrm>
            <a:custGeom>
              <a:rect b="b" l="l" r="r" t="t"/>
              <a:pathLst>
                <a:path extrusionOk="0" h="314" w="477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5"/>
            <p:cNvSpPr/>
            <p:nvPr/>
          </p:nvSpPr>
          <p:spPr>
            <a:xfrm>
              <a:off x="5390850" y="3141000"/>
              <a:ext cx="9625" cy="9300"/>
            </a:xfrm>
            <a:custGeom>
              <a:rect b="b" l="l" r="r" t="t"/>
              <a:pathLst>
                <a:path extrusionOk="0" h="372" w="385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5"/>
            <p:cNvSpPr/>
            <p:nvPr/>
          </p:nvSpPr>
          <p:spPr>
            <a:xfrm>
              <a:off x="5395300" y="3139950"/>
              <a:ext cx="15800" cy="4050"/>
            </a:xfrm>
            <a:custGeom>
              <a:rect b="b" l="l" r="r" t="t"/>
              <a:pathLst>
                <a:path extrusionOk="0" h="162" w="632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5"/>
            <p:cNvSpPr/>
            <p:nvPr/>
          </p:nvSpPr>
          <p:spPr>
            <a:xfrm>
              <a:off x="5521500" y="3054825"/>
              <a:ext cx="7775" cy="5275"/>
            </a:xfrm>
            <a:custGeom>
              <a:rect b="b" l="l" r="r" t="t"/>
              <a:pathLst>
                <a:path extrusionOk="0" h="211" w="311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5"/>
            <p:cNvSpPr/>
            <p:nvPr/>
          </p:nvSpPr>
          <p:spPr>
            <a:xfrm>
              <a:off x="5650700" y="3033700"/>
              <a:ext cx="11025" cy="5775"/>
            </a:xfrm>
            <a:custGeom>
              <a:rect b="b" l="l" r="r" t="t"/>
              <a:pathLst>
                <a:path extrusionOk="0" h="231" w="441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5"/>
            <p:cNvSpPr/>
            <p:nvPr/>
          </p:nvSpPr>
          <p:spPr>
            <a:xfrm>
              <a:off x="5755175" y="3212175"/>
              <a:ext cx="14900" cy="3575"/>
            </a:xfrm>
            <a:custGeom>
              <a:rect b="b" l="l" r="r" t="t"/>
              <a:pathLst>
                <a:path extrusionOk="0" h="143" w="596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5"/>
            <p:cNvSpPr/>
            <p:nvPr/>
          </p:nvSpPr>
          <p:spPr>
            <a:xfrm>
              <a:off x="5638800" y="3093350"/>
              <a:ext cx="15500" cy="3200"/>
            </a:xfrm>
            <a:custGeom>
              <a:rect b="b" l="l" r="r" t="t"/>
              <a:pathLst>
                <a:path extrusionOk="0" h="128" w="62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5"/>
            <p:cNvSpPr/>
            <p:nvPr/>
          </p:nvSpPr>
          <p:spPr>
            <a:xfrm>
              <a:off x="5705750" y="3039700"/>
              <a:ext cx="6275" cy="6950"/>
            </a:xfrm>
            <a:custGeom>
              <a:rect b="b" l="l" r="r" t="t"/>
              <a:pathLst>
                <a:path extrusionOk="0" h="278" w="251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5"/>
            <p:cNvSpPr/>
            <p:nvPr/>
          </p:nvSpPr>
          <p:spPr>
            <a:xfrm>
              <a:off x="5909350" y="320885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5"/>
            <p:cNvSpPr/>
            <p:nvPr/>
          </p:nvSpPr>
          <p:spPr>
            <a:xfrm>
              <a:off x="5471800" y="3147125"/>
              <a:ext cx="11350" cy="5550"/>
            </a:xfrm>
            <a:custGeom>
              <a:rect b="b" l="l" r="r" t="t"/>
              <a:pathLst>
                <a:path extrusionOk="0" h="222" w="454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5"/>
            <p:cNvSpPr/>
            <p:nvPr/>
          </p:nvSpPr>
          <p:spPr>
            <a:xfrm>
              <a:off x="5579250" y="3118075"/>
              <a:ext cx="10750" cy="3925"/>
            </a:xfrm>
            <a:custGeom>
              <a:rect b="b" l="l" r="r" t="t"/>
              <a:pathLst>
                <a:path extrusionOk="0" h="157" w="43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5"/>
            <p:cNvSpPr/>
            <p:nvPr/>
          </p:nvSpPr>
          <p:spPr>
            <a:xfrm>
              <a:off x="5403650" y="2986175"/>
              <a:ext cx="10725" cy="3625"/>
            </a:xfrm>
            <a:custGeom>
              <a:rect b="b" l="l" r="r" t="t"/>
              <a:pathLst>
                <a:path extrusionOk="0" h="145" w="429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5"/>
            <p:cNvSpPr/>
            <p:nvPr/>
          </p:nvSpPr>
          <p:spPr>
            <a:xfrm>
              <a:off x="5668550" y="3199925"/>
              <a:ext cx="7475" cy="4025"/>
            </a:xfrm>
            <a:custGeom>
              <a:rect b="b" l="l" r="r" t="t"/>
              <a:pathLst>
                <a:path extrusionOk="0" h="161" w="299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5"/>
            <p:cNvSpPr/>
            <p:nvPr/>
          </p:nvSpPr>
          <p:spPr>
            <a:xfrm>
              <a:off x="5661700" y="3090700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5"/>
            <p:cNvSpPr/>
            <p:nvPr/>
          </p:nvSpPr>
          <p:spPr>
            <a:xfrm>
              <a:off x="5676300" y="3089875"/>
              <a:ext cx="11925" cy="3450"/>
            </a:xfrm>
            <a:custGeom>
              <a:rect b="b" l="l" r="r" t="t"/>
              <a:pathLst>
                <a:path extrusionOk="0" h="138" w="477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5"/>
            <p:cNvSpPr/>
            <p:nvPr/>
          </p:nvSpPr>
          <p:spPr>
            <a:xfrm>
              <a:off x="5678975" y="3097375"/>
              <a:ext cx="11625" cy="3250"/>
            </a:xfrm>
            <a:custGeom>
              <a:rect b="b" l="l" r="r" t="t"/>
              <a:pathLst>
                <a:path extrusionOk="0" h="130" w="465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5"/>
            <p:cNvSpPr/>
            <p:nvPr/>
          </p:nvSpPr>
          <p:spPr>
            <a:xfrm>
              <a:off x="5595625" y="3030600"/>
              <a:ext cx="12225" cy="6650"/>
            </a:xfrm>
            <a:custGeom>
              <a:rect b="b" l="l" r="r" t="t"/>
              <a:pathLst>
                <a:path extrusionOk="0" h="266" w="489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5"/>
            <p:cNvSpPr/>
            <p:nvPr/>
          </p:nvSpPr>
          <p:spPr>
            <a:xfrm>
              <a:off x="5583425" y="3031450"/>
              <a:ext cx="11925" cy="4425"/>
            </a:xfrm>
            <a:custGeom>
              <a:rect b="b" l="l" r="r" t="t"/>
              <a:pathLst>
                <a:path extrusionOk="0" h="177" w="477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5"/>
            <p:cNvSpPr/>
            <p:nvPr/>
          </p:nvSpPr>
          <p:spPr>
            <a:xfrm>
              <a:off x="5596825" y="3029100"/>
              <a:ext cx="8350" cy="3275"/>
            </a:xfrm>
            <a:custGeom>
              <a:rect b="b" l="l" r="r" t="t"/>
              <a:pathLst>
                <a:path extrusionOk="0" h="131" w="334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5"/>
            <p:cNvSpPr/>
            <p:nvPr/>
          </p:nvSpPr>
          <p:spPr>
            <a:xfrm>
              <a:off x="5859050" y="31472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5"/>
            <p:cNvSpPr/>
            <p:nvPr/>
          </p:nvSpPr>
          <p:spPr>
            <a:xfrm>
              <a:off x="5866200" y="30972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5"/>
            <p:cNvSpPr/>
            <p:nvPr/>
          </p:nvSpPr>
          <p:spPr>
            <a:xfrm>
              <a:off x="5557225" y="3129675"/>
              <a:ext cx="8375" cy="2275"/>
            </a:xfrm>
            <a:custGeom>
              <a:rect b="b" l="l" r="r" t="t"/>
              <a:pathLst>
                <a:path extrusionOk="0" h="91" w="335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5"/>
            <p:cNvSpPr/>
            <p:nvPr/>
          </p:nvSpPr>
          <p:spPr>
            <a:xfrm>
              <a:off x="5567650" y="3129575"/>
              <a:ext cx="8350" cy="3400"/>
            </a:xfrm>
            <a:custGeom>
              <a:rect b="b" l="l" r="r" t="t"/>
              <a:pathLst>
                <a:path extrusionOk="0" h="136" w="334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5"/>
            <p:cNvSpPr/>
            <p:nvPr/>
          </p:nvSpPr>
          <p:spPr>
            <a:xfrm>
              <a:off x="5568550" y="3118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5"/>
            <p:cNvSpPr/>
            <p:nvPr/>
          </p:nvSpPr>
          <p:spPr>
            <a:xfrm>
              <a:off x="5693550" y="3073125"/>
              <a:ext cx="4500" cy="5075"/>
            </a:xfrm>
            <a:custGeom>
              <a:rect b="b" l="l" r="r" t="t"/>
              <a:pathLst>
                <a:path extrusionOk="0" h="203" w="18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5"/>
            <p:cNvSpPr/>
            <p:nvPr/>
          </p:nvSpPr>
          <p:spPr>
            <a:xfrm>
              <a:off x="5617950" y="3139800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5"/>
            <p:cNvSpPr/>
            <p:nvPr/>
          </p:nvSpPr>
          <p:spPr>
            <a:xfrm>
              <a:off x="5402150" y="3103475"/>
              <a:ext cx="8950" cy="5175"/>
            </a:xfrm>
            <a:custGeom>
              <a:rect b="b" l="l" r="r" t="t"/>
              <a:pathLst>
                <a:path extrusionOk="0" h="207" w="358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5"/>
            <p:cNvSpPr/>
            <p:nvPr/>
          </p:nvSpPr>
          <p:spPr>
            <a:xfrm>
              <a:off x="5425075" y="314087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5"/>
            <p:cNvSpPr/>
            <p:nvPr/>
          </p:nvSpPr>
          <p:spPr>
            <a:xfrm>
              <a:off x="5414350" y="3140975"/>
              <a:ext cx="7175" cy="3025"/>
            </a:xfrm>
            <a:custGeom>
              <a:rect b="b" l="l" r="r" t="t"/>
              <a:pathLst>
                <a:path extrusionOk="0" h="121" w="287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5"/>
            <p:cNvSpPr/>
            <p:nvPr/>
          </p:nvSpPr>
          <p:spPr>
            <a:xfrm>
              <a:off x="5384600" y="3140725"/>
              <a:ext cx="8950" cy="3275"/>
            </a:xfrm>
            <a:custGeom>
              <a:rect b="b" l="l" r="r" t="t"/>
              <a:pathLst>
                <a:path extrusionOk="0" h="131" w="358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5"/>
            <p:cNvSpPr/>
            <p:nvPr/>
          </p:nvSpPr>
          <p:spPr>
            <a:xfrm>
              <a:off x="5470900" y="3133925"/>
              <a:ext cx="8375" cy="2475"/>
            </a:xfrm>
            <a:custGeom>
              <a:rect b="b" l="l" r="r" t="t"/>
              <a:pathLst>
                <a:path extrusionOk="0" h="99" w="335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5"/>
            <p:cNvSpPr/>
            <p:nvPr/>
          </p:nvSpPr>
          <p:spPr>
            <a:xfrm>
              <a:off x="5499475" y="3115725"/>
              <a:ext cx="8675" cy="2375"/>
            </a:xfrm>
            <a:custGeom>
              <a:rect b="b" l="l" r="r" t="t"/>
              <a:pathLst>
                <a:path extrusionOk="0" h="95" w="347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5"/>
            <p:cNvSpPr/>
            <p:nvPr/>
          </p:nvSpPr>
          <p:spPr>
            <a:xfrm>
              <a:off x="5446800" y="3132650"/>
              <a:ext cx="6575" cy="4200"/>
            </a:xfrm>
            <a:custGeom>
              <a:rect b="b" l="l" r="r" t="t"/>
              <a:pathLst>
                <a:path extrusionOk="0" h="168" w="263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5"/>
            <p:cNvSpPr/>
            <p:nvPr/>
          </p:nvSpPr>
          <p:spPr>
            <a:xfrm>
              <a:off x="5460500" y="3134525"/>
              <a:ext cx="8350" cy="2025"/>
            </a:xfrm>
            <a:custGeom>
              <a:rect b="b" l="l" r="r" t="t"/>
              <a:pathLst>
                <a:path extrusionOk="0" h="81" w="334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5"/>
            <p:cNvSpPr/>
            <p:nvPr/>
          </p:nvSpPr>
          <p:spPr>
            <a:xfrm>
              <a:off x="5439350" y="3144125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5"/>
            <p:cNvSpPr/>
            <p:nvPr/>
          </p:nvSpPr>
          <p:spPr>
            <a:xfrm>
              <a:off x="5457225" y="3118975"/>
              <a:ext cx="3600" cy="3700"/>
            </a:xfrm>
            <a:custGeom>
              <a:rect b="b" l="l" r="r" t="t"/>
              <a:pathLst>
                <a:path extrusionOk="0" h="148" w="144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5"/>
            <p:cNvSpPr/>
            <p:nvPr/>
          </p:nvSpPr>
          <p:spPr>
            <a:xfrm>
              <a:off x="5575975" y="2980850"/>
              <a:ext cx="3600" cy="1225"/>
            </a:xfrm>
            <a:custGeom>
              <a:rect b="b" l="l" r="r" t="t"/>
              <a:pathLst>
                <a:path extrusionOk="0" h="49" w="144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5"/>
            <p:cNvSpPr/>
            <p:nvPr/>
          </p:nvSpPr>
          <p:spPr>
            <a:xfrm>
              <a:off x="5575375" y="3132950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5"/>
            <p:cNvSpPr/>
            <p:nvPr/>
          </p:nvSpPr>
          <p:spPr>
            <a:xfrm>
              <a:off x="5593250" y="303235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5"/>
            <p:cNvSpPr/>
            <p:nvPr/>
          </p:nvSpPr>
          <p:spPr>
            <a:xfrm>
              <a:off x="5550075" y="3129375"/>
              <a:ext cx="4200" cy="1625"/>
            </a:xfrm>
            <a:custGeom>
              <a:rect b="b" l="l" r="r" t="t"/>
              <a:pathLst>
                <a:path extrusionOk="0" h="65" w="168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5"/>
            <p:cNvSpPr/>
            <p:nvPr/>
          </p:nvSpPr>
          <p:spPr>
            <a:xfrm>
              <a:off x="5561400" y="3118975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5"/>
            <p:cNvSpPr/>
            <p:nvPr/>
          </p:nvSpPr>
          <p:spPr>
            <a:xfrm>
              <a:off x="5611400" y="303235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5"/>
            <p:cNvSpPr/>
            <p:nvPr/>
          </p:nvSpPr>
          <p:spPr>
            <a:xfrm>
              <a:off x="5485500" y="3134525"/>
              <a:ext cx="4475" cy="2025"/>
            </a:xfrm>
            <a:custGeom>
              <a:rect b="b" l="l" r="r" t="t"/>
              <a:pathLst>
                <a:path extrusionOk="0" h="81" w="179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5"/>
            <p:cNvSpPr/>
            <p:nvPr/>
          </p:nvSpPr>
          <p:spPr>
            <a:xfrm>
              <a:off x="5459000" y="3046600"/>
              <a:ext cx="5675" cy="3325"/>
            </a:xfrm>
            <a:custGeom>
              <a:rect b="b" l="l" r="r" t="t"/>
              <a:pathLst>
                <a:path extrusionOk="0" h="133" w="227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5"/>
            <p:cNvSpPr/>
            <p:nvPr/>
          </p:nvSpPr>
          <p:spPr>
            <a:xfrm>
              <a:off x="5536400" y="312610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5"/>
            <p:cNvSpPr/>
            <p:nvPr/>
          </p:nvSpPr>
          <p:spPr>
            <a:xfrm>
              <a:off x="5510800" y="3154975"/>
              <a:ext cx="4175" cy="1825"/>
            </a:xfrm>
            <a:custGeom>
              <a:rect b="b" l="l" r="r" t="t"/>
              <a:pathLst>
                <a:path extrusionOk="0" h="73" w="167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5"/>
            <p:cNvSpPr/>
            <p:nvPr/>
          </p:nvSpPr>
          <p:spPr>
            <a:xfrm>
              <a:off x="5503650" y="3154975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5"/>
            <p:cNvSpPr/>
            <p:nvPr/>
          </p:nvSpPr>
          <p:spPr>
            <a:xfrm>
              <a:off x="5385475" y="30862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5"/>
            <p:cNvSpPr/>
            <p:nvPr/>
          </p:nvSpPr>
          <p:spPr>
            <a:xfrm>
              <a:off x="6259700" y="3274500"/>
              <a:ext cx="5375" cy="1350"/>
            </a:xfrm>
            <a:custGeom>
              <a:rect b="b" l="l" r="r" t="t"/>
              <a:pathLst>
                <a:path extrusionOk="0" h="54" w="215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"/>
            <p:cNvSpPr/>
            <p:nvPr/>
          </p:nvSpPr>
          <p:spPr>
            <a:xfrm>
              <a:off x="5776300" y="321570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"/>
            <p:cNvSpPr/>
            <p:nvPr/>
          </p:nvSpPr>
          <p:spPr>
            <a:xfrm>
              <a:off x="5786725" y="3138400"/>
              <a:ext cx="4475" cy="1725"/>
            </a:xfrm>
            <a:custGeom>
              <a:rect b="b" l="l" r="r" t="t"/>
              <a:pathLst>
                <a:path extrusionOk="0" h="69" w="179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"/>
            <p:cNvSpPr/>
            <p:nvPr/>
          </p:nvSpPr>
          <p:spPr>
            <a:xfrm>
              <a:off x="5783750" y="31398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"/>
            <p:cNvSpPr/>
            <p:nvPr/>
          </p:nvSpPr>
          <p:spPr>
            <a:xfrm>
              <a:off x="5643850" y="317432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"/>
            <p:cNvSpPr/>
            <p:nvPr/>
          </p:nvSpPr>
          <p:spPr>
            <a:xfrm>
              <a:off x="5658125" y="3093675"/>
              <a:ext cx="3600" cy="3125"/>
            </a:xfrm>
            <a:custGeom>
              <a:rect b="b" l="l" r="r" t="t"/>
              <a:pathLst>
                <a:path extrusionOk="0" h="125" w="144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"/>
            <p:cNvSpPr/>
            <p:nvPr/>
          </p:nvSpPr>
          <p:spPr>
            <a:xfrm>
              <a:off x="5826300" y="2997900"/>
              <a:ext cx="4500" cy="2025"/>
            </a:xfrm>
            <a:custGeom>
              <a:rect b="b" l="l" r="r" t="t"/>
              <a:pathLst>
                <a:path extrusionOk="0" h="81" w="18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"/>
            <p:cNvSpPr/>
            <p:nvPr/>
          </p:nvSpPr>
          <p:spPr>
            <a:xfrm>
              <a:off x="5873650" y="3178200"/>
              <a:ext cx="3575" cy="925"/>
            </a:xfrm>
            <a:custGeom>
              <a:rect b="b" l="l" r="r" t="t"/>
              <a:pathLst>
                <a:path extrusionOk="0" h="37" w="143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"/>
            <p:cNvSpPr/>
            <p:nvPr/>
          </p:nvSpPr>
          <p:spPr>
            <a:xfrm>
              <a:off x="5608125" y="3278000"/>
              <a:ext cx="142900" cy="20100"/>
            </a:xfrm>
            <a:custGeom>
              <a:rect b="b" l="l" r="r" t="t"/>
              <a:pathLst>
                <a:path extrusionOk="0" h="804" w="5716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"/>
            <p:cNvSpPr/>
            <p:nvPr/>
          </p:nvSpPr>
          <p:spPr>
            <a:xfrm>
              <a:off x="5448875" y="3389525"/>
              <a:ext cx="64625" cy="78925"/>
            </a:xfrm>
            <a:custGeom>
              <a:rect b="b" l="l" r="r" t="t"/>
              <a:pathLst>
                <a:path extrusionOk="0" h="3157" w="2585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"/>
            <p:cNvSpPr/>
            <p:nvPr/>
          </p:nvSpPr>
          <p:spPr>
            <a:xfrm>
              <a:off x="5540550" y="3420450"/>
              <a:ext cx="199175" cy="29050"/>
            </a:xfrm>
            <a:custGeom>
              <a:rect b="b" l="l" r="r" t="t"/>
              <a:pathLst>
                <a:path extrusionOk="0" h="1162" w="7967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"/>
            <p:cNvSpPr/>
            <p:nvPr/>
          </p:nvSpPr>
          <p:spPr>
            <a:xfrm>
              <a:off x="5837925" y="3320450"/>
              <a:ext cx="176300" cy="14825"/>
            </a:xfrm>
            <a:custGeom>
              <a:rect b="b" l="l" r="r" t="t"/>
              <a:pathLst>
                <a:path extrusionOk="0" h="593" w="7052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"/>
            <p:cNvSpPr/>
            <p:nvPr/>
          </p:nvSpPr>
          <p:spPr>
            <a:xfrm>
              <a:off x="5830475" y="3372575"/>
              <a:ext cx="184575" cy="13550"/>
            </a:xfrm>
            <a:custGeom>
              <a:rect b="b" l="l" r="r" t="t"/>
              <a:pathLst>
                <a:path extrusionOk="0" h="542" w="7383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"/>
            <p:cNvSpPr/>
            <p:nvPr/>
          </p:nvSpPr>
          <p:spPr>
            <a:xfrm>
              <a:off x="6204625" y="3293875"/>
              <a:ext cx="89025" cy="29600"/>
            </a:xfrm>
            <a:custGeom>
              <a:rect b="b" l="l" r="r" t="t"/>
              <a:pathLst>
                <a:path extrusionOk="0" h="1184" w="3561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"/>
            <p:cNvSpPr/>
            <p:nvPr/>
          </p:nvSpPr>
          <p:spPr>
            <a:xfrm>
              <a:off x="5466450" y="3293100"/>
              <a:ext cx="53000" cy="75775"/>
            </a:xfrm>
            <a:custGeom>
              <a:rect b="b" l="l" r="r" t="t"/>
              <a:pathLst>
                <a:path extrusionOk="0" h="3031" w="212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"/>
            <p:cNvSpPr/>
            <p:nvPr/>
          </p:nvSpPr>
          <p:spPr>
            <a:xfrm>
              <a:off x="5486675" y="3387325"/>
              <a:ext cx="78325" cy="25500"/>
            </a:xfrm>
            <a:custGeom>
              <a:rect b="b" l="l" r="r" t="t"/>
              <a:pathLst>
                <a:path extrusionOk="0" h="1020" w="3133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"/>
            <p:cNvSpPr/>
            <p:nvPr/>
          </p:nvSpPr>
          <p:spPr>
            <a:xfrm>
              <a:off x="5997750" y="3414500"/>
              <a:ext cx="100950" cy="12575"/>
            </a:xfrm>
            <a:custGeom>
              <a:rect b="b" l="l" r="r" t="t"/>
              <a:pathLst>
                <a:path extrusionOk="0" h="503" w="4038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"/>
            <p:cNvSpPr/>
            <p:nvPr/>
          </p:nvSpPr>
          <p:spPr>
            <a:xfrm>
              <a:off x="5742675" y="3375575"/>
              <a:ext cx="105975" cy="12500"/>
            </a:xfrm>
            <a:custGeom>
              <a:rect b="b" l="l" r="r" t="t"/>
              <a:pathLst>
                <a:path extrusionOk="0" h="500" w="4239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"/>
            <p:cNvSpPr/>
            <p:nvPr/>
          </p:nvSpPr>
          <p:spPr>
            <a:xfrm>
              <a:off x="5937925" y="3332650"/>
              <a:ext cx="131000" cy="19200"/>
            </a:xfrm>
            <a:custGeom>
              <a:rect b="b" l="l" r="r" t="t"/>
              <a:pathLst>
                <a:path extrusionOk="0" h="768" w="524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"/>
            <p:cNvSpPr/>
            <p:nvPr/>
          </p:nvSpPr>
          <p:spPr>
            <a:xfrm>
              <a:off x="5783750" y="3276600"/>
              <a:ext cx="158675" cy="20975"/>
            </a:xfrm>
            <a:custGeom>
              <a:rect b="b" l="l" r="r" t="t"/>
              <a:pathLst>
                <a:path extrusionOk="0" h="839" w="6347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"/>
            <p:cNvSpPr/>
            <p:nvPr/>
          </p:nvSpPr>
          <p:spPr>
            <a:xfrm>
              <a:off x="5559025" y="3346100"/>
              <a:ext cx="84550" cy="9000"/>
            </a:xfrm>
            <a:custGeom>
              <a:rect b="b" l="l" r="r" t="t"/>
              <a:pathLst>
                <a:path extrusionOk="0" h="360" w="3382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"/>
            <p:cNvSpPr/>
            <p:nvPr/>
          </p:nvSpPr>
          <p:spPr>
            <a:xfrm>
              <a:off x="5671225" y="3413900"/>
              <a:ext cx="71775" cy="22050"/>
            </a:xfrm>
            <a:custGeom>
              <a:rect b="b" l="l" r="r" t="t"/>
              <a:pathLst>
                <a:path extrusionOk="0" h="882" w="2871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"/>
            <p:cNvSpPr/>
            <p:nvPr/>
          </p:nvSpPr>
          <p:spPr>
            <a:xfrm>
              <a:off x="5844275" y="3347050"/>
              <a:ext cx="145775" cy="10450"/>
            </a:xfrm>
            <a:custGeom>
              <a:rect b="b" l="l" r="r" t="t"/>
              <a:pathLst>
                <a:path extrusionOk="0" h="418" w="5831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"/>
            <p:cNvSpPr/>
            <p:nvPr/>
          </p:nvSpPr>
          <p:spPr>
            <a:xfrm>
              <a:off x="6048650" y="3339600"/>
              <a:ext cx="102425" cy="16400"/>
            </a:xfrm>
            <a:custGeom>
              <a:rect b="b" l="l" r="r" t="t"/>
              <a:pathLst>
                <a:path extrusionOk="0" h="656" w="4097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"/>
            <p:cNvSpPr/>
            <p:nvPr/>
          </p:nvSpPr>
          <p:spPr>
            <a:xfrm>
              <a:off x="6057600" y="3370300"/>
              <a:ext cx="68175" cy="11825"/>
            </a:xfrm>
            <a:custGeom>
              <a:rect b="b" l="l" r="r" t="t"/>
              <a:pathLst>
                <a:path extrusionOk="0" h="473" w="2727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"/>
            <p:cNvSpPr/>
            <p:nvPr/>
          </p:nvSpPr>
          <p:spPr>
            <a:xfrm>
              <a:off x="5491150" y="3337750"/>
              <a:ext cx="73550" cy="18700"/>
            </a:xfrm>
            <a:custGeom>
              <a:rect b="b" l="l" r="r" t="t"/>
              <a:pathLst>
                <a:path extrusionOk="0" h="748" w="2942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"/>
            <p:cNvSpPr/>
            <p:nvPr/>
          </p:nvSpPr>
          <p:spPr>
            <a:xfrm>
              <a:off x="5875425" y="3414800"/>
              <a:ext cx="71175" cy="17000"/>
            </a:xfrm>
            <a:custGeom>
              <a:rect b="b" l="l" r="r" t="t"/>
              <a:pathLst>
                <a:path extrusionOk="0" h="680" w="2847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"/>
            <p:cNvSpPr/>
            <p:nvPr/>
          </p:nvSpPr>
          <p:spPr>
            <a:xfrm>
              <a:off x="5966500" y="3319950"/>
              <a:ext cx="73850" cy="18125"/>
            </a:xfrm>
            <a:custGeom>
              <a:rect b="b" l="l" r="r" t="t"/>
              <a:pathLst>
                <a:path extrusionOk="0" h="725" w="2954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"/>
            <p:cNvSpPr/>
            <p:nvPr/>
          </p:nvSpPr>
          <p:spPr>
            <a:xfrm>
              <a:off x="5682775" y="3411850"/>
              <a:ext cx="65875" cy="17125"/>
            </a:xfrm>
            <a:custGeom>
              <a:rect b="b" l="l" r="r" t="t"/>
              <a:pathLst>
                <a:path extrusionOk="0" h="685" w="2635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"/>
            <p:cNvSpPr/>
            <p:nvPr/>
          </p:nvSpPr>
          <p:spPr>
            <a:xfrm>
              <a:off x="6129025" y="3414675"/>
              <a:ext cx="57475" cy="12400"/>
            </a:xfrm>
            <a:custGeom>
              <a:rect b="b" l="l" r="r" t="t"/>
              <a:pathLst>
                <a:path extrusionOk="0" h="496" w="2299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"/>
            <p:cNvSpPr/>
            <p:nvPr/>
          </p:nvSpPr>
          <p:spPr>
            <a:xfrm>
              <a:off x="6123975" y="3371750"/>
              <a:ext cx="70275" cy="12150"/>
            </a:xfrm>
            <a:custGeom>
              <a:rect b="b" l="l" r="r" t="t"/>
              <a:pathLst>
                <a:path extrusionOk="0" h="486" w="2811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"/>
            <p:cNvSpPr/>
            <p:nvPr/>
          </p:nvSpPr>
          <p:spPr>
            <a:xfrm>
              <a:off x="5525375" y="3287150"/>
              <a:ext cx="66400" cy="15425"/>
            </a:xfrm>
            <a:custGeom>
              <a:rect b="b" l="l" r="r" t="t"/>
              <a:pathLst>
                <a:path extrusionOk="0" h="617" w="2656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"/>
            <p:cNvSpPr/>
            <p:nvPr/>
          </p:nvSpPr>
          <p:spPr>
            <a:xfrm>
              <a:off x="5749525" y="3280225"/>
              <a:ext cx="48825" cy="16025"/>
            </a:xfrm>
            <a:custGeom>
              <a:rect b="b" l="l" r="r" t="t"/>
              <a:pathLst>
                <a:path extrusionOk="0" h="641" w="1953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"/>
            <p:cNvSpPr/>
            <p:nvPr/>
          </p:nvSpPr>
          <p:spPr>
            <a:xfrm>
              <a:off x="6152250" y="3289775"/>
              <a:ext cx="40300" cy="21225"/>
            </a:xfrm>
            <a:custGeom>
              <a:rect b="b" l="l" r="r" t="t"/>
              <a:pathLst>
                <a:path extrusionOk="0" h="849" w="1612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"/>
            <p:cNvSpPr/>
            <p:nvPr/>
          </p:nvSpPr>
          <p:spPr>
            <a:xfrm>
              <a:off x="5803100" y="3416325"/>
              <a:ext cx="58050" cy="15400"/>
            </a:xfrm>
            <a:custGeom>
              <a:rect b="b" l="l" r="r" t="t"/>
              <a:pathLst>
                <a:path extrusionOk="0" h="616" w="2322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"/>
            <p:cNvSpPr/>
            <p:nvPr/>
          </p:nvSpPr>
          <p:spPr>
            <a:xfrm>
              <a:off x="5514075" y="3433300"/>
              <a:ext cx="65200" cy="20550"/>
            </a:xfrm>
            <a:custGeom>
              <a:rect b="b" l="l" r="r" t="t"/>
              <a:pathLst>
                <a:path extrusionOk="0" h="822" w="2608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"/>
            <p:cNvSpPr/>
            <p:nvPr/>
          </p:nvSpPr>
          <p:spPr>
            <a:xfrm>
              <a:off x="6177250" y="3292100"/>
              <a:ext cx="38725" cy="22375"/>
            </a:xfrm>
            <a:custGeom>
              <a:rect b="b" l="l" r="r" t="t"/>
              <a:pathLst>
                <a:path extrusionOk="0" h="895" w="1549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"/>
            <p:cNvSpPr/>
            <p:nvPr/>
          </p:nvSpPr>
          <p:spPr>
            <a:xfrm>
              <a:off x="5628075" y="3343775"/>
              <a:ext cx="72050" cy="10250"/>
            </a:xfrm>
            <a:custGeom>
              <a:rect b="b" l="l" r="r" t="t"/>
              <a:pathLst>
                <a:path extrusionOk="0" h="410" w="2882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"/>
            <p:cNvSpPr/>
            <p:nvPr/>
          </p:nvSpPr>
          <p:spPr>
            <a:xfrm>
              <a:off x="5544725" y="3400525"/>
              <a:ext cx="47650" cy="13875"/>
            </a:xfrm>
            <a:custGeom>
              <a:rect b="b" l="l" r="r" t="t"/>
              <a:pathLst>
                <a:path extrusionOk="0" h="555" w="1906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"/>
            <p:cNvSpPr/>
            <p:nvPr/>
          </p:nvSpPr>
          <p:spPr>
            <a:xfrm>
              <a:off x="5964725" y="3415650"/>
              <a:ext cx="42875" cy="13225"/>
            </a:xfrm>
            <a:custGeom>
              <a:rect b="b" l="l" r="r" t="t"/>
              <a:pathLst>
                <a:path extrusionOk="0" h="529" w="1715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"/>
            <p:cNvSpPr/>
            <p:nvPr/>
          </p:nvSpPr>
          <p:spPr>
            <a:xfrm>
              <a:off x="5543250" y="3322300"/>
              <a:ext cx="73525" cy="8250"/>
            </a:xfrm>
            <a:custGeom>
              <a:rect b="b" l="l" r="r" t="t"/>
              <a:pathLst>
                <a:path extrusionOk="0" h="330" w="2941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"/>
            <p:cNvSpPr/>
            <p:nvPr/>
          </p:nvSpPr>
          <p:spPr>
            <a:xfrm>
              <a:off x="5686700" y="3347300"/>
              <a:ext cx="52425" cy="8375"/>
            </a:xfrm>
            <a:custGeom>
              <a:rect b="b" l="l" r="r" t="t"/>
              <a:pathLst>
                <a:path extrusionOk="0" h="335" w="2097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"/>
            <p:cNvSpPr/>
            <p:nvPr/>
          </p:nvSpPr>
          <p:spPr>
            <a:xfrm>
              <a:off x="5487275" y="3369000"/>
              <a:ext cx="61950" cy="8400"/>
            </a:xfrm>
            <a:custGeom>
              <a:rect b="b" l="l" r="r" t="t"/>
              <a:pathLst>
                <a:path extrusionOk="0" h="336" w="2478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"/>
            <p:cNvSpPr/>
            <p:nvPr/>
          </p:nvSpPr>
          <p:spPr>
            <a:xfrm>
              <a:off x="6076350" y="3318000"/>
              <a:ext cx="44675" cy="10350"/>
            </a:xfrm>
            <a:custGeom>
              <a:rect b="b" l="l" r="r" t="t"/>
              <a:pathLst>
                <a:path extrusionOk="0" h="414" w="1787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"/>
            <p:cNvSpPr/>
            <p:nvPr/>
          </p:nvSpPr>
          <p:spPr>
            <a:xfrm>
              <a:off x="5807250" y="3390425"/>
              <a:ext cx="50350" cy="13500"/>
            </a:xfrm>
            <a:custGeom>
              <a:rect b="b" l="l" r="r" t="t"/>
              <a:pathLst>
                <a:path extrusionOk="0" h="540" w="2014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"/>
            <p:cNvSpPr/>
            <p:nvPr/>
          </p:nvSpPr>
          <p:spPr>
            <a:xfrm>
              <a:off x="5653975" y="3395775"/>
              <a:ext cx="47500" cy="9350"/>
            </a:xfrm>
            <a:custGeom>
              <a:rect b="b" l="l" r="r" t="t"/>
              <a:pathLst>
                <a:path extrusionOk="0" h="374" w="190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"/>
            <p:cNvSpPr/>
            <p:nvPr/>
          </p:nvSpPr>
          <p:spPr>
            <a:xfrm>
              <a:off x="6004000" y="3373175"/>
              <a:ext cx="51225" cy="8050"/>
            </a:xfrm>
            <a:custGeom>
              <a:rect b="b" l="l" r="r" t="t"/>
              <a:pathLst>
                <a:path extrusionOk="0" h="322" w="2049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"/>
            <p:cNvSpPr/>
            <p:nvPr/>
          </p:nvSpPr>
          <p:spPr>
            <a:xfrm>
              <a:off x="5499475" y="3316025"/>
              <a:ext cx="42300" cy="17950"/>
            </a:xfrm>
            <a:custGeom>
              <a:rect b="b" l="l" r="r" t="t"/>
              <a:pathLst>
                <a:path extrusionOk="0" h="718" w="1692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"/>
            <p:cNvSpPr/>
            <p:nvPr/>
          </p:nvSpPr>
          <p:spPr>
            <a:xfrm>
              <a:off x="5728075" y="3395225"/>
              <a:ext cx="37825" cy="11600"/>
            </a:xfrm>
            <a:custGeom>
              <a:rect b="b" l="l" r="r" t="t"/>
              <a:pathLst>
                <a:path extrusionOk="0" h="464" w="1513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"/>
            <p:cNvSpPr/>
            <p:nvPr/>
          </p:nvSpPr>
          <p:spPr>
            <a:xfrm>
              <a:off x="5506325" y="3386475"/>
              <a:ext cx="42300" cy="7550"/>
            </a:xfrm>
            <a:custGeom>
              <a:rect b="b" l="l" r="r" t="t"/>
              <a:pathLst>
                <a:path extrusionOk="0" h="302" w="1692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"/>
            <p:cNvSpPr/>
            <p:nvPr/>
          </p:nvSpPr>
          <p:spPr>
            <a:xfrm>
              <a:off x="5489075" y="3405725"/>
              <a:ext cx="44075" cy="10925"/>
            </a:xfrm>
            <a:custGeom>
              <a:rect b="b" l="l" r="r" t="t"/>
              <a:pathLst>
                <a:path extrusionOk="0" h="437" w="1763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"/>
            <p:cNvSpPr/>
            <p:nvPr/>
          </p:nvSpPr>
          <p:spPr>
            <a:xfrm>
              <a:off x="5975725" y="3280600"/>
              <a:ext cx="41400" cy="16975"/>
            </a:xfrm>
            <a:custGeom>
              <a:rect b="b" l="l" r="r" t="t"/>
              <a:pathLst>
                <a:path extrusionOk="0" h="679" w="1656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5"/>
            <p:cNvSpPr/>
            <p:nvPr/>
          </p:nvSpPr>
          <p:spPr>
            <a:xfrm>
              <a:off x="5690875" y="3397100"/>
              <a:ext cx="39325" cy="10325"/>
            </a:xfrm>
            <a:custGeom>
              <a:rect b="b" l="l" r="r" t="t"/>
              <a:pathLst>
                <a:path extrusionOk="0" h="413" w="1573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5"/>
            <p:cNvSpPr/>
            <p:nvPr/>
          </p:nvSpPr>
          <p:spPr>
            <a:xfrm>
              <a:off x="5984375" y="3346600"/>
              <a:ext cx="41400" cy="8725"/>
            </a:xfrm>
            <a:custGeom>
              <a:rect b="b" l="l" r="r" t="t"/>
              <a:pathLst>
                <a:path extrusionOk="0" h="349" w="1656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"/>
            <p:cNvSpPr/>
            <p:nvPr/>
          </p:nvSpPr>
          <p:spPr>
            <a:xfrm>
              <a:off x="6092425" y="3414825"/>
              <a:ext cx="40500" cy="12250"/>
            </a:xfrm>
            <a:custGeom>
              <a:rect b="b" l="l" r="r" t="t"/>
              <a:pathLst>
                <a:path extrusionOk="0" h="490" w="162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"/>
            <p:cNvSpPr/>
            <p:nvPr/>
          </p:nvSpPr>
          <p:spPr>
            <a:xfrm>
              <a:off x="6042700" y="3341850"/>
              <a:ext cx="50625" cy="13600"/>
            </a:xfrm>
            <a:custGeom>
              <a:rect b="b" l="l" r="r" t="t"/>
              <a:pathLst>
                <a:path extrusionOk="0" h="544" w="2025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"/>
            <p:cNvSpPr/>
            <p:nvPr/>
          </p:nvSpPr>
          <p:spPr>
            <a:xfrm>
              <a:off x="5768875" y="3393425"/>
              <a:ext cx="41375" cy="11900"/>
            </a:xfrm>
            <a:custGeom>
              <a:rect b="b" l="l" r="r" t="t"/>
              <a:pathLst>
                <a:path extrusionOk="0" h="476" w="1655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"/>
            <p:cNvSpPr/>
            <p:nvPr/>
          </p:nvSpPr>
          <p:spPr>
            <a:xfrm>
              <a:off x="5546800" y="3369350"/>
              <a:ext cx="36050" cy="7725"/>
            </a:xfrm>
            <a:custGeom>
              <a:rect b="b" l="l" r="r" t="t"/>
              <a:pathLst>
                <a:path extrusionOk="0" h="309" w="1442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5"/>
            <p:cNvSpPr/>
            <p:nvPr/>
          </p:nvSpPr>
          <p:spPr>
            <a:xfrm>
              <a:off x="6015925" y="3345575"/>
              <a:ext cx="29475" cy="9750"/>
            </a:xfrm>
            <a:custGeom>
              <a:rect b="b" l="l" r="r" t="t"/>
              <a:pathLst>
                <a:path extrusionOk="0" h="390" w="1179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5"/>
            <p:cNvSpPr/>
            <p:nvPr/>
          </p:nvSpPr>
          <p:spPr>
            <a:xfrm>
              <a:off x="5904300" y="3347925"/>
              <a:ext cx="60450" cy="3825"/>
            </a:xfrm>
            <a:custGeom>
              <a:rect b="b" l="l" r="r" t="t"/>
              <a:pathLst>
                <a:path extrusionOk="0" h="153" w="2418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"/>
            <p:cNvSpPr/>
            <p:nvPr/>
          </p:nvSpPr>
          <p:spPr>
            <a:xfrm>
              <a:off x="5771250" y="3416325"/>
              <a:ext cx="34250" cy="15625"/>
            </a:xfrm>
            <a:custGeom>
              <a:rect b="b" l="l" r="r" t="t"/>
              <a:pathLst>
                <a:path extrusionOk="0" h="625" w="137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"/>
            <p:cNvSpPr/>
            <p:nvPr/>
          </p:nvSpPr>
          <p:spPr>
            <a:xfrm>
              <a:off x="6219525" y="3419600"/>
              <a:ext cx="29475" cy="12925"/>
            </a:xfrm>
            <a:custGeom>
              <a:rect b="b" l="l" r="r" t="t"/>
              <a:pathLst>
                <a:path extrusionOk="0" h="517" w="1179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"/>
            <p:cNvSpPr/>
            <p:nvPr/>
          </p:nvSpPr>
          <p:spPr>
            <a:xfrm>
              <a:off x="5586400" y="3400100"/>
              <a:ext cx="30675" cy="9100"/>
            </a:xfrm>
            <a:custGeom>
              <a:rect b="b" l="l" r="r" t="t"/>
              <a:pathLst>
                <a:path extrusionOk="0" h="364" w="1227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"/>
            <p:cNvSpPr/>
            <p:nvPr/>
          </p:nvSpPr>
          <p:spPr>
            <a:xfrm>
              <a:off x="5643550" y="3421900"/>
              <a:ext cx="31075" cy="13200"/>
            </a:xfrm>
            <a:custGeom>
              <a:rect b="b" l="l" r="r" t="t"/>
              <a:pathLst>
                <a:path extrusionOk="0" h="528" w="1243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"/>
            <p:cNvSpPr/>
            <p:nvPr/>
          </p:nvSpPr>
          <p:spPr>
            <a:xfrm>
              <a:off x="6019800" y="3318700"/>
              <a:ext cx="33950" cy="10600"/>
            </a:xfrm>
            <a:custGeom>
              <a:rect b="b" l="l" r="r" t="t"/>
              <a:pathLst>
                <a:path extrusionOk="0" h="424" w="1358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"/>
            <p:cNvSpPr/>
            <p:nvPr/>
          </p:nvSpPr>
          <p:spPr>
            <a:xfrm>
              <a:off x="6209100" y="3380600"/>
              <a:ext cx="35750" cy="9550"/>
            </a:xfrm>
            <a:custGeom>
              <a:rect b="b" l="l" r="r" t="t"/>
              <a:pathLst>
                <a:path extrusionOk="0" h="382" w="143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"/>
            <p:cNvSpPr/>
            <p:nvPr/>
          </p:nvSpPr>
          <p:spPr>
            <a:xfrm>
              <a:off x="5941500" y="3278325"/>
              <a:ext cx="26825" cy="20125"/>
            </a:xfrm>
            <a:custGeom>
              <a:rect b="b" l="l" r="r" t="t"/>
              <a:pathLst>
                <a:path extrusionOk="0" h="805" w="1073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"/>
            <p:cNvSpPr/>
            <p:nvPr/>
          </p:nvSpPr>
          <p:spPr>
            <a:xfrm>
              <a:off x="5739700" y="3414175"/>
              <a:ext cx="30375" cy="13750"/>
            </a:xfrm>
            <a:custGeom>
              <a:rect b="b" l="l" r="r" t="t"/>
              <a:pathLst>
                <a:path extrusionOk="0" h="550" w="1215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"/>
            <p:cNvSpPr/>
            <p:nvPr/>
          </p:nvSpPr>
          <p:spPr>
            <a:xfrm>
              <a:off x="5478350" y="3341800"/>
              <a:ext cx="14025" cy="28325"/>
            </a:xfrm>
            <a:custGeom>
              <a:rect b="b" l="l" r="r" t="t"/>
              <a:pathLst>
                <a:path extrusionOk="0" h="1133" w="561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5"/>
            <p:cNvSpPr/>
            <p:nvPr/>
          </p:nvSpPr>
          <p:spPr>
            <a:xfrm>
              <a:off x="6194800" y="3375650"/>
              <a:ext cx="26525" cy="10225"/>
            </a:xfrm>
            <a:custGeom>
              <a:rect b="b" l="l" r="r" t="t"/>
              <a:pathLst>
                <a:path extrusionOk="0" h="409" w="1061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5"/>
            <p:cNvSpPr/>
            <p:nvPr/>
          </p:nvSpPr>
          <p:spPr>
            <a:xfrm>
              <a:off x="5531325" y="3297850"/>
              <a:ext cx="34550" cy="6475"/>
            </a:xfrm>
            <a:custGeom>
              <a:rect b="b" l="l" r="r" t="t"/>
              <a:pathLst>
                <a:path extrusionOk="0" h="259" w="1382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"/>
            <p:cNvSpPr/>
            <p:nvPr/>
          </p:nvSpPr>
          <p:spPr>
            <a:xfrm>
              <a:off x="5618250" y="3294150"/>
              <a:ext cx="29200" cy="6250"/>
            </a:xfrm>
            <a:custGeom>
              <a:rect b="b" l="l" r="r" t="t"/>
              <a:pathLst>
                <a:path extrusionOk="0" h="250" w="1168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"/>
            <p:cNvSpPr/>
            <p:nvPr/>
          </p:nvSpPr>
          <p:spPr>
            <a:xfrm>
              <a:off x="5499475" y="3448175"/>
              <a:ext cx="22350" cy="13600"/>
            </a:xfrm>
            <a:custGeom>
              <a:rect b="b" l="l" r="r" t="t"/>
              <a:pathLst>
                <a:path extrusionOk="0" h="544" w="894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"/>
            <p:cNvSpPr/>
            <p:nvPr/>
          </p:nvSpPr>
          <p:spPr>
            <a:xfrm>
              <a:off x="5970375" y="3372650"/>
              <a:ext cx="21450" cy="7900"/>
            </a:xfrm>
            <a:custGeom>
              <a:rect b="b" l="l" r="r" t="t"/>
              <a:pathLst>
                <a:path extrusionOk="0" h="316" w="858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"/>
            <p:cNvSpPr/>
            <p:nvPr/>
          </p:nvSpPr>
          <p:spPr>
            <a:xfrm>
              <a:off x="5484600" y="3386375"/>
              <a:ext cx="26525" cy="8250"/>
            </a:xfrm>
            <a:custGeom>
              <a:rect b="b" l="l" r="r" t="t"/>
              <a:pathLst>
                <a:path extrusionOk="0" h="330" w="1061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"/>
            <p:cNvSpPr/>
            <p:nvPr/>
          </p:nvSpPr>
          <p:spPr>
            <a:xfrm>
              <a:off x="5585800" y="3423950"/>
              <a:ext cx="18475" cy="9550"/>
            </a:xfrm>
            <a:custGeom>
              <a:rect b="b" l="l" r="r" t="t"/>
              <a:pathLst>
                <a:path extrusionOk="0" h="382" w="739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"/>
            <p:cNvSpPr/>
            <p:nvPr/>
          </p:nvSpPr>
          <p:spPr>
            <a:xfrm>
              <a:off x="5579250" y="3293450"/>
              <a:ext cx="36350" cy="8600"/>
            </a:xfrm>
            <a:custGeom>
              <a:rect b="b" l="l" r="r" t="t"/>
              <a:pathLst>
                <a:path extrusionOk="0" h="344" w="1454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"/>
            <p:cNvSpPr/>
            <p:nvPr/>
          </p:nvSpPr>
          <p:spPr>
            <a:xfrm>
              <a:off x="5858750" y="3416325"/>
              <a:ext cx="15500" cy="13325"/>
            </a:xfrm>
            <a:custGeom>
              <a:rect b="b" l="l" r="r" t="t"/>
              <a:pathLst>
                <a:path extrusionOk="0" h="533" w="62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"/>
            <p:cNvSpPr/>
            <p:nvPr/>
          </p:nvSpPr>
          <p:spPr>
            <a:xfrm>
              <a:off x="5865000" y="3394625"/>
              <a:ext cx="20575" cy="8925"/>
            </a:xfrm>
            <a:custGeom>
              <a:rect b="b" l="l" r="r" t="t"/>
              <a:pathLst>
                <a:path extrusionOk="0" h="357" w="823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"/>
            <p:cNvSpPr/>
            <p:nvPr/>
          </p:nvSpPr>
          <p:spPr>
            <a:xfrm>
              <a:off x="5737025" y="3348275"/>
              <a:ext cx="17575" cy="7075"/>
            </a:xfrm>
            <a:custGeom>
              <a:rect b="b" l="l" r="r" t="t"/>
              <a:pathLst>
                <a:path extrusionOk="0" h="283" w="703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"/>
            <p:cNvSpPr/>
            <p:nvPr/>
          </p:nvSpPr>
          <p:spPr>
            <a:xfrm>
              <a:off x="5517950" y="3409900"/>
              <a:ext cx="32750" cy="6750"/>
            </a:xfrm>
            <a:custGeom>
              <a:rect b="b" l="l" r="r" t="t"/>
              <a:pathLst>
                <a:path extrusionOk="0" h="270" w="131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5"/>
            <p:cNvSpPr/>
            <p:nvPr/>
          </p:nvSpPr>
          <p:spPr>
            <a:xfrm>
              <a:off x="5482825" y="3355600"/>
              <a:ext cx="13700" cy="25625"/>
            </a:xfrm>
            <a:custGeom>
              <a:rect b="b" l="l" r="r" t="t"/>
              <a:pathLst>
                <a:path extrusionOk="0" h="1025" w="548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5"/>
            <p:cNvSpPr/>
            <p:nvPr/>
          </p:nvSpPr>
          <p:spPr>
            <a:xfrm>
              <a:off x="5622125" y="3423175"/>
              <a:ext cx="14300" cy="10000"/>
            </a:xfrm>
            <a:custGeom>
              <a:rect b="b" l="l" r="r" t="t"/>
              <a:pathLst>
                <a:path extrusionOk="0" h="400" w="572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5"/>
            <p:cNvSpPr/>
            <p:nvPr/>
          </p:nvSpPr>
          <p:spPr>
            <a:xfrm>
              <a:off x="5614675" y="3400550"/>
              <a:ext cx="16400" cy="8850"/>
            </a:xfrm>
            <a:custGeom>
              <a:rect b="b" l="l" r="r" t="t"/>
              <a:pathLst>
                <a:path extrusionOk="0" h="354" w="656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5"/>
            <p:cNvSpPr/>
            <p:nvPr/>
          </p:nvSpPr>
          <p:spPr>
            <a:xfrm>
              <a:off x="5829875" y="3383650"/>
              <a:ext cx="29500" cy="4175"/>
            </a:xfrm>
            <a:custGeom>
              <a:rect b="b" l="l" r="r" t="t"/>
              <a:pathLst>
                <a:path extrusionOk="0" h="167" w="118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5"/>
            <p:cNvSpPr/>
            <p:nvPr/>
          </p:nvSpPr>
          <p:spPr>
            <a:xfrm>
              <a:off x="5575375" y="3397900"/>
              <a:ext cx="29200" cy="4450"/>
            </a:xfrm>
            <a:custGeom>
              <a:rect b="b" l="l" r="r" t="t"/>
              <a:pathLst>
                <a:path extrusionOk="0" h="178" w="1168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5"/>
            <p:cNvSpPr/>
            <p:nvPr/>
          </p:nvSpPr>
          <p:spPr>
            <a:xfrm>
              <a:off x="6041825" y="3319875"/>
              <a:ext cx="27100" cy="7175"/>
            </a:xfrm>
            <a:custGeom>
              <a:rect b="b" l="l" r="r" t="t"/>
              <a:pathLst>
                <a:path extrusionOk="0" h="287" w="1084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5"/>
            <p:cNvSpPr/>
            <p:nvPr/>
          </p:nvSpPr>
          <p:spPr>
            <a:xfrm>
              <a:off x="6195100" y="3305000"/>
              <a:ext cx="27125" cy="12725"/>
            </a:xfrm>
            <a:custGeom>
              <a:rect b="b" l="l" r="r" t="t"/>
              <a:pathLst>
                <a:path extrusionOk="0" h="509" w="1085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5"/>
            <p:cNvSpPr/>
            <p:nvPr/>
          </p:nvSpPr>
          <p:spPr>
            <a:xfrm>
              <a:off x="6067125" y="3319875"/>
              <a:ext cx="14600" cy="8750"/>
            </a:xfrm>
            <a:custGeom>
              <a:rect b="b" l="l" r="r" t="t"/>
              <a:pathLst>
                <a:path extrusionOk="0" h="350" w="584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"/>
            <p:cNvSpPr/>
            <p:nvPr/>
          </p:nvSpPr>
          <p:spPr>
            <a:xfrm>
              <a:off x="5859350" y="3348750"/>
              <a:ext cx="26225" cy="3350"/>
            </a:xfrm>
            <a:custGeom>
              <a:rect b="b" l="l" r="r" t="t"/>
              <a:pathLst>
                <a:path extrusionOk="0" h="134" w="1049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"/>
            <p:cNvSpPr/>
            <p:nvPr/>
          </p:nvSpPr>
          <p:spPr>
            <a:xfrm>
              <a:off x="5882575" y="3355900"/>
              <a:ext cx="27700" cy="3150"/>
            </a:xfrm>
            <a:custGeom>
              <a:rect b="b" l="l" r="r" t="t"/>
              <a:pathLst>
                <a:path extrusionOk="0" h="126" w="1108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"/>
            <p:cNvSpPr/>
            <p:nvPr/>
          </p:nvSpPr>
          <p:spPr>
            <a:xfrm>
              <a:off x="5607825" y="3427050"/>
              <a:ext cx="10750" cy="6625"/>
            </a:xfrm>
            <a:custGeom>
              <a:rect b="b" l="l" r="r" t="t"/>
              <a:pathLst>
                <a:path extrusionOk="0" h="265" w="43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"/>
            <p:cNvSpPr/>
            <p:nvPr/>
          </p:nvSpPr>
          <p:spPr>
            <a:xfrm>
              <a:off x="5539675" y="3326125"/>
              <a:ext cx="19950" cy="5675"/>
            </a:xfrm>
            <a:custGeom>
              <a:rect b="b" l="l" r="r" t="t"/>
              <a:pathLst>
                <a:path extrusionOk="0" h="227" w="798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"/>
            <p:cNvSpPr/>
            <p:nvPr/>
          </p:nvSpPr>
          <p:spPr>
            <a:xfrm>
              <a:off x="5514075" y="3294575"/>
              <a:ext cx="18775" cy="9850"/>
            </a:xfrm>
            <a:custGeom>
              <a:rect b="b" l="l" r="r" t="t"/>
              <a:pathLst>
                <a:path extrusionOk="0" h="394" w="751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"/>
            <p:cNvSpPr/>
            <p:nvPr/>
          </p:nvSpPr>
          <p:spPr>
            <a:xfrm>
              <a:off x="5779875" y="3415725"/>
              <a:ext cx="12750" cy="7625"/>
            </a:xfrm>
            <a:custGeom>
              <a:rect b="b" l="l" r="r" t="t"/>
              <a:pathLst>
                <a:path extrusionOk="0" h="305" w="51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"/>
            <p:cNvSpPr/>
            <p:nvPr/>
          </p:nvSpPr>
          <p:spPr>
            <a:xfrm>
              <a:off x="5757850" y="3294875"/>
              <a:ext cx="19975" cy="2500"/>
            </a:xfrm>
            <a:custGeom>
              <a:rect b="b" l="l" r="r" t="t"/>
              <a:pathLst>
                <a:path extrusionOk="0" h="100" w="799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"/>
            <p:cNvSpPr/>
            <p:nvPr/>
          </p:nvSpPr>
          <p:spPr>
            <a:xfrm>
              <a:off x="5557525" y="3326925"/>
              <a:ext cx="17875" cy="3400"/>
            </a:xfrm>
            <a:custGeom>
              <a:rect b="b" l="l" r="r" t="t"/>
              <a:pathLst>
                <a:path extrusionOk="0" h="136" w="715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"/>
            <p:cNvSpPr/>
            <p:nvPr/>
          </p:nvSpPr>
          <p:spPr>
            <a:xfrm>
              <a:off x="5747425" y="3282000"/>
              <a:ext cx="7475" cy="12600"/>
            </a:xfrm>
            <a:custGeom>
              <a:rect b="b" l="l" r="r" t="t"/>
              <a:pathLst>
                <a:path extrusionOk="0" h="504" w="299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"/>
            <p:cNvSpPr/>
            <p:nvPr/>
          </p:nvSpPr>
          <p:spPr>
            <a:xfrm>
              <a:off x="5651300" y="3419675"/>
              <a:ext cx="14300" cy="5625"/>
            </a:xfrm>
            <a:custGeom>
              <a:rect b="b" l="l" r="r" t="t"/>
              <a:pathLst>
                <a:path extrusionOk="0" h="225" w="572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"/>
            <p:cNvSpPr/>
            <p:nvPr/>
          </p:nvSpPr>
          <p:spPr>
            <a:xfrm>
              <a:off x="6109675" y="3370100"/>
              <a:ext cx="19075" cy="4925"/>
            </a:xfrm>
            <a:custGeom>
              <a:rect b="b" l="l" r="r" t="t"/>
              <a:pathLst>
                <a:path extrusionOk="0" h="197" w="763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"/>
            <p:cNvSpPr/>
            <p:nvPr/>
          </p:nvSpPr>
          <p:spPr>
            <a:xfrm>
              <a:off x="6052825" y="3371750"/>
              <a:ext cx="7175" cy="9175"/>
            </a:xfrm>
            <a:custGeom>
              <a:rect b="b" l="l" r="r" t="t"/>
              <a:pathLst>
                <a:path extrusionOk="0" h="367" w="287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"/>
            <p:cNvSpPr/>
            <p:nvPr/>
          </p:nvSpPr>
          <p:spPr>
            <a:xfrm>
              <a:off x="5838225" y="3344400"/>
              <a:ext cx="10725" cy="7350"/>
            </a:xfrm>
            <a:custGeom>
              <a:rect b="b" l="l" r="r" t="t"/>
              <a:pathLst>
                <a:path extrusionOk="0" h="294" w="429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"/>
            <p:cNvSpPr/>
            <p:nvPr/>
          </p:nvSpPr>
          <p:spPr>
            <a:xfrm>
              <a:off x="5918575" y="3355600"/>
              <a:ext cx="16400" cy="2625"/>
            </a:xfrm>
            <a:custGeom>
              <a:rect b="b" l="l" r="r" t="t"/>
              <a:pathLst>
                <a:path extrusionOk="0" h="105" w="656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"/>
            <p:cNvSpPr/>
            <p:nvPr/>
          </p:nvSpPr>
          <p:spPr>
            <a:xfrm>
              <a:off x="5886450" y="3348975"/>
              <a:ext cx="16975" cy="2475"/>
            </a:xfrm>
            <a:custGeom>
              <a:rect b="b" l="l" r="r" t="t"/>
              <a:pathLst>
                <a:path extrusionOk="0" h="99" w="679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"/>
            <p:cNvSpPr/>
            <p:nvPr/>
          </p:nvSpPr>
          <p:spPr>
            <a:xfrm>
              <a:off x="5765300" y="3397875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"/>
            <p:cNvSpPr/>
            <p:nvPr/>
          </p:nvSpPr>
          <p:spPr>
            <a:xfrm>
              <a:off x="5778975" y="3294875"/>
              <a:ext cx="16700" cy="2050"/>
            </a:xfrm>
            <a:custGeom>
              <a:rect b="b" l="l" r="r" t="t"/>
              <a:pathLst>
                <a:path extrusionOk="0" h="82" w="668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"/>
            <p:cNvSpPr/>
            <p:nvPr/>
          </p:nvSpPr>
          <p:spPr>
            <a:xfrm>
              <a:off x="5966500" y="3292050"/>
              <a:ext cx="11350" cy="5525"/>
            </a:xfrm>
            <a:custGeom>
              <a:rect b="b" l="l" r="r" t="t"/>
              <a:pathLst>
                <a:path extrusionOk="0" h="221" w="454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"/>
            <p:cNvSpPr/>
            <p:nvPr/>
          </p:nvSpPr>
          <p:spPr>
            <a:xfrm>
              <a:off x="6097775" y="3415300"/>
              <a:ext cx="8650" cy="6475"/>
            </a:xfrm>
            <a:custGeom>
              <a:rect b="b" l="l" r="r" t="t"/>
              <a:pathLst>
                <a:path extrusionOk="0" h="259" w="346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"/>
            <p:cNvSpPr/>
            <p:nvPr/>
          </p:nvSpPr>
          <p:spPr>
            <a:xfrm>
              <a:off x="5486975" y="3444900"/>
              <a:ext cx="10450" cy="7175"/>
            </a:xfrm>
            <a:custGeom>
              <a:rect b="b" l="l" r="r" t="t"/>
              <a:pathLst>
                <a:path extrusionOk="0" h="287" w="418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"/>
            <p:cNvSpPr/>
            <p:nvPr/>
          </p:nvSpPr>
          <p:spPr>
            <a:xfrm>
              <a:off x="5477150" y="3377025"/>
              <a:ext cx="8975" cy="10450"/>
            </a:xfrm>
            <a:custGeom>
              <a:rect b="b" l="l" r="r" t="t"/>
              <a:pathLst>
                <a:path extrusionOk="0" h="418" w="359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"/>
            <p:cNvSpPr/>
            <p:nvPr/>
          </p:nvSpPr>
          <p:spPr>
            <a:xfrm>
              <a:off x="5859050" y="33978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"/>
            <p:cNvSpPr/>
            <p:nvPr/>
          </p:nvSpPr>
          <p:spPr>
            <a:xfrm>
              <a:off x="5847450" y="3352100"/>
              <a:ext cx="7750" cy="2675"/>
            </a:xfrm>
            <a:custGeom>
              <a:rect b="b" l="l" r="r" t="t"/>
              <a:pathLst>
                <a:path extrusionOk="0" h="107" w="31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"/>
            <p:cNvSpPr/>
            <p:nvPr/>
          </p:nvSpPr>
          <p:spPr>
            <a:xfrm>
              <a:off x="5568550" y="3400150"/>
              <a:ext cx="3575" cy="1625"/>
            </a:xfrm>
            <a:custGeom>
              <a:rect b="b" l="l" r="r" t="t"/>
              <a:pathLst>
                <a:path extrusionOk="0" h="65" w="143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"/>
            <p:cNvSpPr/>
            <p:nvPr/>
          </p:nvSpPr>
          <p:spPr>
            <a:xfrm>
              <a:off x="5614675" y="3294475"/>
              <a:ext cx="4800" cy="4650"/>
            </a:xfrm>
            <a:custGeom>
              <a:rect b="b" l="l" r="r" t="t"/>
              <a:pathLst>
                <a:path extrusionOk="0" h="186" w="192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"/>
            <p:cNvSpPr/>
            <p:nvPr/>
          </p:nvSpPr>
          <p:spPr>
            <a:xfrm>
              <a:off x="5629550" y="3423775"/>
              <a:ext cx="3600" cy="1575"/>
            </a:xfrm>
            <a:custGeom>
              <a:rect b="b" l="l" r="r" t="t"/>
              <a:pathLst>
                <a:path extrusionOk="0" h="63" w="144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"/>
            <p:cNvSpPr/>
            <p:nvPr/>
          </p:nvSpPr>
          <p:spPr>
            <a:xfrm>
              <a:off x="5490250" y="3348450"/>
              <a:ext cx="3900" cy="4800"/>
            </a:xfrm>
            <a:custGeom>
              <a:rect b="b" l="l" r="r" t="t"/>
              <a:pathLst>
                <a:path extrusionOk="0" h="192" w="156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"/>
            <p:cNvSpPr/>
            <p:nvPr/>
          </p:nvSpPr>
          <p:spPr>
            <a:xfrm>
              <a:off x="5528950" y="3438050"/>
              <a:ext cx="4500" cy="2700"/>
            </a:xfrm>
            <a:custGeom>
              <a:rect b="b" l="l" r="r" t="t"/>
              <a:pathLst>
                <a:path extrusionOk="0" h="108" w="18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"/>
            <p:cNvSpPr/>
            <p:nvPr/>
          </p:nvSpPr>
          <p:spPr>
            <a:xfrm>
              <a:off x="5511400" y="3305300"/>
              <a:ext cx="3000" cy="4200"/>
            </a:xfrm>
            <a:custGeom>
              <a:rect b="b" l="l" r="r" t="t"/>
              <a:pathLst>
                <a:path extrusionOk="0" h="168" w="12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"/>
            <p:cNvSpPr/>
            <p:nvPr/>
          </p:nvSpPr>
          <p:spPr>
            <a:xfrm>
              <a:off x="6225175" y="33809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"/>
            <p:cNvSpPr/>
            <p:nvPr/>
          </p:nvSpPr>
          <p:spPr>
            <a:xfrm>
              <a:off x="5862325" y="33844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"/>
            <p:cNvSpPr/>
            <p:nvPr/>
          </p:nvSpPr>
          <p:spPr>
            <a:xfrm>
              <a:off x="5509900" y="3614675"/>
              <a:ext cx="185775" cy="47525"/>
            </a:xfrm>
            <a:custGeom>
              <a:rect b="b" l="l" r="r" t="t"/>
              <a:pathLst>
                <a:path extrusionOk="0" h="1901" w="7431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"/>
            <p:cNvSpPr/>
            <p:nvPr/>
          </p:nvSpPr>
          <p:spPr>
            <a:xfrm>
              <a:off x="5535800" y="3688950"/>
              <a:ext cx="199575" cy="31600"/>
            </a:xfrm>
            <a:custGeom>
              <a:rect b="b" l="l" r="r" t="t"/>
              <a:pathLst>
                <a:path extrusionOk="0" h="1264" w="7983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"/>
            <p:cNvSpPr/>
            <p:nvPr/>
          </p:nvSpPr>
          <p:spPr>
            <a:xfrm>
              <a:off x="5338750" y="3665200"/>
              <a:ext cx="173550" cy="26150"/>
            </a:xfrm>
            <a:custGeom>
              <a:rect b="b" l="l" r="r" t="t"/>
              <a:pathLst>
                <a:path extrusionOk="0" h="1046" w="6942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"/>
            <p:cNvSpPr/>
            <p:nvPr/>
          </p:nvSpPr>
          <p:spPr>
            <a:xfrm>
              <a:off x="6030800" y="3682725"/>
              <a:ext cx="158975" cy="33725"/>
            </a:xfrm>
            <a:custGeom>
              <a:rect b="b" l="l" r="r" t="t"/>
              <a:pathLst>
                <a:path extrusionOk="0" h="1349" w="6359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"/>
            <p:cNvSpPr/>
            <p:nvPr/>
          </p:nvSpPr>
          <p:spPr>
            <a:xfrm>
              <a:off x="5372675" y="3597650"/>
              <a:ext cx="107475" cy="28475"/>
            </a:xfrm>
            <a:custGeom>
              <a:rect b="b" l="l" r="r" t="t"/>
              <a:pathLst>
                <a:path extrusionOk="0" h="1139" w="4299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"/>
            <p:cNvSpPr/>
            <p:nvPr/>
          </p:nvSpPr>
          <p:spPr>
            <a:xfrm>
              <a:off x="5332500" y="3491325"/>
              <a:ext cx="75625" cy="119100"/>
            </a:xfrm>
            <a:custGeom>
              <a:rect b="b" l="l" r="r" t="t"/>
              <a:pathLst>
                <a:path extrusionOk="0" h="4764" w="3025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"/>
            <p:cNvSpPr/>
            <p:nvPr/>
          </p:nvSpPr>
          <p:spPr>
            <a:xfrm>
              <a:off x="5230700" y="3487750"/>
              <a:ext cx="46150" cy="72075"/>
            </a:xfrm>
            <a:custGeom>
              <a:rect b="b" l="l" r="r" t="t"/>
              <a:pathLst>
                <a:path extrusionOk="0" h="2883" w="1846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"/>
            <p:cNvSpPr/>
            <p:nvPr/>
          </p:nvSpPr>
          <p:spPr>
            <a:xfrm>
              <a:off x="5291050" y="3408600"/>
              <a:ext cx="59325" cy="62225"/>
            </a:xfrm>
            <a:custGeom>
              <a:rect b="b" l="l" r="r" t="t"/>
              <a:pathLst>
                <a:path extrusionOk="0" h="2489" w="2373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"/>
            <p:cNvSpPr/>
            <p:nvPr/>
          </p:nvSpPr>
          <p:spPr>
            <a:xfrm>
              <a:off x="5259875" y="3473475"/>
              <a:ext cx="32475" cy="61925"/>
            </a:xfrm>
            <a:custGeom>
              <a:rect b="b" l="l" r="r" t="t"/>
              <a:pathLst>
                <a:path extrusionOk="0" h="2477" w="1299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"/>
            <p:cNvSpPr/>
            <p:nvPr/>
          </p:nvSpPr>
          <p:spPr>
            <a:xfrm>
              <a:off x="5731350" y="3661650"/>
              <a:ext cx="91125" cy="24375"/>
            </a:xfrm>
            <a:custGeom>
              <a:rect b="b" l="l" r="r" t="t"/>
              <a:pathLst>
                <a:path extrusionOk="0" h="975" w="3645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"/>
            <p:cNvSpPr/>
            <p:nvPr/>
          </p:nvSpPr>
          <p:spPr>
            <a:xfrm>
              <a:off x="5893275" y="3729875"/>
              <a:ext cx="93800" cy="20150"/>
            </a:xfrm>
            <a:custGeom>
              <a:rect b="b" l="l" r="r" t="t"/>
              <a:pathLst>
                <a:path extrusionOk="0" h="806" w="3752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"/>
            <p:cNvSpPr/>
            <p:nvPr/>
          </p:nvSpPr>
          <p:spPr>
            <a:xfrm>
              <a:off x="5202725" y="3551475"/>
              <a:ext cx="43175" cy="45200"/>
            </a:xfrm>
            <a:custGeom>
              <a:rect b="b" l="l" r="r" t="t"/>
              <a:pathLst>
                <a:path extrusionOk="0" h="1808" w="1727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"/>
            <p:cNvSpPr/>
            <p:nvPr/>
          </p:nvSpPr>
          <p:spPr>
            <a:xfrm>
              <a:off x="5685225" y="3651100"/>
              <a:ext cx="67300" cy="21350"/>
            </a:xfrm>
            <a:custGeom>
              <a:rect b="b" l="l" r="r" t="t"/>
              <a:pathLst>
                <a:path extrusionOk="0" h="854" w="2692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"/>
            <p:cNvSpPr/>
            <p:nvPr/>
          </p:nvSpPr>
          <p:spPr>
            <a:xfrm>
              <a:off x="5933175" y="3675250"/>
              <a:ext cx="58650" cy="25650"/>
            </a:xfrm>
            <a:custGeom>
              <a:rect b="b" l="l" r="r" t="t"/>
              <a:pathLst>
                <a:path extrusionOk="0" h="1026" w="2346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"/>
            <p:cNvSpPr/>
            <p:nvPr/>
          </p:nvSpPr>
          <p:spPr>
            <a:xfrm>
              <a:off x="5983775" y="3741175"/>
              <a:ext cx="79200" cy="18800"/>
            </a:xfrm>
            <a:custGeom>
              <a:rect b="b" l="l" r="r" t="t"/>
              <a:pathLst>
                <a:path extrusionOk="0" h="752" w="3168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"/>
            <p:cNvSpPr/>
            <p:nvPr/>
          </p:nvSpPr>
          <p:spPr>
            <a:xfrm>
              <a:off x="6000150" y="3682775"/>
              <a:ext cx="51225" cy="21250"/>
            </a:xfrm>
            <a:custGeom>
              <a:rect b="b" l="l" r="r" t="t"/>
              <a:pathLst>
                <a:path extrusionOk="0" h="850" w="2049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"/>
            <p:cNvSpPr/>
            <p:nvPr/>
          </p:nvSpPr>
          <p:spPr>
            <a:xfrm>
              <a:off x="5838825" y="3665200"/>
              <a:ext cx="44650" cy="25350"/>
            </a:xfrm>
            <a:custGeom>
              <a:rect b="b" l="l" r="r" t="t"/>
              <a:pathLst>
                <a:path extrusionOk="0" h="1014" w="1786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"/>
            <p:cNvSpPr/>
            <p:nvPr/>
          </p:nvSpPr>
          <p:spPr>
            <a:xfrm>
              <a:off x="5886150" y="3673150"/>
              <a:ext cx="53300" cy="23300"/>
            </a:xfrm>
            <a:custGeom>
              <a:rect b="b" l="l" r="r" t="t"/>
              <a:pathLst>
                <a:path extrusionOk="0" h="932" w="2132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"/>
            <p:cNvSpPr/>
            <p:nvPr/>
          </p:nvSpPr>
          <p:spPr>
            <a:xfrm>
              <a:off x="5348275" y="3375550"/>
              <a:ext cx="33350" cy="56575"/>
            </a:xfrm>
            <a:custGeom>
              <a:rect b="b" l="l" r="r" t="t"/>
              <a:pathLst>
                <a:path extrusionOk="0" h="2263" w="1334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"/>
            <p:cNvSpPr/>
            <p:nvPr/>
          </p:nvSpPr>
          <p:spPr>
            <a:xfrm>
              <a:off x="5719450" y="3709725"/>
              <a:ext cx="84550" cy="18575"/>
            </a:xfrm>
            <a:custGeom>
              <a:rect b="b" l="l" r="r" t="t"/>
              <a:pathLst>
                <a:path extrusionOk="0" h="743" w="3382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"/>
            <p:cNvSpPr/>
            <p:nvPr/>
          </p:nvSpPr>
          <p:spPr>
            <a:xfrm>
              <a:off x="5815900" y="3663525"/>
              <a:ext cx="64025" cy="25300"/>
            </a:xfrm>
            <a:custGeom>
              <a:rect b="b" l="l" r="r" t="t"/>
              <a:pathLst>
                <a:path extrusionOk="0" h="1012" w="2561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"/>
            <p:cNvSpPr/>
            <p:nvPr/>
          </p:nvSpPr>
          <p:spPr>
            <a:xfrm>
              <a:off x="6090325" y="3753075"/>
              <a:ext cx="50325" cy="13400"/>
            </a:xfrm>
            <a:custGeom>
              <a:rect b="b" l="l" r="r" t="t"/>
              <a:pathLst>
                <a:path extrusionOk="0" h="536" w="2013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"/>
            <p:cNvSpPr/>
            <p:nvPr/>
          </p:nvSpPr>
          <p:spPr>
            <a:xfrm>
              <a:off x="5222675" y="3599375"/>
              <a:ext cx="36925" cy="32250"/>
            </a:xfrm>
            <a:custGeom>
              <a:rect b="b" l="l" r="r" t="t"/>
              <a:pathLst>
                <a:path extrusionOk="0" h="1290" w="1477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"/>
            <p:cNvSpPr/>
            <p:nvPr/>
          </p:nvSpPr>
          <p:spPr>
            <a:xfrm>
              <a:off x="5801600" y="3719825"/>
              <a:ext cx="51225" cy="13525"/>
            </a:xfrm>
            <a:custGeom>
              <a:rect b="b" l="l" r="r" t="t"/>
              <a:pathLst>
                <a:path extrusionOk="0" h="541" w="2049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"/>
            <p:cNvSpPr/>
            <p:nvPr/>
          </p:nvSpPr>
          <p:spPr>
            <a:xfrm>
              <a:off x="5292325" y="3658250"/>
              <a:ext cx="72950" cy="12900"/>
            </a:xfrm>
            <a:custGeom>
              <a:rect b="b" l="l" r="r" t="t"/>
              <a:pathLst>
                <a:path extrusionOk="0" h="516" w="2918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"/>
            <p:cNvSpPr/>
            <p:nvPr/>
          </p:nvSpPr>
          <p:spPr>
            <a:xfrm>
              <a:off x="6044200" y="3749900"/>
              <a:ext cx="51800" cy="13800"/>
            </a:xfrm>
            <a:custGeom>
              <a:rect b="b" l="l" r="r" t="t"/>
              <a:pathLst>
                <a:path extrusionOk="0" h="552" w="2072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"/>
            <p:cNvSpPr/>
            <p:nvPr/>
          </p:nvSpPr>
          <p:spPr>
            <a:xfrm>
              <a:off x="5480725" y="3611875"/>
              <a:ext cx="32175" cy="19750"/>
            </a:xfrm>
            <a:custGeom>
              <a:rect b="b" l="l" r="r" t="t"/>
              <a:pathLst>
                <a:path extrusionOk="0" h="790" w="1287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"/>
            <p:cNvSpPr/>
            <p:nvPr/>
          </p:nvSpPr>
          <p:spPr>
            <a:xfrm>
              <a:off x="5487575" y="3682000"/>
              <a:ext cx="55975" cy="10750"/>
            </a:xfrm>
            <a:custGeom>
              <a:rect b="b" l="l" r="r" t="t"/>
              <a:pathLst>
                <a:path extrusionOk="0" h="430" w="2239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"/>
            <p:cNvSpPr/>
            <p:nvPr/>
          </p:nvSpPr>
          <p:spPr>
            <a:xfrm>
              <a:off x="5278625" y="3476300"/>
              <a:ext cx="21450" cy="33800"/>
            </a:xfrm>
            <a:custGeom>
              <a:rect b="b" l="l" r="r" t="t"/>
              <a:pathLst>
                <a:path extrusionOk="0" h="1352" w="858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"/>
            <p:cNvSpPr/>
            <p:nvPr/>
          </p:nvSpPr>
          <p:spPr>
            <a:xfrm>
              <a:off x="5294400" y="3466925"/>
              <a:ext cx="20550" cy="28300"/>
            </a:xfrm>
            <a:custGeom>
              <a:rect b="b" l="l" r="r" t="t"/>
              <a:pathLst>
                <a:path extrusionOk="0" h="1132" w="822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"/>
            <p:cNvSpPr/>
            <p:nvPr/>
          </p:nvSpPr>
          <p:spPr>
            <a:xfrm>
              <a:off x="5643550" y="3650600"/>
              <a:ext cx="43175" cy="13400"/>
            </a:xfrm>
            <a:custGeom>
              <a:rect b="b" l="l" r="r" t="t"/>
              <a:pathLst>
                <a:path extrusionOk="0" h="536" w="1727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"/>
            <p:cNvSpPr/>
            <p:nvPr/>
          </p:nvSpPr>
          <p:spPr>
            <a:xfrm>
              <a:off x="6131100" y="3757150"/>
              <a:ext cx="30700" cy="9800"/>
            </a:xfrm>
            <a:custGeom>
              <a:rect b="b" l="l" r="r" t="t"/>
              <a:pathLst>
                <a:path extrusionOk="0" h="392" w="1228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"/>
            <p:cNvSpPr/>
            <p:nvPr/>
          </p:nvSpPr>
          <p:spPr>
            <a:xfrm>
              <a:off x="5363750" y="3601475"/>
              <a:ext cx="43475" cy="12875"/>
            </a:xfrm>
            <a:custGeom>
              <a:rect b="b" l="l" r="r" t="t"/>
              <a:pathLst>
                <a:path extrusionOk="0" h="515" w="1739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"/>
            <p:cNvSpPr/>
            <p:nvPr/>
          </p:nvSpPr>
          <p:spPr>
            <a:xfrm>
              <a:off x="5980200" y="3689950"/>
              <a:ext cx="33350" cy="13625"/>
            </a:xfrm>
            <a:custGeom>
              <a:rect b="b" l="l" r="r" t="t"/>
              <a:pathLst>
                <a:path extrusionOk="0" h="545" w="1334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"/>
            <p:cNvSpPr/>
            <p:nvPr/>
          </p:nvSpPr>
          <p:spPr>
            <a:xfrm>
              <a:off x="5888825" y="3728225"/>
              <a:ext cx="36025" cy="11475"/>
            </a:xfrm>
            <a:custGeom>
              <a:rect b="b" l="l" r="r" t="t"/>
              <a:pathLst>
                <a:path extrusionOk="0" h="459" w="1441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"/>
            <p:cNvSpPr/>
            <p:nvPr/>
          </p:nvSpPr>
          <p:spPr>
            <a:xfrm>
              <a:off x="5273275" y="3652950"/>
              <a:ext cx="37825" cy="10750"/>
            </a:xfrm>
            <a:custGeom>
              <a:rect b="b" l="l" r="r" t="t"/>
              <a:pathLst>
                <a:path extrusionOk="0" h="430" w="1513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"/>
            <p:cNvSpPr/>
            <p:nvPr/>
          </p:nvSpPr>
          <p:spPr>
            <a:xfrm>
              <a:off x="5282200" y="3557450"/>
              <a:ext cx="22050" cy="16950"/>
            </a:xfrm>
            <a:custGeom>
              <a:rect b="b" l="l" r="r" t="t"/>
              <a:pathLst>
                <a:path extrusionOk="0" h="678" w="882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"/>
            <p:cNvSpPr/>
            <p:nvPr/>
          </p:nvSpPr>
          <p:spPr>
            <a:xfrm>
              <a:off x="5257800" y="3576450"/>
              <a:ext cx="19350" cy="23850"/>
            </a:xfrm>
            <a:custGeom>
              <a:rect b="b" l="l" r="r" t="t"/>
              <a:pathLst>
                <a:path extrusionOk="0" h="954" w="774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"/>
            <p:cNvSpPr/>
            <p:nvPr/>
          </p:nvSpPr>
          <p:spPr>
            <a:xfrm>
              <a:off x="5272975" y="3571400"/>
              <a:ext cx="16100" cy="15025"/>
            </a:xfrm>
            <a:custGeom>
              <a:rect b="b" l="l" r="r" t="t"/>
              <a:pathLst>
                <a:path extrusionOk="0" h="601" w="644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"/>
            <p:cNvSpPr/>
            <p:nvPr/>
          </p:nvSpPr>
          <p:spPr>
            <a:xfrm>
              <a:off x="5857575" y="3686850"/>
              <a:ext cx="37225" cy="6350"/>
            </a:xfrm>
            <a:custGeom>
              <a:rect b="b" l="l" r="r" t="t"/>
              <a:pathLst>
                <a:path extrusionOk="0" h="254" w="1489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"/>
            <p:cNvSpPr/>
            <p:nvPr/>
          </p:nvSpPr>
          <p:spPr>
            <a:xfrm>
              <a:off x="5341725" y="3430025"/>
              <a:ext cx="17600" cy="33350"/>
            </a:xfrm>
            <a:custGeom>
              <a:rect b="b" l="l" r="r" t="t"/>
              <a:pathLst>
                <a:path extrusionOk="0" h="1334" w="704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"/>
            <p:cNvSpPr/>
            <p:nvPr/>
          </p:nvSpPr>
          <p:spPr>
            <a:xfrm>
              <a:off x="5851325" y="3723500"/>
              <a:ext cx="40200" cy="8550"/>
            </a:xfrm>
            <a:custGeom>
              <a:rect b="b" l="l" r="r" t="t"/>
              <a:pathLst>
                <a:path extrusionOk="0" h="342" w="1608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"/>
            <p:cNvSpPr/>
            <p:nvPr/>
          </p:nvSpPr>
          <p:spPr>
            <a:xfrm>
              <a:off x="5722425" y="3660850"/>
              <a:ext cx="15200" cy="14025"/>
            </a:xfrm>
            <a:custGeom>
              <a:rect b="b" l="l" r="r" t="t"/>
              <a:pathLst>
                <a:path extrusionOk="0" h="561" w="608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"/>
            <p:cNvSpPr/>
            <p:nvPr/>
          </p:nvSpPr>
          <p:spPr>
            <a:xfrm>
              <a:off x="5905500" y="3691025"/>
              <a:ext cx="25325" cy="5325"/>
            </a:xfrm>
            <a:custGeom>
              <a:rect b="b" l="l" r="r" t="t"/>
              <a:pathLst>
                <a:path extrusionOk="0" h="213" w="1013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"/>
            <p:cNvSpPr/>
            <p:nvPr/>
          </p:nvSpPr>
          <p:spPr>
            <a:xfrm>
              <a:off x="5452750" y="3623575"/>
              <a:ext cx="29800" cy="4475"/>
            </a:xfrm>
            <a:custGeom>
              <a:rect b="b" l="l" r="r" t="t"/>
              <a:pathLst>
                <a:path extrusionOk="0" h="179" w="1192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"/>
            <p:cNvSpPr/>
            <p:nvPr/>
          </p:nvSpPr>
          <p:spPr>
            <a:xfrm>
              <a:off x="5798025" y="3718250"/>
              <a:ext cx="21475" cy="6975"/>
            </a:xfrm>
            <a:custGeom>
              <a:rect b="b" l="l" r="r" t="t"/>
              <a:pathLst>
                <a:path extrusionOk="0" h="279" w="859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"/>
            <p:cNvSpPr/>
            <p:nvPr/>
          </p:nvSpPr>
          <p:spPr>
            <a:xfrm>
              <a:off x="5686700" y="3662150"/>
              <a:ext cx="22050" cy="5450"/>
            </a:xfrm>
            <a:custGeom>
              <a:rect b="b" l="l" r="r" t="t"/>
              <a:pathLst>
                <a:path extrusionOk="0" h="218" w="882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"/>
            <p:cNvSpPr/>
            <p:nvPr/>
          </p:nvSpPr>
          <p:spPr>
            <a:xfrm>
              <a:off x="6031400" y="3746375"/>
              <a:ext cx="24725" cy="5225"/>
            </a:xfrm>
            <a:custGeom>
              <a:rect b="b" l="l" r="r" t="t"/>
              <a:pathLst>
                <a:path extrusionOk="0" h="209" w="989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"/>
            <p:cNvSpPr/>
            <p:nvPr/>
          </p:nvSpPr>
          <p:spPr>
            <a:xfrm>
              <a:off x="5680150" y="3706550"/>
              <a:ext cx="25325" cy="4500"/>
            </a:xfrm>
            <a:custGeom>
              <a:rect b="b" l="l" r="r" t="t"/>
              <a:pathLst>
                <a:path extrusionOk="0" h="180" w="1013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"/>
            <p:cNvSpPr/>
            <p:nvPr/>
          </p:nvSpPr>
          <p:spPr>
            <a:xfrm>
              <a:off x="5758450" y="3714050"/>
              <a:ext cx="23525" cy="3650"/>
            </a:xfrm>
            <a:custGeom>
              <a:rect b="b" l="l" r="r" t="t"/>
              <a:pathLst>
                <a:path extrusionOk="0" h="146" w="941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"/>
            <p:cNvSpPr/>
            <p:nvPr/>
          </p:nvSpPr>
          <p:spPr>
            <a:xfrm>
              <a:off x="5250050" y="3591050"/>
              <a:ext cx="11025" cy="11925"/>
            </a:xfrm>
            <a:custGeom>
              <a:rect b="b" l="l" r="r" t="t"/>
              <a:pathLst>
                <a:path extrusionOk="0" h="477" w="441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"/>
            <p:cNvSpPr/>
            <p:nvPr/>
          </p:nvSpPr>
          <p:spPr>
            <a:xfrm>
              <a:off x="5338150" y="3475250"/>
              <a:ext cx="9550" cy="16100"/>
            </a:xfrm>
            <a:custGeom>
              <a:rect b="b" l="l" r="r" t="t"/>
              <a:pathLst>
                <a:path extrusionOk="0" h="644" w="382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"/>
            <p:cNvSpPr/>
            <p:nvPr/>
          </p:nvSpPr>
          <p:spPr>
            <a:xfrm>
              <a:off x="5733150" y="3674450"/>
              <a:ext cx="17875" cy="4725"/>
            </a:xfrm>
            <a:custGeom>
              <a:rect b="b" l="l" r="r" t="t"/>
              <a:pathLst>
                <a:path extrusionOk="0" h="189" w="715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"/>
            <p:cNvSpPr/>
            <p:nvPr/>
          </p:nvSpPr>
          <p:spPr>
            <a:xfrm>
              <a:off x="5517950" y="3631200"/>
              <a:ext cx="18175" cy="3550"/>
            </a:xfrm>
            <a:custGeom>
              <a:rect b="b" l="l" r="r" t="t"/>
              <a:pathLst>
                <a:path extrusionOk="0" h="142" w="727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"/>
            <p:cNvSpPr/>
            <p:nvPr/>
          </p:nvSpPr>
          <p:spPr>
            <a:xfrm>
              <a:off x="5337850" y="3462450"/>
              <a:ext cx="8950" cy="15800"/>
            </a:xfrm>
            <a:custGeom>
              <a:rect b="b" l="l" r="r" t="t"/>
              <a:pathLst>
                <a:path extrusionOk="0" h="632" w="358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"/>
            <p:cNvSpPr/>
            <p:nvPr/>
          </p:nvSpPr>
          <p:spPr>
            <a:xfrm>
              <a:off x="5783450" y="3717250"/>
              <a:ext cx="10750" cy="3775"/>
            </a:xfrm>
            <a:custGeom>
              <a:rect b="b" l="l" r="r" t="t"/>
              <a:pathLst>
                <a:path extrusionOk="0" h="151" w="43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5"/>
            <p:cNvSpPr/>
            <p:nvPr/>
          </p:nvSpPr>
          <p:spPr>
            <a:xfrm>
              <a:off x="5271175" y="3585100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5"/>
            <p:cNvSpPr/>
            <p:nvPr/>
          </p:nvSpPr>
          <p:spPr>
            <a:xfrm>
              <a:off x="5475375" y="3678425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"/>
            <p:cNvSpPr/>
            <p:nvPr/>
          </p:nvSpPr>
          <p:spPr>
            <a:xfrm>
              <a:off x="5345600" y="3419600"/>
              <a:ext cx="5075" cy="7475"/>
            </a:xfrm>
            <a:custGeom>
              <a:rect b="b" l="l" r="r" t="t"/>
              <a:pathLst>
                <a:path extrusionOk="0" h="299" w="203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"/>
            <p:cNvSpPr/>
            <p:nvPr/>
          </p:nvSpPr>
          <p:spPr>
            <a:xfrm>
              <a:off x="5539675" y="3632350"/>
              <a:ext cx="7150" cy="3500"/>
            </a:xfrm>
            <a:custGeom>
              <a:rect b="b" l="l" r="r" t="t"/>
              <a:pathLst>
                <a:path extrusionOk="0" h="140" w="286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"/>
            <p:cNvSpPr/>
            <p:nvPr/>
          </p:nvSpPr>
          <p:spPr>
            <a:xfrm>
              <a:off x="5711425" y="3708100"/>
              <a:ext cx="7750" cy="2325"/>
            </a:xfrm>
            <a:custGeom>
              <a:rect b="b" l="l" r="r" t="t"/>
              <a:pathLst>
                <a:path extrusionOk="0" h="93" w="31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"/>
            <p:cNvSpPr/>
            <p:nvPr/>
          </p:nvSpPr>
          <p:spPr>
            <a:xfrm>
              <a:off x="5704875" y="3709800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"/>
            <p:cNvSpPr/>
            <p:nvPr/>
          </p:nvSpPr>
          <p:spPr>
            <a:xfrm>
              <a:off x="5984075" y="3740050"/>
              <a:ext cx="8050" cy="2525"/>
            </a:xfrm>
            <a:custGeom>
              <a:rect b="b" l="l" r="r" t="t"/>
              <a:pathLst>
                <a:path extrusionOk="0" h="101" w="322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"/>
            <p:cNvSpPr/>
            <p:nvPr/>
          </p:nvSpPr>
          <p:spPr>
            <a:xfrm>
              <a:off x="5898350" y="3689775"/>
              <a:ext cx="7150" cy="3700"/>
            </a:xfrm>
            <a:custGeom>
              <a:rect b="b" l="l" r="r" t="t"/>
              <a:pathLst>
                <a:path extrusionOk="0" h="148" w="286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"/>
            <p:cNvSpPr/>
            <p:nvPr/>
          </p:nvSpPr>
          <p:spPr>
            <a:xfrm>
              <a:off x="5511100" y="3627950"/>
              <a:ext cx="7150" cy="4800"/>
            </a:xfrm>
            <a:custGeom>
              <a:rect b="b" l="l" r="r" t="t"/>
              <a:pathLst>
                <a:path extrusionOk="0" h="192" w="286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"/>
            <p:cNvSpPr/>
            <p:nvPr/>
          </p:nvSpPr>
          <p:spPr>
            <a:xfrm>
              <a:off x="5543550" y="3688425"/>
              <a:ext cx="3275" cy="3850"/>
            </a:xfrm>
            <a:custGeom>
              <a:rect b="b" l="l" r="r" t="t"/>
              <a:pathLst>
                <a:path extrusionOk="0" h="154" w="131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"/>
            <p:cNvSpPr/>
            <p:nvPr/>
          </p:nvSpPr>
          <p:spPr>
            <a:xfrm>
              <a:off x="5242000" y="3559800"/>
              <a:ext cx="3600" cy="4175"/>
            </a:xfrm>
            <a:custGeom>
              <a:rect b="b" l="l" r="r" t="t"/>
              <a:pathLst>
                <a:path extrusionOk="0" h="167" w="144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"/>
            <p:cNvSpPr/>
            <p:nvPr/>
          </p:nvSpPr>
          <p:spPr>
            <a:xfrm>
              <a:off x="5342925" y="3426750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"/>
            <p:cNvSpPr/>
            <p:nvPr/>
          </p:nvSpPr>
          <p:spPr>
            <a:xfrm>
              <a:off x="6027825" y="369970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"/>
            <p:cNvSpPr/>
            <p:nvPr/>
          </p:nvSpPr>
          <p:spPr>
            <a:xfrm>
              <a:off x="6022775" y="3703850"/>
              <a:ext cx="5075" cy="1475"/>
            </a:xfrm>
            <a:custGeom>
              <a:rect b="b" l="l" r="r" t="t"/>
              <a:pathLst>
                <a:path extrusionOk="0" h="59" w="203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"/>
            <p:cNvSpPr/>
            <p:nvPr/>
          </p:nvSpPr>
          <p:spPr>
            <a:xfrm>
              <a:off x="5819475" y="3720825"/>
              <a:ext cx="3875" cy="2225"/>
            </a:xfrm>
            <a:custGeom>
              <a:rect b="b" l="l" r="r" t="t"/>
              <a:pathLst>
                <a:path extrusionOk="0" h="89" w="155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"/>
            <p:cNvSpPr/>
            <p:nvPr/>
          </p:nvSpPr>
          <p:spPr>
            <a:xfrm>
              <a:off x="5466750" y="1698400"/>
              <a:ext cx="175925" cy="27800"/>
            </a:xfrm>
            <a:custGeom>
              <a:rect b="b" l="l" r="r" t="t"/>
              <a:pathLst>
                <a:path extrusionOk="0" h="1112" w="7037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"/>
            <p:cNvSpPr/>
            <p:nvPr/>
          </p:nvSpPr>
          <p:spPr>
            <a:xfrm>
              <a:off x="5415250" y="1630525"/>
              <a:ext cx="147350" cy="79375"/>
            </a:xfrm>
            <a:custGeom>
              <a:rect b="b" l="l" r="r" t="t"/>
              <a:pathLst>
                <a:path extrusionOk="0" h="3175" w="5894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"/>
            <p:cNvSpPr/>
            <p:nvPr/>
          </p:nvSpPr>
          <p:spPr>
            <a:xfrm>
              <a:off x="5967700" y="1699875"/>
              <a:ext cx="159275" cy="23400"/>
            </a:xfrm>
            <a:custGeom>
              <a:rect b="b" l="l" r="r" t="t"/>
              <a:pathLst>
                <a:path extrusionOk="0" h="936" w="6371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"/>
            <p:cNvSpPr/>
            <p:nvPr/>
          </p:nvSpPr>
          <p:spPr>
            <a:xfrm>
              <a:off x="5633125" y="1699750"/>
              <a:ext cx="158075" cy="22300"/>
            </a:xfrm>
            <a:custGeom>
              <a:rect b="b" l="l" r="r" t="t"/>
              <a:pathLst>
                <a:path extrusionOk="0" h="892" w="6323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"/>
            <p:cNvSpPr/>
            <p:nvPr/>
          </p:nvSpPr>
          <p:spPr>
            <a:xfrm>
              <a:off x="5878100" y="1701975"/>
              <a:ext cx="110450" cy="23450"/>
            </a:xfrm>
            <a:custGeom>
              <a:rect b="b" l="l" r="r" t="t"/>
              <a:pathLst>
                <a:path extrusionOk="0" h="938" w="4418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"/>
            <p:cNvSpPr/>
            <p:nvPr/>
          </p:nvSpPr>
          <p:spPr>
            <a:xfrm>
              <a:off x="5957575" y="1612525"/>
              <a:ext cx="88725" cy="30500"/>
            </a:xfrm>
            <a:custGeom>
              <a:rect b="b" l="l" r="r" t="t"/>
              <a:pathLst>
                <a:path extrusionOk="0" h="1220" w="3549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"/>
            <p:cNvSpPr/>
            <p:nvPr/>
          </p:nvSpPr>
          <p:spPr>
            <a:xfrm>
              <a:off x="5500375" y="1614700"/>
              <a:ext cx="123325" cy="56000"/>
            </a:xfrm>
            <a:custGeom>
              <a:rect b="b" l="l" r="r" t="t"/>
              <a:pathLst>
                <a:path extrusionOk="0" h="2240" w="4933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"/>
            <p:cNvSpPr/>
            <p:nvPr/>
          </p:nvSpPr>
          <p:spPr>
            <a:xfrm>
              <a:off x="5877200" y="1612800"/>
              <a:ext cx="72375" cy="28250"/>
            </a:xfrm>
            <a:custGeom>
              <a:rect b="b" l="l" r="r" t="t"/>
              <a:pathLst>
                <a:path extrusionOk="0" h="1130" w="2895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"/>
            <p:cNvSpPr/>
            <p:nvPr/>
          </p:nvSpPr>
          <p:spPr>
            <a:xfrm>
              <a:off x="6014125" y="1612450"/>
              <a:ext cx="59850" cy="29250"/>
            </a:xfrm>
            <a:custGeom>
              <a:rect b="b" l="l" r="r" t="t"/>
              <a:pathLst>
                <a:path extrusionOk="0" h="1170" w="2394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"/>
            <p:cNvSpPr/>
            <p:nvPr/>
          </p:nvSpPr>
          <p:spPr>
            <a:xfrm>
              <a:off x="5771250" y="1608650"/>
              <a:ext cx="104200" cy="30725"/>
            </a:xfrm>
            <a:custGeom>
              <a:rect b="b" l="l" r="r" t="t"/>
              <a:pathLst>
                <a:path extrusionOk="0" h="1229" w="4168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"/>
            <p:cNvSpPr/>
            <p:nvPr/>
          </p:nvSpPr>
          <p:spPr>
            <a:xfrm>
              <a:off x="6059975" y="1620375"/>
              <a:ext cx="116400" cy="25225"/>
            </a:xfrm>
            <a:custGeom>
              <a:rect b="b" l="l" r="r" t="t"/>
              <a:pathLst>
                <a:path extrusionOk="0" h="1009" w="4656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"/>
            <p:cNvSpPr/>
            <p:nvPr/>
          </p:nvSpPr>
          <p:spPr>
            <a:xfrm>
              <a:off x="5783750" y="1701600"/>
              <a:ext cx="67600" cy="21000"/>
            </a:xfrm>
            <a:custGeom>
              <a:rect b="b" l="l" r="r" t="t"/>
              <a:pathLst>
                <a:path extrusionOk="0" h="840" w="2704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"/>
            <p:cNvSpPr/>
            <p:nvPr/>
          </p:nvSpPr>
          <p:spPr>
            <a:xfrm>
              <a:off x="5655750" y="1608475"/>
              <a:ext cx="56000" cy="19700"/>
            </a:xfrm>
            <a:custGeom>
              <a:rect b="b" l="l" r="r" t="t"/>
              <a:pathLst>
                <a:path extrusionOk="0" h="788" w="224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"/>
            <p:cNvSpPr/>
            <p:nvPr/>
          </p:nvSpPr>
          <p:spPr>
            <a:xfrm>
              <a:off x="5770350" y="1612425"/>
              <a:ext cx="45575" cy="21100"/>
            </a:xfrm>
            <a:custGeom>
              <a:rect b="b" l="l" r="r" t="t"/>
              <a:pathLst>
                <a:path extrusionOk="0" h="844" w="1823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"/>
            <p:cNvSpPr/>
            <p:nvPr/>
          </p:nvSpPr>
          <p:spPr>
            <a:xfrm>
              <a:off x="5410475" y="1700900"/>
              <a:ext cx="68200" cy="19100"/>
            </a:xfrm>
            <a:custGeom>
              <a:rect b="b" l="l" r="r" t="t"/>
              <a:pathLst>
                <a:path extrusionOk="0" h="764" w="2728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"/>
            <p:cNvSpPr/>
            <p:nvPr/>
          </p:nvSpPr>
          <p:spPr>
            <a:xfrm>
              <a:off x="5803700" y="1613125"/>
              <a:ext cx="41675" cy="22150"/>
            </a:xfrm>
            <a:custGeom>
              <a:rect b="b" l="l" r="r" t="t"/>
              <a:pathLst>
                <a:path extrusionOk="0" h="886" w="1667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"/>
            <p:cNvSpPr/>
            <p:nvPr/>
          </p:nvSpPr>
          <p:spPr>
            <a:xfrm>
              <a:off x="6020375" y="1623550"/>
              <a:ext cx="32475" cy="18575"/>
            </a:xfrm>
            <a:custGeom>
              <a:rect b="b" l="l" r="r" t="t"/>
              <a:pathLst>
                <a:path extrusionOk="0" h="743" w="1299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"/>
            <p:cNvSpPr/>
            <p:nvPr/>
          </p:nvSpPr>
          <p:spPr>
            <a:xfrm>
              <a:off x="5622125" y="1608375"/>
              <a:ext cx="40500" cy="16800"/>
            </a:xfrm>
            <a:custGeom>
              <a:rect b="b" l="l" r="r" t="t"/>
              <a:pathLst>
                <a:path extrusionOk="0" h="672" w="162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"/>
            <p:cNvSpPr/>
            <p:nvPr/>
          </p:nvSpPr>
          <p:spPr>
            <a:xfrm>
              <a:off x="5807250" y="1704825"/>
              <a:ext cx="56000" cy="13550"/>
            </a:xfrm>
            <a:custGeom>
              <a:rect b="b" l="l" r="r" t="t"/>
              <a:pathLst>
                <a:path extrusionOk="0" h="542" w="224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"/>
            <p:cNvSpPr/>
            <p:nvPr/>
          </p:nvSpPr>
          <p:spPr>
            <a:xfrm>
              <a:off x="5914725" y="1618125"/>
              <a:ext cx="30675" cy="22700"/>
            </a:xfrm>
            <a:custGeom>
              <a:rect b="b" l="l" r="r" t="t"/>
              <a:pathLst>
                <a:path extrusionOk="0" h="908" w="1227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"/>
            <p:cNvSpPr/>
            <p:nvPr/>
          </p:nvSpPr>
          <p:spPr>
            <a:xfrm>
              <a:off x="5864400" y="1613825"/>
              <a:ext cx="24750" cy="24325"/>
            </a:xfrm>
            <a:custGeom>
              <a:rect b="b" l="l" r="r" t="t"/>
              <a:pathLst>
                <a:path extrusionOk="0" h="973" w="99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"/>
            <p:cNvSpPr/>
            <p:nvPr/>
          </p:nvSpPr>
          <p:spPr>
            <a:xfrm>
              <a:off x="5604250" y="1609550"/>
              <a:ext cx="40225" cy="17000"/>
            </a:xfrm>
            <a:custGeom>
              <a:rect b="b" l="l" r="r" t="t"/>
              <a:pathLst>
                <a:path extrusionOk="0" h="680" w="1609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"/>
            <p:cNvSpPr/>
            <p:nvPr/>
          </p:nvSpPr>
          <p:spPr>
            <a:xfrm>
              <a:off x="5930800" y="1622575"/>
              <a:ext cx="32450" cy="18250"/>
            </a:xfrm>
            <a:custGeom>
              <a:rect b="b" l="l" r="r" t="t"/>
              <a:pathLst>
                <a:path extrusionOk="0" h="730" w="1298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"/>
            <p:cNvSpPr/>
            <p:nvPr/>
          </p:nvSpPr>
          <p:spPr>
            <a:xfrm>
              <a:off x="5855775" y="1704975"/>
              <a:ext cx="24425" cy="15575"/>
            </a:xfrm>
            <a:custGeom>
              <a:rect b="b" l="l" r="r" t="t"/>
              <a:pathLst>
                <a:path extrusionOk="0" h="623" w="977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"/>
            <p:cNvSpPr/>
            <p:nvPr/>
          </p:nvSpPr>
          <p:spPr>
            <a:xfrm>
              <a:off x="5689675" y="1622400"/>
              <a:ext cx="44375" cy="8825"/>
            </a:xfrm>
            <a:custGeom>
              <a:rect b="b" l="l" r="r" t="t"/>
              <a:pathLst>
                <a:path extrusionOk="0" h="353" w="1775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"/>
            <p:cNvSpPr/>
            <p:nvPr/>
          </p:nvSpPr>
          <p:spPr>
            <a:xfrm>
              <a:off x="5732850" y="1622050"/>
              <a:ext cx="38125" cy="12150"/>
            </a:xfrm>
            <a:custGeom>
              <a:rect b="b" l="l" r="r" t="t"/>
              <a:pathLst>
                <a:path extrusionOk="0" h="486" w="1525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"/>
            <p:cNvSpPr/>
            <p:nvPr/>
          </p:nvSpPr>
          <p:spPr>
            <a:xfrm>
              <a:off x="5874525" y="1704125"/>
              <a:ext cx="20275" cy="13575"/>
            </a:xfrm>
            <a:custGeom>
              <a:rect b="b" l="l" r="r" t="t"/>
              <a:pathLst>
                <a:path extrusionOk="0" h="543" w="811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"/>
            <p:cNvSpPr/>
            <p:nvPr/>
          </p:nvSpPr>
          <p:spPr>
            <a:xfrm>
              <a:off x="5532825" y="16485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"/>
            <p:cNvSpPr/>
            <p:nvPr/>
          </p:nvSpPr>
          <p:spPr>
            <a:xfrm>
              <a:off x="5449475" y="1679975"/>
              <a:ext cx="12225" cy="7425"/>
            </a:xfrm>
            <a:custGeom>
              <a:rect b="b" l="l" r="r" t="t"/>
              <a:pathLst>
                <a:path extrusionOk="0" h="297" w="489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"/>
            <p:cNvSpPr/>
            <p:nvPr/>
          </p:nvSpPr>
          <p:spPr>
            <a:xfrm>
              <a:off x="5876925" y="1633375"/>
              <a:ext cx="10725" cy="6650"/>
            </a:xfrm>
            <a:custGeom>
              <a:rect b="b" l="l" r="r" t="t"/>
              <a:pathLst>
                <a:path extrusionOk="0" h="266" w="429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"/>
            <p:cNvSpPr/>
            <p:nvPr/>
          </p:nvSpPr>
          <p:spPr>
            <a:xfrm>
              <a:off x="5593850" y="16336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"/>
            <p:cNvSpPr/>
            <p:nvPr/>
          </p:nvSpPr>
          <p:spPr>
            <a:xfrm>
              <a:off x="5453050" y="1698975"/>
              <a:ext cx="11925" cy="4400"/>
            </a:xfrm>
            <a:custGeom>
              <a:rect b="b" l="l" r="r" t="t"/>
              <a:pathLst>
                <a:path extrusionOk="0" h="176" w="477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"/>
            <p:cNvSpPr/>
            <p:nvPr/>
          </p:nvSpPr>
          <p:spPr>
            <a:xfrm>
              <a:off x="5643850" y="1618975"/>
              <a:ext cx="14300" cy="4875"/>
            </a:xfrm>
            <a:custGeom>
              <a:rect b="b" l="l" r="r" t="t"/>
              <a:pathLst>
                <a:path extrusionOk="0" h="195" w="572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"/>
            <p:cNvSpPr/>
            <p:nvPr/>
          </p:nvSpPr>
          <p:spPr>
            <a:xfrm>
              <a:off x="5564975" y="1644650"/>
              <a:ext cx="11025" cy="4225"/>
            </a:xfrm>
            <a:custGeom>
              <a:rect b="b" l="l" r="r" t="t"/>
              <a:pathLst>
                <a:path extrusionOk="0" h="169" w="441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"/>
            <p:cNvSpPr/>
            <p:nvPr/>
          </p:nvSpPr>
          <p:spPr>
            <a:xfrm>
              <a:off x="5507525" y="1665775"/>
              <a:ext cx="11025" cy="3925"/>
            </a:xfrm>
            <a:custGeom>
              <a:rect b="b" l="l" r="r" t="t"/>
              <a:pathLst>
                <a:path extrusionOk="0" h="157" w="441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"/>
            <p:cNvSpPr/>
            <p:nvPr/>
          </p:nvSpPr>
          <p:spPr>
            <a:xfrm>
              <a:off x="5575975" y="1641325"/>
              <a:ext cx="7775" cy="3375"/>
            </a:xfrm>
            <a:custGeom>
              <a:rect b="b" l="l" r="r" t="t"/>
              <a:pathLst>
                <a:path extrusionOk="0" h="135" w="311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"/>
            <p:cNvSpPr/>
            <p:nvPr/>
          </p:nvSpPr>
          <p:spPr>
            <a:xfrm>
              <a:off x="5607825" y="1630600"/>
              <a:ext cx="7775" cy="3100"/>
            </a:xfrm>
            <a:custGeom>
              <a:rect b="b" l="l" r="r" t="t"/>
              <a:pathLst>
                <a:path extrusionOk="0" h="124" w="311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"/>
            <p:cNvSpPr/>
            <p:nvPr/>
          </p:nvSpPr>
          <p:spPr>
            <a:xfrm>
              <a:off x="5769450" y="1629200"/>
              <a:ext cx="6875" cy="4500"/>
            </a:xfrm>
            <a:custGeom>
              <a:rect b="b" l="l" r="r" t="t"/>
              <a:pathLst>
                <a:path extrusionOk="0" h="180" w="275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"/>
            <p:cNvSpPr/>
            <p:nvPr/>
          </p:nvSpPr>
          <p:spPr>
            <a:xfrm>
              <a:off x="5464950" y="1701375"/>
              <a:ext cx="6875" cy="3375"/>
            </a:xfrm>
            <a:custGeom>
              <a:rect b="b" l="l" r="r" t="t"/>
              <a:pathLst>
                <a:path extrusionOk="0" h="135" w="275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"/>
            <p:cNvSpPr/>
            <p:nvPr/>
          </p:nvSpPr>
          <p:spPr>
            <a:xfrm>
              <a:off x="5464650" y="1680700"/>
              <a:ext cx="8075" cy="3350"/>
            </a:xfrm>
            <a:custGeom>
              <a:rect b="b" l="l" r="r" t="t"/>
              <a:pathLst>
                <a:path extrusionOk="0" h="134" w="323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"/>
            <p:cNvSpPr/>
            <p:nvPr/>
          </p:nvSpPr>
          <p:spPr>
            <a:xfrm>
              <a:off x="5586700" y="163782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"/>
            <p:cNvSpPr/>
            <p:nvPr/>
          </p:nvSpPr>
          <p:spPr>
            <a:xfrm>
              <a:off x="5618550" y="162652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"/>
            <p:cNvSpPr/>
            <p:nvPr/>
          </p:nvSpPr>
          <p:spPr>
            <a:xfrm>
              <a:off x="5277725" y="3257975"/>
              <a:ext cx="160775" cy="226825"/>
            </a:xfrm>
            <a:custGeom>
              <a:rect b="b" l="l" r="r" t="t"/>
              <a:pathLst>
                <a:path extrusionOk="0" h="9073" w="6431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"/>
            <p:cNvSpPr/>
            <p:nvPr/>
          </p:nvSpPr>
          <p:spPr>
            <a:xfrm>
              <a:off x="5431625" y="4018100"/>
              <a:ext cx="219700" cy="19750"/>
            </a:xfrm>
            <a:custGeom>
              <a:rect b="b" l="l" r="r" t="t"/>
              <a:pathLst>
                <a:path extrusionOk="0" h="790" w="8788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"/>
            <p:cNvSpPr/>
            <p:nvPr/>
          </p:nvSpPr>
          <p:spPr>
            <a:xfrm>
              <a:off x="5393225" y="4009450"/>
              <a:ext cx="130100" cy="18525"/>
            </a:xfrm>
            <a:custGeom>
              <a:rect b="b" l="l" r="r" t="t"/>
              <a:pathLst>
                <a:path extrusionOk="0" h="741" w="5204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"/>
            <p:cNvSpPr/>
            <p:nvPr/>
          </p:nvSpPr>
          <p:spPr>
            <a:xfrm>
              <a:off x="5235175" y="2925200"/>
              <a:ext cx="37225" cy="76225"/>
            </a:xfrm>
            <a:custGeom>
              <a:rect b="b" l="l" r="r" t="t"/>
              <a:pathLst>
                <a:path extrusionOk="0" h="3049" w="1489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"/>
            <p:cNvSpPr/>
            <p:nvPr/>
          </p:nvSpPr>
          <p:spPr>
            <a:xfrm>
              <a:off x="5948350" y="4044250"/>
              <a:ext cx="98250" cy="24250"/>
            </a:xfrm>
            <a:custGeom>
              <a:rect b="b" l="l" r="r" t="t"/>
              <a:pathLst>
                <a:path extrusionOk="0" h="970" w="393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"/>
            <p:cNvSpPr/>
            <p:nvPr/>
          </p:nvSpPr>
          <p:spPr>
            <a:xfrm>
              <a:off x="5194375" y="3808325"/>
              <a:ext cx="95575" cy="28325"/>
            </a:xfrm>
            <a:custGeom>
              <a:rect b="b" l="l" r="r" t="t"/>
              <a:pathLst>
                <a:path extrusionOk="0" h="1133" w="3823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"/>
            <p:cNvSpPr/>
            <p:nvPr/>
          </p:nvSpPr>
          <p:spPr>
            <a:xfrm>
              <a:off x="5158675" y="3573375"/>
              <a:ext cx="58650" cy="66625"/>
            </a:xfrm>
            <a:custGeom>
              <a:rect b="b" l="l" r="r" t="t"/>
              <a:pathLst>
                <a:path extrusionOk="0" h="2665" w="2346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"/>
            <p:cNvSpPr/>
            <p:nvPr/>
          </p:nvSpPr>
          <p:spPr>
            <a:xfrm>
              <a:off x="5768575" y="4031875"/>
              <a:ext cx="110150" cy="25250"/>
            </a:xfrm>
            <a:custGeom>
              <a:rect b="b" l="l" r="r" t="t"/>
              <a:pathLst>
                <a:path extrusionOk="0" h="1010" w="4406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"/>
            <p:cNvSpPr/>
            <p:nvPr/>
          </p:nvSpPr>
          <p:spPr>
            <a:xfrm>
              <a:off x="5127425" y="3659500"/>
              <a:ext cx="26200" cy="116050"/>
            </a:xfrm>
            <a:custGeom>
              <a:rect b="b" l="l" r="r" t="t"/>
              <a:pathLst>
                <a:path extrusionOk="0" h="4642" w="1048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"/>
            <p:cNvSpPr/>
            <p:nvPr/>
          </p:nvSpPr>
          <p:spPr>
            <a:xfrm>
              <a:off x="5391725" y="3190175"/>
              <a:ext cx="60750" cy="91400"/>
            </a:xfrm>
            <a:custGeom>
              <a:rect b="b" l="l" r="r" t="t"/>
              <a:pathLst>
                <a:path extrusionOk="0" h="3656" w="243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"/>
            <p:cNvSpPr/>
            <p:nvPr/>
          </p:nvSpPr>
          <p:spPr>
            <a:xfrm>
              <a:off x="5306600" y="3849125"/>
              <a:ext cx="27700" cy="120875"/>
            </a:xfrm>
            <a:custGeom>
              <a:rect b="b" l="l" r="r" t="t"/>
              <a:pathLst>
                <a:path extrusionOk="0" h="4835" w="1108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"/>
            <p:cNvSpPr/>
            <p:nvPr/>
          </p:nvSpPr>
          <p:spPr>
            <a:xfrm>
              <a:off x="5189625" y="3107050"/>
              <a:ext cx="40500" cy="76525"/>
            </a:xfrm>
            <a:custGeom>
              <a:rect b="b" l="l" r="r" t="t"/>
              <a:pathLst>
                <a:path extrusionOk="0" h="3061" w="162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"/>
            <p:cNvSpPr/>
            <p:nvPr/>
          </p:nvSpPr>
          <p:spPr>
            <a:xfrm>
              <a:off x="5313450" y="3171025"/>
              <a:ext cx="84850" cy="21000"/>
            </a:xfrm>
            <a:custGeom>
              <a:rect b="b" l="l" r="r" t="t"/>
              <a:pathLst>
                <a:path extrusionOk="0" h="840" w="3394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"/>
            <p:cNvSpPr/>
            <p:nvPr/>
          </p:nvSpPr>
          <p:spPr>
            <a:xfrm>
              <a:off x="6047175" y="4055100"/>
              <a:ext cx="72350" cy="20175"/>
            </a:xfrm>
            <a:custGeom>
              <a:rect b="b" l="l" r="r" t="t"/>
              <a:pathLst>
                <a:path extrusionOk="0" h="807" w="2894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"/>
            <p:cNvSpPr/>
            <p:nvPr/>
          </p:nvSpPr>
          <p:spPr>
            <a:xfrm>
              <a:off x="5222075" y="2977875"/>
              <a:ext cx="29775" cy="57250"/>
            </a:xfrm>
            <a:custGeom>
              <a:rect b="b" l="l" r="r" t="t"/>
              <a:pathLst>
                <a:path extrusionOk="0" h="2290" w="1191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"/>
            <p:cNvSpPr/>
            <p:nvPr/>
          </p:nvSpPr>
          <p:spPr>
            <a:xfrm>
              <a:off x="5136950" y="3743525"/>
              <a:ext cx="36025" cy="68100"/>
            </a:xfrm>
            <a:custGeom>
              <a:rect b="b" l="l" r="r" t="t"/>
              <a:pathLst>
                <a:path extrusionOk="0" h="2724" w="1441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"/>
            <p:cNvSpPr/>
            <p:nvPr/>
          </p:nvSpPr>
          <p:spPr>
            <a:xfrm>
              <a:off x="5219100" y="3162200"/>
              <a:ext cx="69975" cy="25700"/>
            </a:xfrm>
            <a:custGeom>
              <a:rect b="b" l="l" r="r" t="t"/>
              <a:pathLst>
                <a:path extrusionOk="0" h="1028" w="2799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"/>
            <p:cNvSpPr/>
            <p:nvPr/>
          </p:nvSpPr>
          <p:spPr>
            <a:xfrm>
              <a:off x="5175925" y="3793075"/>
              <a:ext cx="52125" cy="34325"/>
            </a:xfrm>
            <a:custGeom>
              <a:rect b="b" l="l" r="r" t="t"/>
              <a:pathLst>
                <a:path extrusionOk="0" h="1373" w="2085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"/>
            <p:cNvSpPr/>
            <p:nvPr/>
          </p:nvSpPr>
          <p:spPr>
            <a:xfrm>
              <a:off x="5255500" y="2897800"/>
              <a:ext cx="41600" cy="36825"/>
            </a:xfrm>
            <a:custGeom>
              <a:rect b="b" l="l" r="r" t="t"/>
              <a:pathLst>
                <a:path extrusionOk="0" h="1473" w="1664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"/>
            <p:cNvSpPr/>
            <p:nvPr/>
          </p:nvSpPr>
          <p:spPr>
            <a:xfrm>
              <a:off x="5703375" y="4025675"/>
              <a:ext cx="72950" cy="22300"/>
            </a:xfrm>
            <a:custGeom>
              <a:rect b="b" l="l" r="r" t="t"/>
              <a:pathLst>
                <a:path extrusionOk="0" h="892" w="2918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"/>
            <p:cNvSpPr/>
            <p:nvPr/>
          </p:nvSpPr>
          <p:spPr>
            <a:xfrm>
              <a:off x="6138850" y="4061050"/>
              <a:ext cx="51875" cy="22050"/>
            </a:xfrm>
            <a:custGeom>
              <a:rect b="b" l="l" r="r" t="t"/>
              <a:pathLst>
                <a:path extrusionOk="0" h="882" w="2075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"/>
            <p:cNvSpPr/>
            <p:nvPr/>
          </p:nvSpPr>
          <p:spPr>
            <a:xfrm>
              <a:off x="5202425" y="3027300"/>
              <a:ext cx="24425" cy="80675"/>
            </a:xfrm>
            <a:custGeom>
              <a:rect b="b" l="l" r="r" t="t"/>
              <a:pathLst>
                <a:path extrusionOk="0" h="3227" w="977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"/>
            <p:cNvSpPr/>
            <p:nvPr/>
          </p:nvSpPr>
          <p:spPr>
            <a:xfrm>
              <a:off x="5260475" y="3176775"/>
              <a:ext cx="65500" cy="16725"/>
            </a:xfrm>
            <a:custGeom>
              <a:rect b="b" l="l" r="r" t="t"/>
              <a:pathLst>
                <a:path extrusionOk="0" h="669" w="262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"/>
            <p:cNvSpPr/>
            <p:nvPr/>
          </p:nvSpPr>
          <p:spPr>
            <a:xfrm>
              <a:off x="6087050" y="4058225"/>
              <a:ext cx="69675" cy="21875"/>
            </a:xfrm>
            <a:custGeom>
              <a:rect b="b" l="l" r="r" t="t"/>
              <a:pathLst>
                <a:path extrusionOk="0" h="875" w="2787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"/>
            <p:cNvSpPr/>
            <p:nvPr/>
          </p:nvSpPr>
          <p:spPr>
            <a:xfrm>
              <a:off x="5331900" y="3179000"/>
              <a:ext cx="90225" cy="15400"/>
            </a:xfrm>
            <a:custGeom>
              <a:rect b="b" l="l" r="r" t="t"/>
              <a:pathLst>
                <a:path extrusionOk="0" h="616" w="3609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"/>
            <p:cNvSpPr/>
            <p:nvPr/>
          </p:nvSpPr>
          <p:spPr>
            <a:xfrm>
              <a:off x="5353050" y="4005200"/>
              <a:ext cx="46750" cy="18225"/>
            </a:xfrm>
            <a:custGeom>
              <a:rect b="b" l="l" r="r" t="t"/>
              <a:pathLst>
                <a:path extrusionOk="0" h="729" w="187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"/>
            <p:cNvSpPr/>
            <p:nvPr/>
          </p:nvSpPr>
          <p:spPr>
            <a:xfrm>
              <a:off x="5320300" y="3836900"/>
              <a:ext cx="27100" cy="45575"/>
            </a:xfrm>
            <a:custGeom>
              <a:rect b="b" l="l" r="r" t="t"/>
              <a:pathLst>
                <a:path extrusionOk="0" h="1823" w="1084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"/>
            <p:cNvSpPr/>
            <p:nvPr/>
          </p:nvSpPr>
          <p:spPr>
            <a:xfrm>
              <a:off x="5628675" y="4030375"/>
              <a:ext cx="76225" cy="13300"/>
            </a:xfrm>
            <a:custGeom>
              <a:rect b="b" l="l" r="r" t="t"/>
              <a:pathLst>
                <a:path extrusionOk="0" h="532" w="3049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"/>
            <p:cNvSpPr/>
            <p:nvPr/>
          </p:nvSpPr>
          <p:spPr>
            <a:xfrm>
              <a:off x="5338150" y="3995675"/>
              <a:ext cx="36950" cy="26750"/>
            </a:xfrm>
            <a:custGeom>
              <a:rect b="b" l="l" r="r" t="t"/>
              <a:pathLst>
                <a:path extrusionOk="0" h="1070" w="1478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"/>
            <p:cNvSpPr/>
            <p:nvPr/>
          </p:nvSpPr>
          <p:spPr>
            <a:xfrm>
              <a:off x="5892100" y="4039625"/>
              <a:ext cx="53900" cy="23525"/>
            </a:xfrm>
            <a:custGeom>
              <a:rect b="b" l="l" r="r" t="t"/>
              <a:pathLst>
                <a:path extrusionOk="0" h="941" w="2156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"/>
            <p:cNvSpPr/>
            <p:nvPr/>
          </p:nvSpPr>
          <p:spPr>
            <a:xfrm>
              <a:off x="5133975" y="3771425"/>
              <a:ext cx="25325" cy="32775"/>
            </a:xfrm>
            <a:custGeom>
              <a:rect b="b" l="l" r="r" t="t"/>
              <a:pathLst>
                <a:path extrusionOk="0" h="1311" w="1013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"/>
            <p:cNvSpPr/>
            <p:nvPr/>
          </p:nvSpPr>
          <p:spPr>
            <a:xfrm>
              <a:off x="6015925" y="4050925"/>
              <a:ext cx="48525" cy="17975"/>
            </a:xfrm>
            <a:custGeom>
              <a:rect b="b" l="l" r="r" t="t"/>
              <a:pathLst>
                <a:path extrusionOk="0" h="719" w="1941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"/>
            <p:cNvSpPr/>
            <p:nvPr/>
          </p:nvSpPr>
          <p:spPr>
            <a:xfrm>
              <a:off x="5850725" y="4042175"/>
              <a:ext cx="48825" cy="17100"/>
            </a:xfrm>
            <a:custGeom>
              <a:rect b="b" l="l" r="r" t="t"/>
              <a:pathLst>
                <a:path extrusionOk="0" h="684" w="1953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"/>
            <p:cNvSpPr/>
            <p:nvPr/>
          </p:nvSpPr>
          <p:spPr>
            <a:xfrm>
              <a:off x="5147950" y="3638075"/>
              <a:ext cx="18175" cy="36350"/>
            </a:xfrm>
            <a:custGeom>
              <a:rect b="b" l="l" r="r" t="t"/>
              <a:pathLst>
                <a:path extrusionOk="0" h="1454" w="727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"/>
            <p:cNvSpPr/>
            <p:nvPr/>
          </p:nvSpPr>
          <p:spPr>
            <a:xfrm>
              <a:off x="5316425" y="3968775"/>
              <a:ext cx="23250" cy="40500"/>
            </a:xfrm>
            <a:custGeom>
              <a:rect b="b" l="l" r="r" t="t"/>
              <a:pathLst>
                <a:path extrusionOk="0" h="1620" w="93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"/>
            <p:cNvSpPr/>
            <p:nvPr/>
          </p:nvSpPr>
          <p:spPr>
            <a:xfrm>
              <a:off x="5373575" y="3301125"/>
              <a:ext cx="22350" cy="32475"/>
            </a:xfrm>
            <a:custGeom>
              <a:rect b="b" l="l" r="r" t="t"/>
              <a:pathLst>
                <a:path extrusionOk="0" h="1299" w="894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"/>
            <p:cNvSpPr/>
            <p:nvPr/>
          </p:nvSpPr>
          <p:spPr>
            <a:xfrm>
              <a:off x="5395900" y="3280000"/>
              <a:ext cx="11050" cy="21350"/>
            </a:xfrm>
            <a:custGeom>
              <a:rect b="b" l="l" r="r" t="t"/>
              <a:pathLst>
                <a:path extrusionOk="0" h="854" w="442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"/>
            <p:cNvSpPr/>
            <p:nvPr/>
          </p:nvSpPr>
          <p:spPr>
            <a:xfrm>
              <a:off x="5169675" y="3802025"/>
              <a:ext cx="22350" cy="19475"/>
            </a:xfrm>
            <a:custGeom>
              <a:rect b="b" l="l" r="r" t="t"/>
              <a:pathLst>
                <a:path extrusionOk="0" h="779" w="894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"/>
            <p:cNvSpPr/>
            <p:nvPr/>
          </p:nvSpPr>
          <p:spPr>
            <a:xfrm>
              <a:off x="5345600" y="3354700"/>
              <a:ext cx="14900" cy="21475"/>
            </a:xfrm>
            <a:custGeom>
              <a:rect b="b" l="l" r="r" t="t"/>
              <a:pathLst>
                <a:path extrusionOk="0" h="859" w="596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"/>
            <p:cNvSpPr/>
            <p:nvPr/>
          </p:nvSpPr>
          <p:spPr>
            <a:xfrm>
              <a:off x="5814100" y="4047625"/>
              <a:ext cx="26825" cy="7200"/>
            </a:xfrm>
            <a:custGeom>
              <a:rect b="b" l="l" r="r" t="t"/>
              <a:pathLst>
                <a:path extrusionOk="0" h="288" w="1073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"/>
            <p:cNvSpPr/>
            <p:nvPr/>
          </p:nvSpPr>
          <p:spPr>
            <a:xfrm>
              <a:off x="5776300" y="4046600"/>
              <a:ext cx="34250" cy="4400"/>
            </a:xfrm>
            <a:custGeom>
              <a:rect b="b" l="l" r="r" t="t"/>
              <a:pathLst>
                <a:path extrusionOk="0" h="176" w="137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"/>
            <p:cNvSpPr/>
            <p:nvPr/>
          </p:nvSpPr>
          <p:spPr>
            <a:xfrm>
              <a:off x="5205400" y="3549075"/>
              <a:ext cx="17300" cy="23425"/>
            </a:xfrm>
            <a:custGeom>
              <a:rect b="b" l="l" r="r" t="t"/>
              <a:pathLst>
                <a:path extrusionOk="0" h="937" w="692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"/>
            <p:cNvSpPr/>
            <p:nvPr/>
          </p:nvSpPr>
          <p:spPr>
            <a:xfrm>
              <a:off x="5401250" y="4022100"/>
              <a:ext cx="30700" cy="5050"/>
            </a:xfrm>
            <a:custGeom>
              <a:rect b="b" l="l" r="r" t="t"/>
              <a:pathLst>
                <a:path extrusionOk="0" h="202" w="1228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"/>
            <p:cNvSpPr/>
            <p:nvPr/>
          </p:nvSpPr>
          <p:spPr>
            <a:xfrm>
              <a:off x="5299450" y="3834275"/>
              <a:ext cx="25025" cy="9500"/>
            </a:xfrm>
            <a:custGeom>
              <a:rect b="b" l="l" r="r" t="t"/>
              <a:pathLst>
                <a:path extrusionOk="0" h="380" w="1001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"/>
            <p:cNvSpPr/>
            <p:nvPr/>
          </p:nvSpPr>
          <p:spPr>
            <a:xfrm>
              <a:off x="5320600" y="2860000"/>
              <a:ext cx="13700" cy="12450"/>
            </a:xfrm>
            <a:custGeom>
              <a:rect b="b" l="l" r="r" t="t"/>
              <a:pathLst>
                <a:path extrusionOk="0" h="498" w="548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"/>
            <p:cNvSpPr/>
            <p:nvPr/>
          </p:nvSpPr>
          <p:spPr>
            <a:xfrm>
              <a:off x="5277125" y="3831550"/>
              <a:ext cx="22950" cy="8950"/>
            </a:xfrm>
            <a:custGeom>
              <a:rect b="b" l="l" r="r" t="t"/>
              <a:pathLst>
                <a:path extrusionOk="0" h="358" w="918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"/>
            <p:cNvSpPr/>
            <p:nvPr/>
          </p:nvSpPr>
          <p:spPr>
            <a:xfrm>
              <a:off x="5944475" y="4046125"/>
              <a:ext cx="11650" cy="16850"/>
            </a:xfrm>
            <a:custGeom>
              <a:rect b="b" l="l" r="r" t="t"/>
              <a:pathLst>
                <a:path extrusionOk="0" h="674" w="466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"/>
            <p:cNvSpPr/>
            <p:nvPr/>
          </p:nvSpPr>
          <p:spPr>
            <a:xfrm>
              <a:off x="5220575" y="3537475"/>
              <a:ext cx="12800" cy="12800"/>
            </a:xfrm>
            <a:custGeom>
              <a:rect b="b" l="l" r="r" t="t"/>
              <a:pathLst>
                <a:path extrusionOk="0" h="512" w="512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"/>
            <p:cNvSpPr/>
            <p:nvPr/>
          </p:nvSpPr>
          <p:spPr>
            <a:xfrm>
              <a:off x="5256300" y="2915075"/>
              <a:ext cx="11025" cy="9600"/>
            </a:xfrm>
            <a:custGeom>
              <a:rect b="b" l="l" r="r" t="t"/>
              <a:pathLst>
                <a:path extrusionOk="0" h="384" w="441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"/>
            <p:cNvSpPr/>
            <p:nvPr/>
          </p:nvSpPr>
          <p:spPr>
            <a:xfrm>
              <a:off x="5288750" y="2888875"/>
              <a:ext cx="12650" cy="9600"/>
            </a:xfrm>
            <a:custGeom>
              <a:rect b="b" l="l" r="r" t="t"/>
              <a:pathLst>
                <a:path extrusionOk="0" h="384" w="506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"/>
            <p:cNvSpPr/>
            <p:nvPr/>
          </p:nvSpPr>
          <p:spPr>
            <a:xfrm>
              <a:off x="5309575" y="2870725"/>
              <a:ext cx="12225" cy="10150"/>
            </a:xfrm>
            <a:custGeom>
              <a:rect b="b" l="l" r="r" t="t"/>
              <a:pathLst>
                <a:path extrusionOk="0" h="406" w="489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"/>
            <p:cNvSpPr/>
            <p:nvPr/>
          </p:nvSpPr>
          <p:spPr>
            <a:xfrm>
              <a:off x="6069500" y="4069150"/>
              <a:ext cx="15500" cy="4125"/>
            </a:xfrm>
            <a:custGeom>
              <a:rect b="b" l="l" r="r" t="t"/>
              <a:pathLst>
                <a:path extrusionOk="0" h="165" w="62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"/>
            <p:cNvSpPr/>
            <p:nvPr/>
          </p:nvSpPr>
          <p:spPr>
            <a:xfrm>
              <a:off x="6059975" y="4067700"/>
              <a:ext cx="4200" cy="2900"/>
            </a:xfrm>
            <a:custGeom>
              <a:rect b="b" l="l" r="r" t="t"/>
              <a:pathLst>
                <a:path extrusionOk="0" h="116" w="168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"/>
            <p:cNvSpPr/>
            <p:nvPr/>
          </p:nvSpPr>
          <p:spPr>
            <a:xfrm>
              <a:off x="5808750" y="4047950"/>
              <a:ext cx="7475" cy="4200"/>
            </a:xfrm>
            <a:custGeom>
              <a:rect b="b" l="l" r="r" t="t"/>
              <a:pathLst>
                <a:path extrusionOk="0" h="168" w="299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"/>
            <p:cNvSpPr/>
            <p:nvPr/>
          </p:nvSpPr>
          <p:spPr>
            <a:xfrm>
              <a:off x="5203025" y="356992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"/>
            <p:cNvSpPr/>
            <p:nvPr/>
          </p:nvSpPr>
          <p:spPr>
            <a:xfrm>
              <a:off x="5342325" y="337645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"/>
            <p:cNvSpPr/>
            <p:nvPr/>
          </p:nvSpPr>
          <p:spPr>
            <a:xfrm>
              <a:off x="5285175" y="2896325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"/>
            <p:cNvSpPr/>
            <p:nvPr/>
          </p:nvSpPr>
          <p:spPr>
            <a:xfrm>
              <a:off x="5302425" y="2881150"/>
              <a:ext cx="4800" cy="5075"/>
            </a:xfrm>
            <a:custGeom>
              <a:rect b="b" l="l" r="r" t="t"/>
              <a:pathLst>
                <a:path extrusionOk="0" h="203" w="192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"/>
            <p:cNvSpPr/>
            <p:nvPr/>
          </p:nvSpPr>
          <p:spPr>
            <a:xfrm>
              <a:off x="5299150" y="2884425"/>
              <a:ext cx="3900" cy="4775"/>
            </a:xfrm>
            <a:custGeom>
              <a:rect b="b" l="l" r="r" t="t"/>
              <a:pathLst>
                <a:path extrusionOk="0" h="191" w="156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"/>
            <p:cNvSpPr/>
            <p:nvPr/>
          </p:nvSpPr>
          <p:spPr>
            <a:xfrm>
              <a:off x="5256000" y="3187125"/>
              <a:ext cx="4500" cy="1825"/>
            </a:xfrm>
            <a:custGeom>
              <a:rect b="b" l="l" r="r" t="t"/>
              <a:pathLst>
                <a:path extrusionOk="0" h="73" w="18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"/>
            <p:cNvSpPr/>
            <p:nvPr/>
          </p:nvSpPr>
          <p:spPr>
            <a:xfrm>
              <a:off x="5305700" y="2877875"/>
              <a:ext cx="4800" cy="4825"/>
            </a:xfrm>
            <a:custGeom>
              <a:rect b="b" l="l" r="r" t="t"/>
              <a:pathLst>
                <a:path extrusionOk="0" h="193" w="192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"/>
            <p:cNvSpPr/>
            <p:nvPr/>
          </p:nvSpPr>
          <p:spPr>
            <a:xfrm>
              <a:off x="5945075" y="4060150"/>
              <a:ext cx="4500" cy="3650"/>
            </a:xfrm>
            <a:custGeom>
              <a:rect b="b" l="l" r="r" t="t"/>
              <a:pathLst>
                <a:path extrusionOk="0" h="146" w="18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"/>
            <p:cNvSpPr/>
            <p:nvPr/>
          </p:nvSpPr>
          <p:spPr>
            <a:xfrm>
              <a:off x="6009375" y="2675100"/>
              <a:ext cx="159575" cy="24575"/>
            </a:xfrm>
            <a:custGeom>
              <a:rect b="b" l="l" r="r" t="t"/>
              <a:pathLst>
                <a:path extrusionOk="0" h="983" w="6383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"/>
            <p:cNvSpPr/>
            <p:nvPr/>
          </p:nvSpPr>
          <p:spPr>
            <a:xfrm>
              <a:off x="5474175" y="2677250"/>
              <a:ext cx="120000" cy="32475"/>
            </a:xfrm>
            <a:custGeom>
              <a:rect b="b" l="l" r="r" t="t"/>
              <a:pathLst>
                <a:path extrusionOk="0" h="1299" w="480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"/>
            <p:cNvSpPr/>
            <p:nvPr/>
          </p:nvSpPr>
          <p:spPr>
            <a:xfrm>
              <a:off x="5929000" y="2671575"/>
              <a:ext cx="112850" cy="20925"/>
            </a:xfrm>
            <a:custGeom>
              <a:rect b="b" l="l" r="r" t="t"/>
              <a:pathLst>
                <a:path extrusionOk="0" h="837" w="4514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"/>
            <p:cNvSpPr/>
            <p:nvPr/>
          </p:nvSpPr>
          <p:spPr>
            <a:xfrm>
              <a:off x="5782250" y="2661200"/>
              <a:ext cx="153925" cy="21100"/>
            </a:xfrm>
            <a:custGeom>
              <a:rect b="b" l="l" r="r" t="t"/>
              <a:pathLst>
                <a:path extrusionOk="0" h="844" w="6157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"/>
            <p:cNvSpPr/>
            <p:nvPr/>
          </p:nvSpPr>
          <p:spPr>
            <a:xfrm>
              <a:off x="6062650" y="2713850"/>
              <a:ext cx="153625" cy="11350"/>
            </a:xfrm>
            <a:custGeom>
              <a:rect b="b" l="l" r="r" t="t"/>
              <a:pathLst>
                <a:path extrusionOk="0" h="454" w="6145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"/>
            <p:cNvSpPr/>
            <p:nvPr/>
          </p:nvSpPr>
          <p:spPr>
            <a:xfrm>
              <a:off x="5799525" y="2698675"/>
              <a:ext cx="159875" cy="19125"/>
            </a:xfrm>
            <a:custGeom>
              <a:rect b="b" l="l" r="r" t="t"/>
              <a:pathLst>
                <a:path extrusionOk="0" h="765" w="6395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"/>
            <p:cNvSpPr/>
            <p:nvPr/>
          </p:nvSpPr>
          <p:spPr>
            <a:xfrm>
              <a:off x="6003725" y="2678425"/>
              <a:ext cx="92275" cy="17000"/>
            </a:xfrm>
            <a:custGeom>
              <a:rect b="b" l="l" r="r" t="t"/>
              <a:pathLst>
                <a:path extrusionOk="0" h="680" w="3691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"/>
            <p:cNvSpPr/>
            <p:nvPr/>
          </p:nvSpPr>
          <p:spPr>
            <a:xfrm>
              <a:off x="5676600" y="2654900"/>
              <a:ext cx="91400" cy="13525"/>
            </a:xfrm>
            <a:custGeom>
              <a:rect b="b" l="l" r="r" t="t"/>
              <a:pathLst>
                <a:path extrusionOk="0" h="541" w="3656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"/>
            <p:cNvSpPr/>
            <p:nvPr/>
          </p:nvSpPr>
          <p:spPr>
            <a:xfrm>
              <a:off x="5502450" y="2684575"/>
              <a:ext cx="96175" cy="14425"/>
            </a:xfrm>
            <a:custGeom>
              <a:rect b="b" l="l" r="r" t="t"/>
              <a:pathLst>
                <a:path extrusionOk="0" h="577" w="3847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"/>
            <p:cNvSpPr/>
            <p:nvPr/>
          </p:nvSpPr>
          <p:spPr>
            <a:xfrm>
              <a:off x="5713500" y="2694900"/>
              <a:ext cx="88125" cy="10950"/>
            </a:xfrm>
            <a:custGeom>
              <a:rect b="b" l="l" r="r" t="t"/>
              <a:pathLst>
                <a:path extrusionOk="0" h="438" w="3525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"/>
            <p:cNvSpPr/>
            <p:nvPr/>
          </p:nvSpPr>
          <p:spPr>
            <a:xfrm>
              <a:off x="6167725" y="2687000"/>
              <a:ext cx="65500" cy="19450"/>
            </a:xfrm>
            <a:custGeom>
              <a:rect b="b" l="l" r="r" t="t"/>
              <a:pathLst>
                <a:path extrusionOk="0" h="778" w="262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"/>
            <p:cNvSpPr/>
            <p:nvPr/>
          </p:nvSpPr>
          <p:spPr>
            <a:xfrm>
              <a:off x="5915600" y="2706150"/>
              <a:ext cx="66100" cy="15975"/>
            </a:xfrm>
            <a:custGeom>
              <a:rect b="b" l="l" r="r" t="t"/>
              <a:pathLst>
                <a:path extrusionOk="0" h="639" w="2644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"/>
            <p:cNvSpPr/>
            <p:nvPr/>
          </p:nvSpPr>
          <p:spPr>
            <a:xfrm>
              <a:off x="5862325" y="2679275"/>
              <a:ext cx="100925" cy="8975"/>
            </a:xfrm>
            <a:custGeom>
              <a:rect b="b" l="l" r="r" t="t"/>
              <a:pathLst>
                <a:path extrusionOk="0" h="359" w="4037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"/>
            <p:cNvSpPr/>
            <p:nvPr/>
          </p:nvSpPr>
          <p:spPr>
            <a:xfrm>
              <a:off x="5443525" y="2667175"/>
              <a:ext cx="35750" cy="32350"/>
            </a:xfrm>
            <a:custGeom>
              <a:rect b="b" l="l" r="r" t="t"/>
              <a:pathLst>
                <a:path extrusionOk="0" h="1294" w="143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"/>
            <p:cNvSpPr/>
            <p:nvPr/>
          </p:nvSpPr>
          <p:spPr>
            <a:xfrm>
              <a:off x="6063550" y="2758650"/>
              <a:ext cx="53900" cy="12675"/>
            </a:xfrm>
            <a:custGeom>
              <a:rect b="b" l="l" r="r" t="t"/>
              <a:pathLst>
                <a:path extrusionOk="0" h="507" w="2156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"/>
            <p:cNvSpPr/>
            <p:nvPr/>
          </p:nvSpPr>
          <p:spPr>
            <a:xfrm>
              <a:off x="5717975" y="2659325"/>
              <a:ext cx="77700" cy="11600"/>
            </a:xfrm>
            <a:custGeom>
              <a:rect b="b" l="l" r="r" t="t"/>
              <a:pathLst>
                <a:path extrusionOk="0" h="464" w="3108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"/>
            <p:cNvSpPr/>
            <p:nvPr/>
          </p:nvSpPr>
          <p:spPr>
            <a:xfrm>
              <a:off x="5596825" y="2690050"/>
              <a:ext cx="64600" cy="14000"/>
            </a:xfrm>
            <a:custGeom>
              <a:rect b="b" l="l" r="r" t="t"/>
              <a:pathLst>
                <a:path extrusionOk="0" h="560" w="2584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"/>
            <p:cNvSpPr/>
            <p:nvPr/>
          </p:nvSpPr>
          <p:spPr>
            <a:xfrm>
              <a:off x="5966500" y="2708375"/>
              <a:ext cx="73850" cy="13550"/>
            </a:xfrm>
            <a:custGeom>
              <a:rect b="b" l="l" r="r" t="t"/>
              <a:pathLst>
                <a:path extrusionOk="0" h="542" w="2954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"/>
            <p:cNvSpPr/>
            <p:nvPr/>
          </p:nvSpPr>
          <p:spPr>
            <a:xfrm>
              <a:off x="6123975" y="2739425"/>
              <a:ext cx="51225" cy="9575"/>
            </a:xfrm>
            <a:custGeom>
              <a:rect b="b" l="l" r="r" t="t"/>
              <a:pathLst>
                <a:path extrusionOk="0" h="383" w="2049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"/>
            <p:cNvSpPr/>
            <p:nvPr/>
          </p:nvSpPr>
          <p:spPr>
            <a:xfrm>
              <a:off x="6219225" y="2693925"/>
              <a:ext cx="39300" cy="14300"/>
            </a:xfrm>
            <a:custGeom>
              <a:rect b="b" l="l" r="r" t="t"/>
              <a:pathLst>
                <a:path extrusionOk="0" h="572" w="1572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"/>
            <p:cNvSpPr/>
            <p:nvPr/>
          </p:nvSpPr>
          <p:spPr>
            <a:xfrm>
              <a:off x="5997750" y="2785600"/>
              <a:ext cx="42000" cy="14850"/>
            </a:xfrm>
            <a:custGeom>
              <a:rect b="b" l="l" r="r" t="t"/>
              <a:pathLst>
                <a:path extrusionOk="0" h="594" w="168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"/>
            <p:cNvSpPr/>
            <p:nvPr/>
          </p:nvSpPr>
          <p:spPr>
            <a:xfrm>
              <a:off x="6195200" y="2738675"/>
              <a:ext cx="32975" cy="10325"/>
            </a:xfrm>
            <a:custGeom>
              <a:rect b="b" l="l" r="r" t="t"/>
              <a:pathLst>
                <a:path extrusionOk="0" h="413" w="1319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"/>
            <p:cNvSpPr/>
            <p:nvPr/>
          </p:nvSpPr>
          <p:spPr>
            <a:xfrm>
              <a:off x="6167125" y="2739675"/>
              <a:ext cx="42300" cy="9325"/>
            </a:xfrm>
            <a:custGeom>
              <a:rect b="b" l="l" r="r" t="t"/>
              <a:pathLst>
                <a:path extrusionOk="0" h="373" w="1692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"/>
            <p:cNvSpPr/>
            <p:nvPr/>
          </p:nvSpPr>
          <p:spPr>
            <a:xfrm>
              <a:off x="5426550" y="2645325"/>
              <a:ext cx="24450" cy="22425"/>
            </a:xfrm>
            <a:custGeom>
              <a:rect b="b" l="l" r="r" t="t"/>
              <a:pathLst>
                <a:path extrusionOk="0" h="897" w="978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"/>
            <p:cNvSpPr/>
            <p:nvPr/>
          </p:nvSpPr>
          <p:spPr>
            <a:xfrm>
              <a:off x="5663800" y="2691675"/>
              <a:ext cx="49125" cy="9100"/>
            </a:xfrm>
            <a:custGeom>
              <a:rect b="b" l="l" r="r" t="t"/>
              <a:pathLst>
                <a:path extrusionOk="0" h="364" w="1965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"/>
            <p:cNvSpPr/>
            <p:nvPr/>
          </p:nvSpPr>
          <p:spPr>
            <a:xfrm>
              <a:off x="6159400" y="2686775"/>
              <a:ext cx="28300" cy="13025"/>
            </a:xfrm>
            <a:custGeom>
              <a:rect b="b" l="l" r="r" t="t"/>
              <a:pathLst>
                <a:path extrusionOk="0" h="521" w="1132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"/>
            <p:cNvSpPr/>
            <p:nvPr/>
          </p:nvSpPr>
          <p:spPr>
            <a:xfrm>
              <a:off x="6050750" y="2788875"/>
              <a:ext cx="25925" cy="12475"/>
            </a:xfrm>
            <a:custGeom>
              <a:rect b="b" l="l" r="r" t="t"/>
              <a:pathLst>
                <a:path extrusionOk="0" h="499" w="1037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"/>
            <p:cNvSpPr/>
            <p:nvPr/>
          </p:nvSpPr>
          <p:spPr>
            <a:xfrm>
              <a:off x="6230525" y="2719600"/>
              <a:ext cx="30100" cy="7975"/>
            </a:xfrm>
            <a:custGeom>
              <a:rect b="b" l="l" r="r" t="t"/>
              <a:pathLst>
                <a:path extrusionOk="0" h="319" w="1204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"/>
            <p:cNvSpPr/>
            <p:nvPr/>
          </p:nvSpPr>
          <p:spPr>
            <a:xfrm>
              <a:off x="5414050" y="2672450"/>
              <a:ext cx="14025" cy="19800"/>
            </a:xfrm>
            <a:custGeom>
              <a:rect b="b" l="l" r="r" t="t"/>
              <a:pathLst>
                <a:path extrusionOk="0" h="792" w="561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"/>
            <p:cNvSpPr/>
            <p:nvPr/>
          </p:nvSpPr>
          <p:spPr>
            <a:xfrm>
              <a:off x="6045375" y="2757525"/>
              <a:ext cx="17900" cy="9625"/>
            </a:xfrm>
            <a:custGeom>
              <a:rect b="b" l="l" r="r" t="t"/>
              <a:pathLst>
                <a:path extrusionOk="0" h="385" w="716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"/>
            <p:cNvSpPr/>
            <p:nvPr/>
          </p:nvSpPr>
          <p:spPr>
            <a:xfrm>
              <a:off x="5676300" y="2694675"/>
              <a:ext cx="39300" cy="6200"/>
            </a:xfrm>
            <a:custGeom>
              <a:rect b="b" l="l" r="r" t="t"/>
              <a:pathLst>
                <a:path extrusionOk="0" h="248" w="1572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"/>
            <p:cNvSpPr/>
            <p:nvPr/>
          </p:nvSpPr>
          <p:spPr>
            <a:xfrm>
              <a:off x="6019800" y="27565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"/>
            <p:cNvSpPr/>
            <p:nvPr/>
          </p:nvSpPr>
          <p:spPr>
            <a:xfrm>
              <a:off x="6038250" y="271317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"/>
            <p:cNvSpPr/>
            <p:nvPr/>
          </p:nvSpPr>
          <p:spPr>
            <a:xfrm>
              <a:off x="6069200" y="2717425"/>
              <a:ext cx="26800" cy="5150"/>
            </a:xfrm>
            <a:custGeom>
              <a:rect b="b" l="l" r="r" t="t"/>
              <a:pathLst>
                <a:path extrusionOk="0" h="206" w="1072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"/>
            <p:cNvSpPr/>
            <p:nvPr/>
          </p:nvSpPr>
          <p:spPr>
            <a:xfrm>
              <a:off x="5775400" y="2668625"/>
              <a:ext cx="29800" cy="5425"/>
            </a:xfrm>
            <a:custGeom>
              <a:rect b="b" l="l" r="r" t="t"/>
              <a:pathLst>
                <a:path extrusionOk="0" h="217" w="1192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"/>
            <p:cNvSpPr/>
            <p:nvPr/>
          </p:nvSpPr>
          <p:spPr>
            <a:xfrm>
              <a:off x="5805475" y="2699275"/>
              <a:ext cx="29500" cy="3575"/>
            </a:xfrm>
            <a:custGeom>
              <a:rect b="b" l="l" r="r" t="t"/>
              <a:pathLst>
                <a:path extrusionOk="0" h="143" w="118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"/>
            <p:cNvSpPr/>
            <p:nvPr/>
          </p:nvSpPr>
          <p:spPr>
            <a:xfrm>
              <a:off x="5647725" y="2690925"/>
              <a:ext cx="21150" cy="10075"/>
            </a:xfrm>
            <a:custGeom>
              <a:rect b="b" l="l" r="r" t="t"/>
              <a:pathLst>
                <a:path extrusionOk="0" h="403" w="846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"/>
            <p:cNvSpPr/>
            <p:nvPr/>
          </p:nvSpPr>
          <p:spPr>
            <a:xfrm>
              <a:off x="5995675" y="2709875"/>
              <a:ext cx="30400" cy="3550"/>
            </a:xfrm>
            <a:custGeom>
              <a:rect b="b" l="l" r="r" t="t"/>
              <a:pathLst>
                <a:path extrusionOk="0" h="142" w="1216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"/>
            <p:cNvSpPr/>
            <p:nvPr/>
          </p:nvSpPr>
          <p:spPr>
            <a:xfrm>
              <a:off x="6038250" y="2788675"/>
              <a:ext cx="14600" cy="11775"/>
            </a:xfrm>
            <a:custGeom>
              <a:rect b="b" l="l" r="r" t="t"/>
              <a:pathLst>
                <a:path extrusionOk="0" h="471" w="584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"/>
            <p:cNvSpPr/>
            <p:nvPr/>
          </p:nvSpPr>
          <p:spPr>
            <a:xfrm>
              <a:off x="5770050" y="2663225"/>
              <a:ext cx="13725" cy="7975"/>
            </a:xfrm>
            <a:custGeom>
              <a:rect b="b" l="l" r="r" t="t"/>
              <a:pathLst>
                <a:path extrusionOk="0" h="319" w="549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"/>
            <p:cNvSpPr/>
            <p:nvPr/>
          </p:nvSpPr>
          <p:spPr>
            <a:xfrm>
              <a:off x="5839400" y="2677200"/>
              <a:ext cx="22950" cy="4400"/>
            </a:xfrm>
            <a:custGeom>
              <a:rect b="b" l="l" r="r" t="t"/>
              <a:pathLst>
                <a:path extrusionOk="0" h="176" w="918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"/>
            <p:cNvSpPr/>
            <p:nvPr/>
          </p:nvSpPr>
          <p:spPr>
            <a:xfrm>
              <a:off x="5811425" y="2673400"/>
              <a:ext cx="22650" cy="3875"/>
            </a:xfrm>
            <a:custGeom>
              <a:rect b="b" l="l" r="r" t="t"/>
              <a:pathLst>
                <a:path extrusionOk="0" h="155" w="906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"/>
            <p:cNvSpPr/>
            <p:nvPr/>
          </p:nvSpPr>
          <p:spPr>
            <a:xfrm>
              <a:off x="6058175" y="2715950"/>
              <a:ext cx="12525" cy="7450"/>
            </a:xfrm>
            <a:custGeom>
              <a:rect b="b" l="l" r="r" t="t"/>
              <a:pathLst>
                <a:path extrusionOk="0" h="298" w="501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"/>
            <p:cNvSpPr/>
            <p:nvPr/>
          </p:nvSpPr>
          <p:spPr>
            <a:xfrm>
              <a:off x="6222575" y="2719050"/>
              <a:ext cx="9775" cy="5900"/>
            </a:xfrm>
            <a:custGeom>
              <a:rect b="b" l="l" r="r" t="t"/>
              <a:pathLst>
                <a:path extrusionOk="0" h="236" w="391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"/>
            <p:cNvSpPr/>
            <p:nvPr/>
          </p:nvSpPr>
          <p:spPr>
            <a:xfrm>
              <a:off x="6242125" y="2705675"/>
              <a:ext cx="11650" cy="3850"/>
            </a:xfrm>
            <a:custGeom>
              <a:rect b="b" l="l" r="r" t="t"/>
              <a:pathLst>
                <a:path extrusionOk="0" h="154" w="466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"/>
            <p:cNvSpPr/>
            <p:nvPr/>
          </p:nvSpPr>
          <p:spPr>
            <a:xfrm>
              <a:off x="5428050" y="266325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"/>
            <p:cNvSpPr/>
            <p:nvPr/>
          </p:nvSpPr>
          <p:spPr>
            <a:xfrm>
              <a:off x="6177550" y="2745700"/>
              <a:ext cx="8950" cy="2625"/>
            </a:xfrm>
            <a:custGeom>
              <a:rect b="b" l="l" r="r" t="t"/>
              <a:pathLst>
                <a:path extrusionOk="0" h="105" w="358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"/>
            <p:cNvSpPr/>
            <p:nvPr/>
          </p:nvSpPr>
          <p:spPr>
            <a:xfrm>
              <a:off x="6113550" y="27600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"/>
            <p:cNvSpPr/>
            <p:nvPr/>
          </p:nvSpPr>
          <p:spPr>
            <a:xfrm>
              <a:off x="5597425" y="2691825"/>
              <a:ext cx="7150" cy="3300"/>
            </a:xfrm>
            <a:custGeom>
              <a:rect b="b" l="l" r="r" t="t"/>
              <a:pathLst>
                <a:path extrusionOk="0" h="132" w="286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"/>
            <p:cNvSpPr/>
            <p:nvPr/>
          </p:nvSpPr>
          <p:spPr>
            <a:xfrm>
              <a:off x="5500375" y="268885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"/>
            <p:cNvSpPr/>
            <p:nvPr/>
          </p:nvSpPr>
          <p:spPr>
            <a:xfrm>
              <a:off x="6034975" y="278887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"/>
            <p:cNvSpPr/>
            <p:nvPr/>
          </p:nvSpPr>
          <p:spPr>
            <a:xfrm>
              <a:off x="6187975" y="27460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"/>
            <p:cNvSpPr/>
            <p:nvPr/>
          </p:nvSpPr>
          <p:spPr>
            <a:xfrm>
              <a:off x="6163850" y="26954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"/>
            <p:cNvSpPr/>
            <p:nvPr/>
          </p:nvSpPr>
          <p:spPr>
            <a:xfrm>
              <a:off x="5345300" y="2587850"/>
              <a:ext cx="169675" cy="25125"/>
            </a:xfrm>
            <a:custGeom>
              <a:rect b="b" l="l" r="r" t="t"/>
              <a:pathLst>
                <a:path extrusionOk="0" h="1005" w="6787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"/>
            <p:cNvSpPr/>
            <p:nvPr/>
          </p:nvSpPr>
          <p:spPr>
            <a:xfrm>
              <a:off x="6104975" y="2650775"/>
              <a:ext cx="133625" cy="19600"/>
            </a:xfrm>
            <a:custGeom>
              <a:rect b="b" l="l" r="r" t="t"/>
              <a:pathLst>
                <a:path extrusionOk="0" h="784" w="5345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"/>
            <p:cNvSpPr/>
            <p:nvPr/>
          </p:nvSpPr>
          <p:spPr>
            <a:xfrm>
              <a:off x="5213725" y="2497625"/>
              <a:ext cx="30700" cy="93625"/>
            </a:xfrm>
            <a:custGeom>
              <a:rect b="b" l="l" r="r" t="t"/>
              <a:pathLst>
                <a:path extrusionOk="0" h="3745" w="1228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"/>
            <p:cNvSpPr/>
            <p:nvPr/>
          </p:nvSpPr>
          <p:spPr>
            <a:xfrm>
              <a:off x="6023950" y="2648825"/>
              <a:ext cx="80400" cy="12375"/>
            </a:xfrm>
            <a:custGeom>
              <a:rect b="b" l="l" r="r" t="t"/>
              <a:pathLst>
                <a:path extrusionOk="0" h="495" w="3216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5"/>
            <p:cNvSpPr/>
            <p:nvPr/>
          </p:nvSpPr>
          <p:spPr>
            <a:xfrm>
              <a:off x="5796850" y="2660850"/>
              <a:ext cx="105975" cy="12550"/>
            </a:xfrm>
            <a:custGeom>
              <a:rect b="b" l="l" r="r" t="t"/>
              <a:pathLst>
                <a:path extrusionOk="0" h="502" w="4239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"/>
            <p:cNvSpPr/>
            <p:nvPr/>
          </p:nvSpPr>
          <p:spPr>
            <a:xfrm>
              <a:off x="5208500" y="2576575"/>
              <a:ext cx="30250" cy="38225"/>
            </a:xfrm>
            <a:custGeom>
              <a:rect b="b" l="l" r="r" t="t"/>
              <a:pathLst>
                <a:path extrusionOk="0" h="1529" w="121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"/>
            <p:cNvSpPr/>
            <p:nvPr/>
          </p:nvSpPr>
          <p:spPr>
            <a:xfrm>
              <a:off x="5233675" y="2483475"/>
              <a:ext cx="17000" cy="84725"/>
            </a:xfrm>
            <a:custGeom>
              <a:rect b="b" l="l" r="r" t="t"/>
              <a:pathLst>
                <a:path extrusionOk="0" h="3389" w="68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"/>
            <p:cNvSpPr/>
            <p:nvPr/>
          </p:nvSpPr>
          <p:spPr>
            <a:xfrm>
              <a:off x="5259575" y="2579200"/>
              <a:ext cx="55100" cy="14025"/>
            </a:xfrm>
            <a:custGeom>
              <a:rect b="b" l="l" r="r" t="t"/>
              <a:pathLst>
                <a:path extrusionOk="0" h="561" w="2204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"/>
            <p:cNvSpPr/>
            <p:nvPr/>
          </p:nvSpPr>
          <p:spPr>
            <a:xfrm>
              <a:off x="5311950" y="2586150"/>
              <a:ext cx="41100" cy="12325"/>
            </a:xfrm>
            <a:custGeom>
              <a:rect b="b" l="l" r="r" t="t"/>
              <a:pathLst>
                <a:path extrusionOk="0" h="493" w="1644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"/>
            <p:cNvSpPr/>
            <p:nvPr/>
          </p:nvSpPr>
          <p:spPr>
            <a:xfrm>
              <a:off x="5634625" y="2652250"/>
              <a:ext cx="36025" cy="7500"/>
            </a:xfrm>
            <a:custGeom>
              <a:rect b="b" l="l" r="r" t="t"/>
              <a:pathLst>
                <a:path extrusionOk="0" h="300" w="1441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"/>
            <p:cNvSpPr/>
            <p:nvPr/>
          </p:nvSpPr>
          <p:spPr>
            <a:xfrm>
              <a:off x="5252425" y="2561075"/>
              <a:ext cx="17900" cy="19750"/>
            </a:xfrm>
            <a:custGeom>
              <a:rect b="b" l="l" r="r" t="t"/>
              <a:pathLst>
                <a:path extrusionOk="0" h="790" w="716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"/>
            <p:cNvSpPr/>
            <p:nvPr/>
          </p:nvSpPr>
          <p:spPr>
            <a:xfrm>
              <a:off x="5902500" y="2669800"/>
              <a:ext cx="39025" cy="8350"/>
            </a:xfrm>
            <a:custGeom>
              <a:rect b="b" l="l" r="r" t="t"/>
              <a:pathLst>
                <a:path extrusionOk="0" h="334" w="1561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"/>
            <p:cNvSpPr/>
            <p:nvPr/>
          </p:nvSpPr>
          <p:spPr>
            <a:xfrm>
              <a:off x="5446800" y="2630400"/>
              <a:ext cx="36050" cy="5425"/>
            </a:xfrm>
            <a:custGeom>
              <a:rect b="b" l="l" r="r" t="t"/>
              <a:pathLst>
                <a:path extrusionOk="0" h="217" w="1442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"/>
            <p:cNvSpPr/>
            <p:nvPr/>
          </p:nvSpPr>
          <p:spPr>
            <a:xfrm>
              <a:off x="5581050" y="2619650"/>
              <a:ext cx="37525" cy="4150"/>
            </a:xfrm>
            <a:custGeom>
              <a:rect b="b" l="l" r="r" t="t"/>
              <a:pathLst>
                <a:path extrusionOk="0" h="166" w="1501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"/>
            <p:cNvSpPr/>
            <p:nvPr/>
          </p:nvSpPr>
          <p:spPr>
            <a:xfrm>
              <a:off x="5473875" y="2609075"/>
              <a:ext cx="33675" cy="3950"/>
            </a:xfrm>
            <a:custGeom>
              <a:rect b="b" l="l" r="r" t="t"/>
              <a:pathLst>
                <a:path extrusionOk="0" h="158" w="1347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"/>
            <p:cNvSpPr/>
            <p:nvPr/>
          </p:nvSpPr>
          <p:spPr>
            <a:xfrm>
              <a:off x="6092425" y="2651550"/>
              <a:ext cx="24725" cy="9350"/>
            </a:xfrm>
            <a:custGeom>
              <a:rect b="b" l="l" r="r" t="t"/>
              <a:pathLst>
                <a:path extrusionOk="0" h="374" w="989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"/>
            <p:cNvSpPr/>
            <p:nvPr/>
          </p:nvSpPr>
          <p:spPr>
            <a:xfrm>
              <a:off x="5220575" y="2591825"/>
              <a:ext cx="10750" cy="12225"/>
            </a:xfrm>
            <a:custGeom>
              <a:rect b="b" l="l" r="r" t="t"/>
              <a:pathLst>
                <a:path extrusionOk="0" h="489" w="43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"/>
            <p:cNvSpPr/>
            <p:nvPr/>
          </p:nvSpPr>
          <p:spPr>
            <a:xfrm>
              <a:off x="5237550" y="2565925"/>
              <a:ext cx="11625" cy="11500"/>
            </a:xfrm>
            <a:custGeom>
              <a:rect b="b" l="l" r="r" t="t"/>
              <a:pathLst>
                <a:path extrusionOk="0" h="460" w="465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"/>
            <p:cNvSpPr/>
            <p:nvPr/>
          </p:nvSpPr>
          <p:spPr>
            <a:xfrm>
              <a:off x="5312550" y="2611875"/>
              <a:ext cx="8675" cy="6975"/>
            </a:xfrm>
            <a:custGeom>
              <a:rect b="b" l="l" r="r" t="t"/>
              <a:pathLst>
                <a:path extrusionOk="0" h="279" w="347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"/>
            <p:cNvSpPr/>
            <p:nvPr/>
          </p:nvSpPr>
          <p:spPr>
            <a:xfrm>
              <a:off x="5751600" y="2631100"/>
              <a:ext cx="9250" cy="4075"/>
            </a:xfrm>
            <a:custGeom>
              <a:rect b="b" l="l" r="r" t="t"/>
              <a:pathLst>
                <a:path extrusionOk="0" h="163" w="37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"/>
            <p:cNvSpPr/>
            <p:nvPr/>
          </p:nvSpPr>
          <p:spPr>
            <a:xfrm>
              <a:off x="6167125" y="2685200"/>
              <a:ext cx="11625" cy="3975"/>
            </a:xfrm>
            <a:custGeom>
              <a:rect b="b" l="l" r="r" t="t"/>
              <a:pathLst>
                <a:path extrusionOk="0" h="159" w="465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"/>
            <p:cNvSpPr/>
            <p:nvPr/>
          </p:nvSpPr>
          <p:spPr>
            <a:xfrm>
              <a:off x="5224150" y="2543500"/>
              <a:ext cx="5375" cy="12025"/>
            </a:xfrm>
            <a:custGeom>
              <a:rect b="b" l="l" r="r" t="t"/>
              <a:pathLst>
                <a:path extrusionOk="0" h="481" w="215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"/>
            <p:cNvSpPr/>
            <p:nvPr/>
          </p:nvSpPr>
          <p:spPr>
            <a:xfrm>
              <a:off x="5227725" y="2548050"/>
              <a:ext cx="4775" cy="11950"/>
            </a:xfrm>
            <a:custGeom>
              <a:rect b="b" l="l" r="r" t="t"/>
              <a:pathLst>
                <a:path extrusionOk="0" h="478" w="191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"/>
            <p:cNvSpPr/>
            <p:nvPr/>
          </p:nvSpPr>
          <p:spPr>
            <a:xfrm>
              <a:off x="5517350" y="2612950"/>
              <a:ext cx="11625" cy="3175"/>
            </a:xfrm>
            <a:custGeom>
              <a:rect b="b" l="l" r="r" t="t"/>
              <a:pathLst>
                <a:path extrusionOk="0" h="127" w="465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"/>
            <p:cNvSpPr/>
            <p:nvPr/>
          </p:nvSpPr>
          <p:spPr>
            <a:xfrm>
              <a:off x="5302425" y="2591225"/>
              <a:ext cx="11650" cy="3300"/>
            </a:xfrm>
            <a:custGeom>
              <a:rect b="b" l="l" r="r" t="t"/>
              <a:pathLst>
                <a:path extrusionOk="0" h="132" w="466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"/>
            <p:cNvSpPr/>
            <p:nvPr/>
          </p:nvSpPr>
          <p:spPr>
            <a:xfrm>
              <a:off x="5231000" y="2562650"/>
              <a:ext cx="4200" cy="8350"/>
            </a:xfrm>
            <a:custGeom>
              <a:rect b="b" l="l" r="r" t="t"/>
              <a:pathLst>
                <a:path extrusionOk="0" h="334" w="168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"/>
            <p:cNvSpPr/>
            <p:nvPr/>
          </p:nvSpPr>
          <p:spPr>
            <a:xfrm>
              <a:off x="5614675" y="2648125"/>
              <a:ext cx="3900" cy="4850"/>
            </a:xfrm>
            <a:custGeom>
              <a:rect b="b" l="l" r="r" t="t"/>
              <a:pathLst>
                <a:path extrusionOk="0" h="194" w="156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"/>
            <p:cNvSpPr/>
            <p:nvPr/>
          </p:nvSpPr>
          <p:spPr>
            <a:xfrm>
              <a:off x="5247975" y="2562650"/>
              <a:ext cx="5375" cy="3900"/>
            </a:xfrm>
            <a:custGeom>
              <a:rect b="b" l="l" r="r" t="t"/>
              <a:pathLst>
                <a:path extrusionOk="0" h="156" w="215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"/>
            <p:cNvSpPr/>
            <p:nvPr/>
          </p:nvSpPr>
          <p:spPr>
            <a:xfrm>
              <a:off x="5744450" y="26329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"/>
            <p:cNvSpPr/>
            <p:nvPr/>
          </p:nvSpPr>
          <p:spPr>
            <a:xfrm>
              <a:off x="5979600" y="2802300"/>
              <a:ext cx="140525" cy="35150"/>
            </a:xfrm>
            <a:custGeom>
              <a:rect b="b" l="l" r="r" t="t"/>
              <a:pathLst>
                <a:path extrusionOk="0" h="1406" w="5621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"/>
            <p:cNvSpPr/>
            <p:nvPr/>
          </p:nvSpPr>
          <p:spPr>
            <a:xfrm>
              <a:off x="5963525" y="2810000"/>
              <a:ext cx="35750" cy="104800"/>
            </a:xfrm>
            <a:custGeom>
              <a:rect b="b" l="l" r="r" t="t"/>
              <a:pathLst>
                <a:path extrusionOk="0" h="4192" w="143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"/>
            <p:cNvSpPr/>
            <p:nvPr/>
          </p:nvSpPr>
          <p:spPr>
            <a:xfrm>
              <a:off x="5948350" y="2898600"/>
              <a:ext cx="25925" cy="75325"/>
            </a:xfrm>
            <a:custGeom>
              <a:rect b="b" l="l" r="r" t="t"/>
              <a:pathLst>
                <a:path extrusionOk="0" h="3013" w="1037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"/>
            <p:cNvSpPr/>
            <p:nvPr/>
          </p:nvSpPr>
          <p:spPr>
            <a:xfrm>
              <a:off x="6010850" y="2931050"/>
              <a:ext cx="81900" cy="13225"/>
            </a:xfrm>
            <a:custGeom>
              <a:rect b="b" l="l" r="r" t="t"/>
              <a:pathLst>
                <a:path extrusionOk="0" h="529" w="3276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"/>
            <p:cNvSpPr/>
            <p:nvPr/>
          </p:nvSpPr>
          <p:spPr>
            <a:xfrm>
              <a:off x="6073375" y="2812500"/>
              <a:ext cx="90500" cy="19700"/>
            </a:xfrm>
            <a:custGeom>
              <a:rect b="b" l="l" r="r" t="t"/>
              <a:pathLst>
                <a:path extrusionOk="0" h="788" w="362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"/>
            <p:cNvSpPr/>
            <p:nvPr/>
          </p:nvSpPr>
          <p:spPr>
            <a:xfrm>
              <a:off x="6077825" y="2932100"/>
              <a:ext cx="61050" cy="12525"/>
            </a:xfrm>
            <a:custGeom>
              <a:rect b="b" l="l" r="r" t="t"/>
              <a:pathLst>
                <a:path extrusionOk="0" h="501" w="2442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"/>
            <p:cNvSpPr/>
            <p:nvPr/>
          </p:nvSpPr>
          <p:spPr>
            <a:xfrm>
              <a:off x="5988825" y="2842450"/>
              <a:ext cx="53900" cy="16775"/>
            </a:xfrm>
            <a:custGeom>
              <a:rect b="b" l="l" r="r" t="t"/>
              <a:pathLst>
                <a:path extrusionOk="0" h="671" w="2156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"/>
            <p:cNvSpPr/>
            <p:nvPr/>
          </p:nvSpPr>
          <p:spPr>
            <a:xfrm>
              <a:off x="5995975" y="2826725"/>
              <a:ext cx="47950" cy="12775"/>
            </a:xfrm>
            <a:custGeom>
              <a:rect b="b" l="l" r="r" t="t"/>
              <a:pathLst>
                <a:path extrusionOk="0" h="511" w="1918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"/>
            <p:cNvSpPr/>
            <p:nvPr/>
          </p:nvSpPr>
          <p:spPr>
            <a:xfrm>
              <a:off x="6004000" y="2865850"/>
              <a:ext cx="62550" cy="9075"/>
            </a:xfrm>
            <a:custGeom>
              <a:rect b="b" l="l" r="r" t="t"/>
              <a:pathLst>
                <a:path extrusionOk="0" h="363" w="2502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"/>
            <p:cNvSpPr/>
            <p:nvPr/>
          </p:nvSpPr>
          <p:spPr>
            <a:xfrm>
              <a:off x="5977225" y="2902275"/>
              <a:ext cx="40625" cy="10700"/>
            </a:xfrm>
            <a:custGeom>
              <a:rect b="b" l="l" r="r" t="t"/>
              <a:pathLst>
                <a:path extrusionOk="0" h="428" w="1625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"/>
            <p:cNvSpPr/>
            <p:nvPr/>
          </p:nvSpPr>
          <p:spPr>
            <a:xfrm>
              <a:off x="6121000" y="2934725"/>
              <a:ext cx="44675" cy="11925"/>
            </a:xfrm>
            <a:custGeom>
              <a:rect b="b" l="l" r="r" t="t"/>
              <a:pathLst>
                <a:path extrusionOk="0" h="477" w="1787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"/>
            <p:cNvSpPr/>
            <p:nvPr/>
          </p:nvSpPr>
          <p:spPr>
            <a:xfrm>
              <a:off x="6066525" y="2910600"/>
              <a:ext cx="57475" cy="7100"/>
            </a:xfrm>
            <a:custGeom>
              <a:rect b="b" l="l" r="r" t="t"/>
              <a:pathLst>
                <a:path extrusionOk="0" h="284" w="2299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"/>
            <p:cNvSpPr/>
            <p:nvPr/>
          </p:nvSpPr>
          <p:spPr>
            <a:xfrm>
              <a:off x="5967700" y="2921025"/>
              <a:ext cx="30075" cy="19075"/>
            </a:xfrm>
            <a:custGeom>
              <a:rect b="b" l="l" r="r" t="t"/>
              <a:pathLst>
                <a:path extrusionOk="0" h="763" w="1203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"/>
            <p:cNvSpPr/>
            <p:nvPr/>
          </p:nvSpPr>
          <p:spPr>
            <a:xfrm>
              <a:off x="6160275" y="2938725"/>
              <a:ext cx="38125" cy="7625"/>
            </a:xfrm>
            <a:custGeom>
              <a:rect b="b" l="l" r="r" t="t"/>
              <a:pathLst>
                <a:path extrusionOk="0" h="305" w="1525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"/>
            <p:cNvSpPr/>
            <p:nvPr/>
          </p:nvSpPr>
          <p:spPr>
            <a:xfrm>
              <a:off x="6144500" y="2824575"/>
              <a:ext cx="36650" cy="10150"/>
            </a:xfrm>
            <a:custGeom>
              <a:rect b="b" l="l" r="r" t="t"/>
              <a:pathLst>
                <a:path extrusionOk="0" h="406" w="1466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"/>
            <p:cNvSpPr/>
            <p:nvPr/>
          </p:nvSpPr>
          <p:spPr>
            <a:xfrm>
              <a:off x="6072775" y="2867400"/>
              <a:ext cx="44075" cy="9300"/>
            </a:xfrm>
            <a:custGeom>
              <a:rect b="b" l="l" r="r" t="t"/>
              <a:pathLst>
                <a:path extrusionOk="0" h="372" w="1763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"/>
            <p:cNvSpPr/>
            <p:nvPr/>
          </p:nvSpPr>
          <p:spPr>
            <a:xfrm>
              <a:off x="6044800" y="2906500"/>
              <a:ext cx="33050" cy="8600"/>
            </a:xfrm>
            <a:custGeom>
              <a:rect b="b" l="l" r="r" t="t"/>
              <a:pathLst>
                <a:path extrusionOk="0" h="344" w="1322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"/>
            <p:cNvSpPr/>
            <p:nvPr/>
          </p:nvSpPr>
          <p:spPr>
            <a:xfrm>
              <a:off x="5987650" y="2862850"/>
              <a:ext cx="18775" cy="12350"/>
            </a:xfrm>
            <a:custGeom>
              <a:rect b="b" l="l" r="r" t="t"/>
              <a:pathLst>
                <a:path extrusionOk="0" h="494" w="751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"/>
            <p:cNvSpPr/>
            <p:nvPr/>
          </p:nvSpPr>
          <p:spPr>
            <a:xfrm>
              <a:off x="6051350" y="2865700"/>
              <a:ext cx="29775" cy="8325"/>
            </a:xfrm>
            <a:custGeom>
              <a:rect b="b" l="l" r="r" t="t"/>
              <a:pathLst>
                <a:path extrusionOk="0" h="333" w="1191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"/>
            <p:cNvSpPr/>
            <p:nvPr/>
          </p:nvSpPr>
          <p:spPr>
            <a:xfrm>
              <a:off x="6012650" y="2906725"/>
              <a:ext cx="24125" cy="7975"/>
            </a:xfrm>
            <a:custGeom>
              <a:rect b="b" l="l" r="r" t="t"/>
              <a:pathLst>
                <a:path extrusionOk="0" h="319" w="965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"/>
            <p:cNvSpPr/>
            <p:nvPr/>
          </p:nvSpPr>
          <p:spPr>
            <a:xfrm>
              <a:off x="5995675" y="2931750"/>
              <a:ext cx="21150" cy="7450"/>
            </a:xfrm>
            <a:custGeom>
              <a:rect b="b" l="l" r="r" t="t"/>
              <a:pathLst>
                <a:path extrusionOk="0" h="298" w="846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"/>
            <p:cNvSpPr/>
            <p:nvPr/>
          </p:nvSpPr>
          <p:spPr>
            <a:xfrm>
              <a:off x="6027525" y="2852850"/>
              <a:ext cx="27700" cy="7800"/>
            </a:xfrm>
            <a:custGeom>
              <a:rect b="b" l="l" r="r" t="t"/>
              <a:pathLst>
                <a:path extrusionOk="0" h="312" w="1108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"/>
            <p:cNvSpPr/>
            <p:nvPr/>
          </p:nvSpPr>
          <p:spPr>
            <a:xfrm>
              <a:off x="6034975" y="2906925"/>
              <a:ext cx="17875" cy="7275"/>
            </a:xfrm>
            <a:custGeom>
              <a:rect b="b" l="l" r="r" t="t"/>
              <a:pathLst>
                <a:path extrusionOk="0" h="291" w="715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"/>
            <p:cNvSpPr/>
            <p:nvPr/>
          </p:nvSpPr>
          <p:spPr>
            <a:xfrm>
              <a:off x="6033475" y="2866400"/>
              <a:ext cx="19075" cy="4475"/>
            </a:xfrm>
            <a:custGeom>
              <a:rect b="b" l="l" r="r" t="t"/>
              <a:pathLst>
                <a:path extrusionOk="0" h="179" w="763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"/>
            <p:cNvSpPr/>
            <p:nvPr/>
          </p:nvSpPr>
          <p:spPr>
            <a:xfrm>
              <a:off x="6196000" y="2943050"/>
              <a:ext cx="7350" cy="4850"/>
            </a:xfrm>
            <a:custGeom>
              <a:rect b="b" l="l" r="r" t="t"/>
              <a:pathLst>
                <a:path extrusionOk="0" h="194" w="294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"/>
            <p:cNvSpPr/>
            <p:nvPr/>
          </p:nvSpPr>
          <p:spPr>
            <a:xfrm>
              <a:off x="6083775" y="2910300"/>
              <a:ext cx="8075" cy="3400"/>
            </a:xfrm>
            <a:custGeom>
              <a:rect b="b" l="l" r="r" t="t"/>
              <a:pathLst>
                <a:path extrusionOk="0" h="136" w="323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"/>
            <p:cNvSpPr/>
            <p:nvPr/>
          </p:nvSpPr>
          <p:spPr>
            <a:xfrm>
              <a:off x="6081400" y="2910400"/>
              <a:ext cx="3900" cy="3500"/>
            </a:xfrm>
            <a:custGeom>
              <a:rect b="b" l="l" r="r" t="t"/>
              <a:pathLst>
                <a:path extrusionOk="0" h="140" w="156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"/>
            <p:cNvSpPr/>
            <p:nvPr/>
          </p:nvSpPr>
          <p:spPr>
            <a:xfrm>
              <a:off x="5970675" y="2917450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"/>
            <p:cNvSpPr/>
            <p:nvPr/>
          </p:nvSpPr>
          <p:spPr>
            <a:xfrm>
              <a:off x="5911750" y="2451925"/>
              <a:ext cx="89000" cy="14800"/>
            </a:xfrm>
            <a:custGeom>
              <a:rect b="b" l="l" r="r" t="t"/>
              <a:pathLst>
                <a:path extrusionOk="0" h="592" w="356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"/>
            <p:cNvSpPr/>
            <p:nvPr/>
          </p:nvSpPr>
          <p:spPr>
            <a:xfrm>
              <a:off x="6043900" y="2490600"/>
              <a:ext cx="66700" cy="15175"/>
            </a:xfrm>
            <a:custGeom>
              <a:rect b="b" l="l" r="r" t="t"/>
              <a:pathLst>
                <a:path extrusionOk="0" h="607" w="2668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"/>
            <p:cNvSpPr/>
            <p:nvPr/>
          </p:nvSpPr>
          <p:spPr>
            <a:xfrm>
              <a:off x="6001625" y="2454300"/>
              <a:ext cx="73775" cy="15925"/>
            </a:xfrm>
            <a:custGeom>
              <a:rect b="b" l="l" r="r" t="t"/>
              <a:pathLst>
                <a:path extrusionOk="0" h="637" w="2951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"/>
            <p:cNvSpPr/>
            <p:nvPr/>
          </p:nvSpPr>
          <p:spPr>
            <a:xfrm>
              <a:off x="5744450" y="2470300"/>
              <a:ext cx="47650" cy="9725"/>
            </a:xfrm>
            <a:custGeom>
              <a:rect b="b" l="l" r="r" t="t"/>
              <a:pathLst>
                <a:path extrusionOk="0" h="389" w="1906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"/>
            <p:cNvSpPr/>
            <p:nvPr/>
          </p:nvSpPr>
          <p:spPr>
            <a:xfrm>
              <a:off x="5919175" y="2481425"/>
              <a:ext cx="44375" cy="12600"/>
            </a:xfrm>
            <a:custGeom>
              <a:rect b="b" l="l" r="r" t="t"/>
              <a:pathLst>
                <a:path extrusionOk="0" h="504" w="1775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"/>
            <p:cNvSpPr/>
            <p:nvPr/>
          </p:nvSpPr>
          <p:spPr>
            <a:xfrm>
              <a:off x="5884350" y="2477500"/>
              <a:ext cx="34550" cy="12600"/>
            </a:xfrm>
            <a:custGeom>
              <a:rect b="b" l="l" r="r" t="t"/>
              <a:pathLst>
                <a:path extrusionOk="0" h="504" w="1382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"/>
            <p:cNvSpPr/>
            <p:nvPr/>
          </p:nvSpPr>
          <p:spPr>
            <a:xfrm>
              <a:off x="6011450" y="2489875"/>
              <a:ext cx="33950" cy="12425"/>
            </a:xfrm>
            <a:custGeom>
              <a:rect b="b" l="l" r="r" t="t"/>
              <a:pathLst>
                <a:path extrusionOk="0" h="497" w="1358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"/>
            <p:cNvSpPr/>
            <p:nvPr/>
          </p:nvSpPr>
          <p:spPr>
            <a:xfrm>
              <a:off x="5858750" y="2448975"/>
              <a:ext cx="39025" cy="7825"/>
            </a:xfrm>
            <a:custGeom>
              <a:rect b="b" l="l" r="r" t="t"/>
              <a:pathLst>
                <a:path extrusionOk="0" h="313" w="1561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"/>
            <p:cNvSpPr/>
            <p:nvPr/>
          </p:nvSpPr>
          <p:spPr>
            <a:xfrm>
              <a:off x="6070100" y="2461200"/>
              <a:ext cx="26200" cy="11900"/>
            </a:xfrm>
            <a:custGeom>
              <a:rect b="b" l="l" r="r" t="t"/>
              <a:pathLst>
                <a:path extrusionOk="0" h="476" w="1048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"/>
            <p:cNvSpPr/>
            <p:nvPr/>
          </p:nvSpPr>
          <p:spPr>
            <a:xfrm>
              <a:off x="5790600" y="2473275"/>
              <a:ext cx="14600" cy="7850"/>
            </a:xfrm>
            <a:custGeom>
              <a:rect b="b" l="l" r="r" t="t"/>
              <a:pathLst>
                <a:path extrusionOk="0" h="314" w="584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"/>
            <p:cNvSpPr/>
            <p:nvPr/>
          </p:nvSpPr>
          <p:spPr>
            <a:xfrm>
              <a:off x="6001925" y="2486550"/>
              <a:ext cx="11925" cy="12125"/>
            </a:xfrm>
            <a:custGeom>
              <a:rect b="b" l="l" r="r" t="t"/>
              <a:pathLst>
                <a:path extrusionOk="0" h="485" w="477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"/>
            <p:cNvSpPr/>
            <p:nvPr/>
          </p:nvSpPr>
          <p:spPr>
            <a:xfrm>
              <a:off x="6131400" y="2498650"/>
              <a:ext cx="11050" cy="9625"/>
            </a:xfrm>
            <a:custGeom>
              <a:rect b="b" l="l" r="r" t="t"/>
              <a:pathLst>
                <a:path extrusionOk="0" h="385" w="442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"/>
            <p:cNvSpPr/>
            <p:nvPr/>
          </p:nvSpPr>
          <p:spPr>
            <a:xfrm>
              <a:off x="5891500" y="2455200"/>
              <a:ext cx="21150" cy="4500"/>
            </a:xfrm>
            <a:custGeom>
              <a:rect b="b" l="l" r="r" t="t"/>
              <a:pathLst>
                <a:path extrusionOk="0" h="180" w="846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"/>
            <p:cNvSpPr/>
            <p:nvPr/>
          </p:nvSpPr>
          <p:spPr>
            <a:xfrm>
              <a:off x="5912925" y="2480100"/>
              <a:ext cx="15200" cy="8150"/>
            </a:xfrm>
            <a:custGeom>
              <a:rect b="b" l="l" r="r" t="t"/>
              <a:pathLst>
                <a:path extrusionOk="0" h="326" w="608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"/>
            <p:cNvSpPr/>
            <p:nvPr/>
          </p:nvSpPr>
          <p:spPr>
            <a:xfrm>
              <a:off x="5958775" y="2486450"/>
              <a:ext cx="11025" cy="7475"/>
            </a:xfrm>
            <a:custGeom>
              <a:rect b="b" l="l" r="r" t="t"/>
              <a:pathLst>
                <a:path extrusionOk="0" h="299" w="441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"/>
            <p:cNvSpPr/>
            <p:nvPr/>
          </p:nvSpPr>
          <p:spPr>
            <a:xfrm>
              <a:off x="5747725" y="2444625"/>
              <a:ext cx="10750" cy="6725"/>
            </a:xfrm>
            <a:custGeom>
              <a:rect b="b" l="l" r="r" t="t"/>
              <a:pathLst>
                <a:path extrusionOk="0" h="269" w="43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"/>
            <p:cNvSpPr/>
            <p:nvPr/>
          </p:nvSpPr>
          <p:spPr>
            <a:xfrm>
              <a:off x="5708450" y="2469525"/>
              <a:ext cx="17875" cy="7725"/>
            </a:xfrm>
            <a:custGeom>
              <a:rect b="b" l="l" r="r" t="t"/>
              <a:pathLst>
                <a:path extrusionOk="0" h="309" w="715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"/>
            <p:cNvSpPr/>
            <p:nvPr/>
          </p:nvSpPr>
          <p:spPr>
            <a:xfrm>
              <a:off x="6145100" y="2501325"/>
              <a:ext cx="7775" cy="7775"/>
            </a:xfrm>
            <a:custGeom>
              <a:rect b="b" l="l" r="r" t="t"/>
              <a:pathLst>
                <a:path extrusionOk="0" h="311" w="311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"/>
            <p:cNvSpPr/>
            <p:nvPr/>
          </p:nvSpPr>
          <p:spPr>
            <a:xfrm>
              <a:off x="6070400" y="2491500"/>
              <a:ext cx="5675" cy="7175"/>
            </a:xfrm>
            <a:custGeom>
              <a:rect b="b" l="l" r="r" t="t"/>
              <a:pathLst>
                <a:path extrusionOk="0" h="287" w="227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"/>
            <p:cNvSpPr/>
            <p:nvPr/>
          </p:nvSpPr>
          <p:spPr>
            <a:xfrm>
              <a:off x="5998350" y="2461150"/>
              <a:ext cx="7475" cy="6525"/>
            </a:xfrm>
            <a:custGeom>
              <a:rect b="b" l="l" r="r" t="t"/>
              <a:pathLst>
                <a:path extrusionOk="0" h="261" w="299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"/>
            <p:cNvSpPr/>
            <p:nvPr/>
          </p:nvSpPr>
          <p:spPr>
            <a:xfrm>
              <a:off x="6016525" y="2491200"/>
              <a:ext cx="6850" cy="6150"/>
            </a:xfrm>
            <a:custGeom>
              <a:rect b="b" l="l" r="r" t="t"/>
              <a:pathLst>
                <a:path extrusionOk="0" h="246" w="274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"/>
            <p:cNvSpPr/>
            <p:nvPr/>
          </p:nvSpPr>
          <p:spPr>
            <a:xfrm>
              <a:off x="6045375" y="2490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"/>
            <p:cNvSpPr/>
            <p:nvPr/>
          </p:nvSpPr>
          <p:spPr>
            <a:xfrm>
              <a:off x="5938525" y="2971625"/>
              <a:ext cx="116125" cy="43250"/>
            </a:xfrm>
            <a:custGeom>
              <a:rect b="b" l="l" r="r" t="t"/>
              <a:pathLst>
                <a:path extrusionOk="0" h="1730" w="4645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"/>
            <p:cNvSpPr/>
            <p:nvPr/>
          </p:nvSpPr>
          <p:spPr>
            <a:xfrm>
              <a:off x="6026050" y="2960975"/>
              <a:ext cx="120275" cy="13175"/>
            </a:xfrm>
            <a:custGeom>
              <a:rect b="b" l="l" r="r" t="t"/>
              <a:pathLst>
                <a:path extrusionOk="0" h="527" w="4811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"/>
            <p:cNvSpPr/>
            <p:nvPr/>
          </p:nvSpPr>
          <p:spPr>
            <a:xfrm>
              <a:off x="6045375" y="2985600"/>
              <a:ext cx="109275" cy="22575"/>
            </a:xfrm>
            <a:custGeom>
              <a:rect b="b" l="l" r="r" t="t"/>
              <a:pathLst>
                <a:path extrusionOk="0" h="903" w="4371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"/>
            <p:cNvSpPr/>
            <p:nvPr/>
          </p:nvSpPr>
          <p:spPr>
            <a:xfrm>
              <a:off x="6147325" y="2993075"/>
              <a:ext cx="47500" cy="17950"/>
            </a:xfrm>
            <a:custGeom>
              <a:rect b="b" l="l" r="r" t="t"/>
              <a:pathLst>
                <a:path extrusionOk="0" h="718" w="190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"/>
            <p:cNvSpPr/>
            <p:nvPr/>
          </p:nvSpPr>
          <p:spPr>
            <a:xfrm>
              <a:off x="5969775" y="2956750"/>
              <a:ext cx="64925" cy="11925"/>
            </a:xfrm>
            <a:custGeom>
              <a:rect b="b" l="l" r="r" t="t"/>
              <a:pathLst>
                <a:path extrusionOk="0" h="477" w="2597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"/>
            <p:cNvSpPr/>
            <p:nvPr/>
          </p:nvSpPr>
          <p:spPr>
            <a:xfrm>
              <a:off x="6116225" y="2967325"/>
              <a:ext cx="78025" cy="9450"/>
            </a:xfrm>
            <a:custGeom>
              <a:rect b="b" l="l" r="r" t="t"/>
              <a:pathLst>
                <a:path extrusionOk="0" h="378" w="3121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"/>
            <p:cNvSpPr/>
            <p:nvPr/>
          </p:nvSpPr>
          <p:spPr>
            <a:xfrm>
              <a:off x="6192725" y="2996325"/>
              <a:ext cx="35450" cy="12675"/>
            </a:xfrm>
            <a:custGeom>
              <a:rect b="b" l="l" r="r" t="t"/>
              <a:pathLst>
                <a:path extrusionOk="0" h="507" w="1418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"/>
            <p:cNvSpPr/>
            <p:nvPr/>
          </p:nvSpPr>
          <p:spPr>
            <a:xfrm>
              <a:off x="6041225" y="2983525"/>
              <a:ext cx="26400" cy="9750"/>
            </a:xfrm>
            <a:custGeom>
              <a:rect b="b" l="l" r="r" t="t"/>
              <a:pathLst>
                <a:path extrusionOk="0" h="390" w="1056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"/>
            <p:cNvSpPr/>
            <p:nvPr/>
          </p:nvSpPr>
          <p:spPr>
            <a:xfrm>
              <a:off x="6192425" y="2971150"/>
              <a:ext cx="25925" cy="5350"/>
            </a:xfrm>
            <a:custGeom>
              <a:rect b="b" l="l" r="r" t="t"/>
              <a:pathLst>
                <a:path extrusionOk="0" h="214" w="1037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"/>
            <p:cNvSpPr/>
            <p:nvPr/>
          </p:nvSpPr>
          <p:spPr>
            <a:xfrm>
              <a:off x="5964425" y="2931750"/>
              <a:ext cx="9550" cy="25025"/>
            </a:xfrm>
            <a:custGeom>
              <a:rect b="b" l="l" r="r" t="t"/>
              <a:pathLst>
                <a:path extrusionOk="0" h="1001" w="382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"/>
            <p:cNvSpPr/>
            <p:nvPr/>
          </p:nvSpPr>
          <p:spPr>
            <a:xfrm>
              <a:off x="5962925" y="2964475"/>
              <a:ext cx="4800" cy="13725"/>
            </a:xfrm>
            <a:custGeom>
              <a:rect b="b" l="l" r="r" t="t"/>
              <a:pathLst>
                <a:path extrusionOk="0" h="549" w="192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"/>
            <p:cNvSpPr/>
            <p:nvPr/>
          </p:nvSpPr>
          <p:spPr>
            <a:xfrm>
              <a:off x="6217725" y="2996800"/>
              <a:ext cx="14625" cy="4625"/>
            </a:xfrm>
            <a:custGeom>
              <a:rect b="b" l="l" r="r" t="t"/>
              <a:pathLst>
                <a:path extrusionOk="0" h="185" w="585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"/>
            <p:cNvSpPr/>
            <p:nvPr/>
          </p:nvSpPr>
          <p:spPr>
            <a:xfrm>
              <a:off x="6149575" y="2966575"/>
              <a:ext cx="3875" cy="3075"/>
            </a:xfrm>
            <a:custGeom>
              <a:rect b="b" l="l" r="r" t="t"/>
              <a:pathLst>
                <a:path extrusionOk="0" h="123" w="155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"/>
            <p:cNvSpPr/>
            <p:nvPr/>
          </p:nvSpPr>
          <p:spPr>
            <a:xfrm>
              <a:off x="6192425" y="2996325"/>
              <a:ext cx="3600" cy="7475"/>
            </a:xfrm>
            <a:custGeom>
              <a:rect b="b" l="l" r="r" t="t"/>
              <a:pathLst>
                <a:path extrusionOk="0" h="299" w="144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"/>
            <p:cNvSpPr/>
            <p:nvPr/>
          </p:nvSpPr>
          <p:spPr>
            <a:xfrm>
              <a:off x="6178150" y="2944200"/>
              <a:ext cx="3575" cy="2600"/>
            </a:xfrm>
            <a:custGeom>
              <a:rect b="b" l="l" r="r" t="t"/>
              <a:pathLst>
                <a:path extrusionOk="0" h="104" w="143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"/>
            <p:cNvSpPr/>
            <p:nvPr/>
          </p:nvSpPr>
          <p:spPr>
            <a:xfrm>
              <a:off x="6026050" y="2025075"/>
              <a:ext cx="64900" cy="16175"/>
            </a:xfrm>
            <a:custGeom>
              <a:rect b="b" l="l" r="r" t="t"/>
              <a:pathLst>
                <a:path extrusionOk="0" h="647" w="2596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"/>
            <p:cNvSpPr/>
            <p:nvPr/>
          </p:nvSpPr>
          <p:spPr>
            <a:xfrm>
              <a:off x="6099850" y="2032225"/>
              <a:ext cx="31875" cy="13775"/>
            </a:xfrm>
            <a:custGeom>
              <a:rect b="b" l="l" r="r" t="t"/>
              <a:pathLst>
                <a:path extrusionOk="0" h="551" w="1275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"/>
            <p:cNvSpPr/>
            <p:nvPr/>
          </p:nvSpPr>
          <p:spPr>
            <a:xfrm>
              <a:off x="5923650" y="2021050"/>
              <a:ext cx="16975" cy="10675"/>
            </a:xfrm>
            <a:custGeom>
              <a:rect b="b" l="l" r="r" t="t"/>
              <a:pathLst>
                <a:path extrusionOk="0" h="427" w="679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"/>
            <p:cNvSpPr/>
            <p:nvPr/>
          </p:nvSpPr>
          <p:spPr>
            <a:xfrm>
              <a:off x="6085275" y="2032300"/>
              <a:ext cx="17875" cy="11100"/>
            </a:xfrm>
            <a:custGeom>
              <a:rect b="b" l="l" r="r" t="t"/>
              <a:pathLst>
                <a:path extrusionOk="0" h="444" w="715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"/>
            <p:cNvSpPr/>
            <p:nvPr/>
          </p:nvSpPr>
          <p:spPr>
            <a:xfrm>
              <a:off x="5904900" y="2019400"/>
              <a:ext cx="11325" cy="11400"/>
            </a:xfrm>
            <a:custGeom>
              <a:rect b="b" l="l" r="r" t="t"/>
              <a:pathLst>
                <a:path extrusionOk="0" h="456" w="453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"/>
            <p:cNvSpPr/>
            <p:nvPr/>
          </p:nvSpPr>
          <p:spPr>
            <a:xfrm>
              <a:off x="5895075" y="2020825"/>
              <a:ext cx="6275" cy="7550"/>
            </a:xfrm>
            <a:custGeom>
              <a:rect b="b" l="l" r="r" t="t"/>
              <a:pathLst>
                <a:path extrusionOk="0" h="302" w="251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"/>
            <p:cNvSpPr/>
            <p:nvPr/>
          </p:nvSpPr>
          <p:spPr>
            <a:xfrm>
              <a:off x="5916200" y="2024775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"/>
            <p:cNvSpPr/>
            <p:nvPr/>
          </p:nvSpPr>
          <p:spPr>
            <a:xfrm>
              <a:off x="5863225" y="2017050"/>
              <a:ext cx="10450" cy="6200"/>
            </a:xfrm>
            <a:custGeom>
              <a:rect b="b" l="l" r="r" t="t"/>
              <a:pathLst>
                <a:path extrusionOk="0" h="248" w="418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"/>
            <p:cNvSpPr/>
            <p:nvPr/>
          </p:nvSpPr>
          <p:spPr>
            <a:xfrm>
              <a:off x="6034675" y="2024850"/>
              <a:ext cx="11025" cy="3525"/>
            </a:xfrm>
            <a:custGeom>
              <a:rect b="b" l="l" r="r" t="t"/>
              <a:pathLst>
                <a:path extrusionOk="0" h="141" w="441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"/>
            <p:cNvSpPr/>
            <p:nvPr/>
          </p:nvSpPr>
          <p:spPr>
            <a:xfrm>
              <a:off x="6020375" y="2025000"/>
              <a:ext cx="7475" cy="3075"/>
            </a:xfrm>
            <a:custGeom>
              <a:rect b="b" l="l" r="r" t="t"/>
              <a:pathLst>
                <a:path extrusionOk="0" h="123" w="299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"/>
            <p:cNvSpPr/>
            <p:nvPr/>
          </p:nvSpPr>
          <p:spPr>
            <a:xfrm>
              <a:off x="5970375" y="2024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"/>
            <p:cNvSpPr/>
            <p:nvPr/>
          </p:nvSpPr>
          <p:spPr>
            <a:xfrm>
              <a:off x="5952525" y="2023900"/>
              <a:ext cx="3300" cy="2575"/>
            </a:xfrm>
            <a:custGeom>
              <a:rect b="b" l="l" r="r" t="t"/>
              <a:pathLst>
                <a:path extrusionOk="0" h="103" w="132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"/>
            <p:cNvSpPr/>
            <p:nvPr/>
          </p:nvSpPr>
          <p:spPr>
            <a:xfrm>
              <a:off x="5823325" y="1995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"/>
            <p:cNvSpPr/>
            <p:nvPr/>
          </p:nvSpPr>
          <p:spPr>
            <a:xfrm>
              <a:off x="5533125" y="3599075"/>
              <a:ext cx="229500" cy="41100"/>
            </a:xfrm>
            <a:custGeom>
              <a:rect b="b" l="l" r="r" t="t"/>
              <a:pathLst>
                <a:path extrusionOk="0" h="1644" w="918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"/>
            <p:cNvSpPr/>
            <p:nvPr/>
          </p:nvSpPr>
          <p:spPr>
            <a:xfrm>
              <a:off x="5751000" y="3629950"/>
              <a:ext cx="173275" cy="29250"/>
            </a:xfrm>
            <a:custGeom>
              <a:rect b="b" l="l" r="r" t="t"/>
              <a:pathLst>
                <a:path extrusionOk="0" h="1170" w="6931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"/>
            <p:cNvSpPr/>
            <p:nvPr/>
          </p:nvSpPr>
          <p:spPr>
            <a:xfrm>
              <a:off x="6109375" y="3690900"/>
              <a:ext cx="94975" cy="20125"/>
            </a:xfrm>
            <a:custGeom>
              <a:rect b="b" l="l" r="r" t="t"/>
              <a:pathLst>
                <a:path extrusionOk="0" h="805" w="3799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"/>
            <p:cNvSpPr/>
            <p:nvPr/>
          </p:nvSpPr>
          <p:spPr>
            <a:xfrm>
              <a:off x="5926025" y="3651400"/>
              <a:ext cx="196475" cy="23900"/>
            </a:xfrm>
            <a:custGeom>
              <a:rect b="b" l="l" r="r" t="t"/>
              <a:pathLst>
                <a:path extrusionOk="0" h="956" w="7859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"/>
            <p:cNvSpPr/>
            <p:nvPr/>
          </p:nvSpPr>
          <p:spPr>
            <a:xfrm>
              <a:off x="6121000" y="3664150"/>
              <a:ext cx="75925" cy="18300"/>
            </a:xfrm>
            <a:custGeom>
              <a:rect b="b" l="l" r="r" t="t"/>
              <a:pathLst>
                <a:path extrusionOk="0" h="732" w="3037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"/>
            <p:cNvSpPr/>
            <p:nvPr/>
          </p:nvSpPr>
          <p:spPr>
            <a:xfrm>
              <a:off x="5878400" y="3667850"/>
              <a:ext cx="59850" cy="17275"/>
            </a:xfrm>
            <a:custGeom>
              <a:rect b="b" l="l" r="r" t="t"/>
              <a:pathLst>
                <a:path extrusionOk="0" h="691" w="2394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"/>
            <p:cNvSpPr/>
            <p:nvPr/>
          </p:nvSpPr>
          <p:spPr>
            <a:xfrm>
              <a:off x="5750400" y="3658150"/>
              <a:ext cx="55925" cy="22750"/>
            </a:xfrm>
            <a:custGeom>
              <a:rect b="b" l="l" r="r" t="t"/>
              <a:pathLst>
                <a:path extrusionOk="0" h="910" w="2237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"/>
            <p:cNvSpPr/>
            <p:nvPr/>
          </p:nvSpPr>
          <p:spPr>
            <a:xfrm>
              <a:off x="5801600" y="3663975"/>
              <a:ext cx="32175" cy="20550"/>
            </a:xfrm>
            <a:custGeom>
              <a:rect b="b" l="l" r="r" t="t"/>
              <a:pathLst>
                <a:path extrusionOk="0" h="822" w="1287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"/>
            <p:cNvSpPr/>
            <p:nvPr/>
          </p:nvSpPr>
          <p:spPr>
            <a:xfrm>
              <a:off x="5969775" y="3678550"/>
              <a:ext cx="35150" cy="20575"/>
            </a:xfrm>
            <a:custGeom>
              <a:rect b="b" l="l" r="r" t="t"/>
              <a:pathLst>
                <a:path extrusionOk="0" h="823" w="1406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"/>
            <p:cNvSpPr/>
            <p:nvPr/>
          </p:nvSpPr>
          <p:spPr>
            <a:xfrm>
              <a:off x="5991500" y="3681275"/>
              <a:ext cx="36350" cy="11300"/>
            </a:xfrm>
            <a:custGeom>
              <a:rect b="b" l="l" r="r" t="t"/>
              <a:pathLst>
                <a:path extrusionOk="0" h="452" w="1454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"/>
            <p:cNvSpPr/>
            <p:nvPr/>
          </p:nvSpPr>
          <p:spPr>
            <a:xfrm>
              <a:off x="5887625" y="3650575"/>
              <a:ext cx="47950" cy="9850"/>
            </a:xfrm>
            <a:custGeom>
              <a:rect b="b" l="l" r="r" t="t"/>
              <a:pathLst>
                <a:path extrusionOk="0" h="394" w="1918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"/>
            <p:cNvSpPr/>
            <p:nvPr/>
          </p:nvSpPr>
          <p:spPr>
            <a:xfrm>
              <a:off x="5876925" y="3667850"/>
              <a:ext cx="14600" cy="21150"/>
            </a:xfrm>
            <a:custGeom>
              <a:rect b="b" l="l" r="r" t="t"/>
              <a:pathLst>
                <a:path extrusionOk="0" h="846" w="584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"/>
            <p:cNvSpPr/>
            <p:nvPr/>
          </p:nvSpPr>
          <p:spPr>
            <a:xfrm>
              <a:off x="6018600" y="3666925"/>
              <a:ext cx="44975" cy="4250"/>
            </a:xfrm>
            <a:custGeom>
              <a:rect b="b" l="l" r="r" t="t"/>
              <a:pathLst>
                <a:path extrusionOk="0" h="170" w="1799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"/>
            <p:cNvSpPr/>
            <p:nvPr/>
          </p:nvSpPr>
          <p:spPr>
            <a:xfrm>
              <a:off x="5951625" y="3677825"/>
              <a:ext cx="14300" cy="17250"/>
            </a:xfrm>
            <a:custGeom>
              <a:rect b="b" l="l" r="r" t="t"/>
              <a:pathLst>
                <a:path extrusionOk="0" h="690" w="572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"/>
            <p:cNvSpPr/>
            <p:nvPr/>
          </p:nvSpPr>
          <p:spPr>
            <a:xfrm>
              <a:off x="5517350" y="3606075"/>
              <a:ext cx="33650" cy="13100"/>
            </a:xfrm>
            <a:custGeom>
              <a:rect b="b" l="l" r="r" t="t"/>
              <a:pathLst>
                <a:path extrusionOk="0" h="524" w="1346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"/>
            <p:cNvSpPr/>
            <p:nvPr/>
          </p:nvSpPr>
          <p:spPr>
            <a:xfrm>
              <a:off x="5747425" y="3655825"/>
              <a:ext cx="33975" cy="4725"/>
            </a:xfrm>
            <a:custGeom>
              <a:rect b="b" l="l" r="r" t="t"/>
              <a:pathLst>
                <a:path extrusionOk="0" h="189" w="1359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"/>
            <p:cNvSpPr/>
            <p:nvPr/>
          </p:nvSpPr>
          <p:spPr>
            <a:xfrm>
              <a:off x="5783750" y="3660200"/>
              <a:ext cx="28900" cy="7075"/>
            </a:xfrm>
            <a:custGeom>
              <a:rect b="b" l="l" r="r" t="t"/>
              <a:pathLst>
                <a:path extrusionOk="0" h="283" w="1156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"/>
            <p:cNvSpPr/>
            <p:nvPr/>
          </p:nvSpPr>
          <p:spPr>
            <a:xfrm>
              <a:off x="5524775" y="3615950"/>
              <a:ext cx="26225" cy="6750"/>
            </a:xfrm>
            <a:custGeom>
              <a:rect b="b" l="l" r="r" t="t"/>
              <a:pathLst>
                <a:path extrusionOk="0" h="270" w="1049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"/>
            <p:cNvSpPr/>
            <p:nvPr/>
          </p:nvSpPr>
          <p:spPr>
            <a:xfrm>
              <a:off x="5690875" y="3648975"/>
              <a:ext cx="28900" cy="4300"/>
            </a:xfrm>
            <a:custGeom>
              <a:rect b="b" l="l" r="r" t="t"/>
              <a:pathLst>
                <a:path extrusionOk="0" h="172" w="1156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"/>
            <p:cNvSpPr/>
            <p:nvPr/>
          </p:nvSpPr>
          <p:spPr>
            <a:xfrm>
              <a:off x="5976325" y="3663975"/>
              <a:ext cx="30700" cy="3100"/>
            </a:xfrm>
            <a:custGeom>
              <a:rect b="b" l="l" r="r" t="t"/>
              <a:pathLst>
                <a:path extrusionOk="0" h="124" w="1228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"/>
            <p:cNvSpPr/>
            <p:nvPr/>
          </p:nvSpPr>
          <p:spPr>
            <a:xfrm>
              <a:off x="5935250" y="3674400"/>
              <a:ext cx="10750" cy="18175"/>
            </a:xfrm>
            <a:custGeom>
              <a:rect b="b" l="l" r="r" t="t"/>
              <a:pathLst>
                <a:path extrusionOk="0" h="727" w="43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"/>
            <p:cNvSpPr/>
            <p:nvPr/>
          </p:nvSpPr>
          <p:spPr>
            <a:xfrm>
              <a:off x="5868575" y="3667250"/>
              <a:ext cx="19075" cy="7475"/>
            </a:xfrm>
            <a:custGeom>
              <a:rect b="b" l="l" r="r" t="t"/>
              <a:pathLst>
                <a:path extrusionOk="0" h="299" w="763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"/>
            <p:cNvSpPr/>
            <p:nvPr/>
          </p:nvSpPr>
          <p:spPr>
            <a:xfrm>
              <a:off x="5929600" y="3660025"/>
              <a:ext cx="19075" cy="3475"/>
            </a:xfrm>
            <a:custGeom>
              <a:rect b="b" l="l" r="r" t="t"/>
              <a:pathLst>
                <a:path extrusionOk="0" h="139" w="763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"/>
            <p:cNvSpPr/>
            <p:nvPr/>
          </p:nvSpPr>
          <p:spPr>
            <a:xfrm>
              <a:off x="5658125" y="3641875"/>
              <a:ext cx="18200" cy="4225"/>
            </a:xfrm>
            <a:custGeom>
              <a:rect b="b" l="l" r="r" t="t"/>
              <a:pathLst>
                <a:path extrusionOk="0" h="169" w="728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"/>
            <p:cNvSpPr/>
            <p:nvPr/>
          </p:nvSpPr>
          <p:spPr>
            <a:xfrm>
              <a:off x="5952525" y="3660025"/>
              <a:ext cx="14000" cy="3375"/>
            </a:xfrm>
            <a:custGeom>
              <a:rect b="b" l="l" r="r" t="t"/>
              <a:pathLst>
                <a:path extrusionOk="0" h="135" w="56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"/>
            <p:cNvSpPr/>
            <p:nvPr/>
          </p:nvSpPr>
          <p:spPr>
            <a:xfrm>
              <a:off x="5676300" y="3645375"/>
              <a:ext cx="14300" cy="4650"/>
            </a:xfrm>
            <a:custGeom>
              <a:rect b="b" l="l" r="r" t="t"/>
              <a:pathLst>
                <a:path extrusionOk="0" h="186" w="572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"/>
            <p:cNvSpPr/>
            <p:nvPr/>
          </p:nvSpPr>
          <p:spPr>
            <a:xfrm>
              <a:off x="5973650" y="3678475"/>
              <a:ext cx="12225" cy="3300"/>
            </a:xfrm>
            <a:custGeom>
              <a:rect b="b" l="l" r="r" t="t"/>
              <a:pathLst>
                <a:path extrusionOk="0" h="132" w="489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"/>
            <p:cNvSpPr/>
            <p:nvPr/>
          </p:nvSpPr>
          <p:spPr>
            <a:xfrm>
              <a:off x="6067125" y="3668150"/>
              <a:ext cx="6850" cy="2700"/>
            </a:xfrm>
            <a:custGeom>
              <a:rect b="b" l="l" r="r" t="t"/>
              <a:pathLst>
                <a:path extrusionOk="0" h="108" w="274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"/>
            <p:cNvSpPr/>
            <p:nvPr/>
          </p:nvSpPr>
          <p:spPr>
            <a:xfrm>
              <a:off x="6006100" y="36639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"/>
            <p:cNvSpPr/>
            <p:nvPr/>
          </p:nvSpPr>
          <p:spPr>
            <a:xfrm>
              <a:off x="6058475" y="2096725"/>
              <a:ext cx="110750" cy="11475"/>
            </a:xfrm>
            <a:custGeom>
              <a:rect b="b" l="l" r="r" t="t"/>
              <a:pathLst>
                <a:path extrusionOk="0" h="459" w="443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"/>
            <p:cNvSpPr/>
            <p:nvPr/>
          </p:nvSpPr>
          <p:spPr>
            <a:xfrm>
              <a:off x="6066525" y="2053700"/>
              <a:ext cx="49125" cy="16350"/>
            </a:xfrm>
            <a:custGeom>
              <a:rect b="b" l="l" r="r" t="t"/>
              <a:pathLst>
                <a:path extrusionOk="0" h="654" w="1965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"/>
            <p:cNvSpPr/>
            <p:nvPr/>
          </p:nvSpPr>
          <p:spPr>
            <a:xfrm>
              <a:off x="6036750" y="2053125"/>
              <a:ext cx="34250" cy="14250"/>
            </a:xfrm>
            <a:custGeom>
              <a:rect b="b" l="l" r="r" t="t"/>
              <a:pathLst>
                <a:path extrusionOk="0" h="570" w="137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"/>
            <p:cNvSpPr/>
            <p:nvPr/>
          </p:nvSpPr>
          <p:spPr>
            <a:xfrm>
              <a:off x="6135875" y="2056600"/>
              <a:ext cx="31575" cy="14850"/>
            </a:xfrm>
            <a:custGeom>
              <a:rect b="b" l="l" r="r" t="t"/>
              <a:pathLst>
                <a:path extrusionOk="0" h="594" w="1263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"/>
            <p:cNvSpPr/>
            <p:nvPr/>
          </p:nvSpPr>
          <p:spPr>
            <a:xfrm>
              <a:off x="6016525" y="2074800"/>
              <a:ext cx="28875" cy="14825"/>
            </a:xfrm>
            <a:custGeom>
              <a:rect b="b" l="l" r="r" t="t"/>
              <a:pathLst>
                <a:path extrusionOk="0" h="593" w="1155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"/>
            <p:cNvSpPr/>
            <p:nvPr/>
          </p:nvSpPr>
          <p:spPr>
            <a:xfrm>
              <a:off x="6134975" y="2035500"/>
              <a:ext cx="26225" cy="11225"/>
            </a:xfrm>
            <a:custGeom>
              <a:rect b="b" l="l" r="r" t="t"/>
              <a:pathLst>
                <a:path extrusionOk="0" h="449" w="1049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"/>
            <p:cNvSpPr/>
            <p:nvPr/>
          </p:nvSpPr>
          <p:spPr>
            <a:xfrm>
              <a:off x="6031400" y="2075375"/>
              <a:ext cx="30075" cy="14325"/>
            </a:xfrm>
            <a:custGeom>
              <a:rect b="b" l="l" r="r" t="t"/>
              <a:pathLst>
                <a:path extrusionOk="0" h="573" w="1203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"/>
            <p:cNvSpPr/>
            <p:nvPr/>
          </p:nvSpPr>
          <p:spPr>
            <a:xfrm>
              <a:off x="6168925" y="2095625"/>
              <a:ext cx="26200" cy="8725"/>
            </a:xfrm>
            <a:custGeom>
              <a:rect b="b" l="l" r="r" t="t"/>
              <a:pathLst>
                <a:path extrusionOk="0" h="349" w="1048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"/>
            <p:cNvSpPr/>
            <p:nvPr/>
          </p:nvSpPr>
          <p:spPr>
            <a:xfrm>
              <a:off x="6110275" y="2054050"/>
              <a:ext cx="15800" cy="17225"/>
            </a:xfrm>
            <a:custGeom>
              <a:rect b="b" l="l" r="r" t="t"/>
              <a:pathLst>
                <a:path extrusionOk="0" h="689" w="632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"/>
            <p:cNvSpPr/>
            <p:nvPr/>
          </p:nvSpPr>
          <p:spPr>
            <a:xfrm>
              <a:off x="6160275" y="2037375"/>
              <a:ext cx="16100" cy="9925"/>
            </a:xfrm>
            <a:custGeom>
              <a:rect b="b" l="l" r="r" t="t"/>
              <a:pathLst>
                <a:path extrusionOk="0" h="397" w="644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"/>
            <p:cNvSpPr/>
            <p:nvPr/>
          </p:nvSpPr>
          <p:spPr>
            <a:xfrm>
              <a:off x="5903400" y="2053650"/>
              <a:ext cx="19975" cy="8675"/>
            </a:xfrm>
            <a:custGeom>
              <a:rect b="b" l="l" r="r" t="t"/>
              <a:pathLst>
                <a:path extrusionOk="0" h="347" w="799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"/>
            <p:cNvSpPr/>
            <p:nvPr/>
          </p:nvSpPr>
          <p:spPr>
            <a:xfrm>
              <a:off x="6030800" y="2056925"/>
              <a:ext cx="12825" cy="10325"/>
            </a:xfrm>
            <a:custGeom>
              <a:rect b="b" l="l" r="r" t="t"/>
              <a:pathLst>
                <a:path extrusionOk="0" h="413" w="513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"/>
            <p:cNvSpPr/>
            <p:nvPr/>
          </p:nvSpPr>
          <p:spPr>
            <a:xfrm>
              <a:off x="6109975" y="2060500"/>
              <a:ext cx="23250" cy="10450"/>
            </a:xfrm>
            <a:custGeom>
              <a:rect b="b" l="l" r="r" t="t"/>
              <a:pathLst>
                <a:path extrusionOk="0" h="418" w="93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"/>
            <p:cNvSpPr/>
            <p:nvPr/>
          </p:nvSpPr>
          <p:spPr>
            <a:xfrm>
              <a:off x="6099850" y="2056625"/>
              <a:ext cx="14925" cy="11725"/>
            </a:xfrm>
            <a:custGeom>
              <a:rect b="b" l="l" r="r" t="t"/>
              <a:pathLst>
                <a:path extrusionOk="0" h="469" w="597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"/>
            <p:cNvSpPr/>
            <p:nvPr/>
          </p:nvSpPr>
          <p:spPr>
            <a:xfrm>
              <a:off x="5995075" y="2060675"/>
              <a:ext cx="17900" cy="6700"/>
            </a:xfrm>
            <a:custGeom>
              <a:rect b="b" l="l" r="r" t="t"/>
              <a:pathLst>
                <a:path extrusionOk="0" h="268" w="716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"/>
            <p:cNvSpPr/>
            <p:nvPr/>
          </p:nvSpPr>
          <p:spPr>
            <a:xfrm>
              <a:off x="6131700" y="2056925"/>
              <a:ext cx="7475" cy="11050"/>
            </a:xfrm>
            <a:custGeom>
              <a:rect b="b" l="l" r="r" t="t"/>
              <a:pathLst>
                <a:path extrusionOk="0" h="442" w="299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"/>
            <p:cNvSpPr/>
            <p:nvPr/>
          </p:nvSpPr>
          <p:spPr>
            <a:xfrm>
              <a:off x="6087350" y="2053650"/>
              <a:ext cx="10050" cy="8975"/>
            </a:xfrm>
            <a:custGeom>
              <a:rect b="b" l="l" r="r" t="t"/>
              <a:pathLst>
                <a:path extrusionOk="0" h="359" w="402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"/>
            <p:cNvSpPr/>
            <p:nvPr/>
          </p:nvSpPr>
          <p:spPr>
            <a:xfrm>
              <a:off x="5887625" y="2058650"/>
              <a:ext cx="14625" cy="5250"/>
            </a:xfrm>
            <a:custGeom>
              <a:rect b="b" l="l" r="r" t="t"/>
              <a:pathLst>
                <a:path extrusionOk="0" h="210" w="585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"/>
            <p:cNvSpPr/>
            <p:nvPr/>
          </p:nvSpPr>
          <p:spPr>
            <a:xfrm>
              <a:off x="6074550" y="2061475"/>
              <a:ext cx="10750" cy="6500"/>
            </a:xfrm>
            <a:custGeom>
              <a:rect b="b" l="l" r="r" t="t"/>
              <a:pathLst>
                <a:path extrusionOk="0" h="260" w="43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"/>
            <p:cNvSpPr/>
            <p:nvPr/>
          </p:nvSpPr>
          <p:spPr>
            <a:xfrm>
              <a:off x="6007575" y="2078075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"/>
            <p:cNvSpPr/>
            <p:nvPr/>
          </p:nvSpPr>
          <p:spPr>
            <a:xfrm>
              <a:off x="6041225" y="2064375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"/>
            <p:cNvSpPr/>
            <p:nvPr/>
          </p:nvSpPr>
          <p:spPr>
            <a:xfrm>
              <a:off x="6088550" y="2037700"/>
              <a:ext cx="10725" cy="5575"/>
            </a:xfrm>
            <a:custGeom>
              <a:rect b="b" l="l" r="r" t="t"/>
              <a:pathLst>
                <a:path extrusionOk="0" h="223" w="429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"/>
            <p:cNvSpPr/>
            <p:nvPr/>
          </p:nvSpPr>
          <p:spPr>
            <a:xfrm>
              <a:off x="5970375" y="2063775"/>
              <a:ext cx="14325" cy="4125"/>
            </a:xfrm>
            <a:custGeom>
              <a:rect b="b" l="l" r="r" t="t"/>
              <a:pathLst>
                <a:path extrusionOk="0" h="165" w="573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"/>
            <p:cNvSpPr/>
            <p:nvPr/>
          </p:nvSpPr>
          <p:spPr>
            <a:xfrm>
              <a:off x="6159975" y="2056925"/>
              <a:ext cx="9550" cy="10450"/>
            </a:xfrm>
            <a:custGeom>
              <a:rect b="b" l="l" r="r" t="t"/>
              <a:pathLst>
                <a:path extrusionOk="0" h="418" w="382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"/>
            <p:cNvSpPr/>
            <p:nvPr/>
          </p:nvSpPr>
          <p:spPr>
            <a:xfrm>
              <a:off x="6163850" y="2056925"/>
              <a:ext cx="9550" cy="7475"/>
            </a:xfrm>
            <a:custGeom>
              <a:rect b="b" l="l" r="r" t="t"/>
              <a:pathLst>
                <a:path extrusionOk="0" h="299" w="382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"/>
            <p:cNvSpPr/>
            <p:nvPr/>
          </p:nvSpPr>
          <p:spPr>
            <a:xfrm>
              <a:off x="6163850" y="2096525"/>
              <a:ext cx="6875" cy="7025"/>
            </a:xfrm>
            <a:custGeom>
              <a:rect b="b" l="l" r="r" t="t"/>
              <a:pathLst>
                <a:path extrusionOk="0" h="281" w="275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"/>
            <p:cNvSpPr/>
            <p:nvPr/>
          </p:nvSpPr>
          <p:spPr>
            <a:xfrm>
              <a:off x="5981400" y="2058350"/>
              <a:ext cx="7050" cy="5750"/>
            </a:xfrm>
            <a:custGeom>
              <a:rect b="b" l="l" r="r" t="t"/>
              <a:pathLst>
                <a:path extrusionOk="0" h="230" w="282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"/>
            <p:cNvSpPr/>
            <p:nvPr/>
          </p:nvSpPr>
          <p:spPr>
            <a:xfrm>
              <a:off x="5998950" y="2075300"/>
              <a:ext cx="11050" cy="4725"/>
            </a:xfrm>
            <a:custGeom>
              <a:rect b="b" l="l" r="r" t="t"/>
              <a:pathLst>
                <a:path extrusionOk="0" h="189" w="442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"/>
            <p:cNvSpPr/>
            <p:nvPr/>
          </p:nvSpPr>
          <p:spPr>
            <a:xfrm>
              <a:off x="6171300" y="2056925"/>
              <a:ext cx="3300" cy="7175"/>
            </a:xfrm>
            <a:custGeom>
              <a:rect b="b" l="l" r="r" t="t"/>
              <a:pathLst>
                <a:path extrusionOk="0" h="287" w="132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"/>
            <p:cNvSpPr/>
            <p:nvPr/>
          </p:nvSpPr>
          <p:spPr>
            <a:xfrm>
              <a:off x="5901625" y="2053650"/>
              <a:ext cx="4175" cy="7475"/>
            </a:xfrm>
            <a:custGeom>
              <a:rect b="b" l="l" r="r" t="t"/>
              <a:pathLst>
                <a:path extrusionOk="0" h="299" w="167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"/>
            <p:cNvSpPr/>
            <p:nvPr/>
          </p:nvSpPr>
          <p:spPr>
            <a:xfrm>
              <a:off x="6059975" y="20643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"/>
            <p:cNvSpPr/>
            <p:nvPr/>
          </p:nvSpPr>
          <p:spPr>
            <a:xfrm>
              <a:off x="6099250" y="2067950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"/>
            <p:cNvSpPr/>
            <p:nvPr/>
          </p:nvSpPr>
          <p:spPr>
            <a:xfrm>
              <a:off x="6099250" y="20423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"/>
            <p:cNvSpPr/>
            <p:nvPr/>
          </p:nvSpPr>
          <p:spPr>
            <a:xfrm>
              <a:off x="5988225" y="2064075"/>
              <a:ext cx="3600" cy="2025"/>
            </a:xfrm>
            <a:custGeom>
              <a:rect b="b" l="l" r="r" t="t"/>
              <a:pathLst>
                <a:path extrusionOk="0" h="81" w="144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"/>
            <p:cNvSpPr/>
            <p:nvPr/>
          </p:nvSpPr>
          <p:spPr>
            <a:xfrm>
              <a:off x="5936150" y="3445500"/>
              <a:ext cx="46750" cy="11675"/>
            </a:xfrm>
            <a:custGeom>
              <a:rect b="b" l="l" r="r" t="t"/>
              <a:pathLst>
                <a:path extrusionOk="0" h="467" w="187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"/>
            <p:cNvSpPr/>
            <p:nvPr/>
          </p:nvSpPr>
          <p:spPr>
            <a:xfrm>
              <a:off x="5981100" y="3448450"/>
              <a:ext cx="39300" cy="13275"/>
            </a:xfrm>
            <a:custGeom>
              <a:rect b="b" l="l" r="r" t="t"/>
              <a:pathLst>
                <a:path extrusionOk="0" h="531" w="1572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"/>
            <p:cNvSpPr/>
            <p:nvPr/>
          </p:nvSpPr>
          <p:spPr>
            <a:xfrm>
              <a:off x="6094800" y="3526075"/>
              <a:ext cx="35750" cy="13200"/>
            </a:xfrm>
            <a:custGeom>
              <a:rect b="b" l="l" r="r" t="t"/>
              <a:pathLst>
                <a:path extrusionOk="0" h="528" w="143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"/>
            <p:cNvSpPr/>
            <p:nvPr/>
          </p:nvSpPr>
          <p:spPr>
            <a:xfrm>
              <a:off x="6192425" y="3626675"/>
              <a:ext cx="13425" cy="9750"/>
            </a:xfrm>
            <a:custGeom>
              <a:rect b="b" l="l" r="r" t="t"/>
              <a:pathLst>
                <a:path extrusionOk="0" h="390" w="537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"/>
            <p:cNvSpPr/>
            <p:nvPr/>
          </p:nvSpPr>
          <p:spPr>
            <a:xfrm>
              <a:off x="6141825" y="3617250"/>
              <a:ext cx="11625" cy="6525"/>
            </a:xfrm>
            <a:custGeom>
              <a:rect b="b" l="l" r="r" t="t"/>
              <a:pathLst>
                <a:path extrusionOk="0" h="261" w="465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"/>
            <p:cNvSpPr/>
            <p:nvPr/>
          </p:nvSpPr>
          <p:spPr>
            <a:xfrm>
              <a:off x="5475975" y="2098325"/>
              <a:ext cx="233375" cy="27650"/>
            </a:xfrm>
            <a:custGeom>
              <a:rect b="b" l="l" r="r" t="t"/>
              <a:pathLst>
                <a:path extrusionOk="0" h="1106" w="9335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"/>
            <p:cNvSpPr/>
            <p:nvPr/>
          </p:nvSpPr>
          <p:spPr>
            <a:xfrm>
              <a:off x="5870075" y="2128075"/>
              <a:ext cx="113125" cy="19075"/>
            </a:xfrm>
            <a:custGeom>
              <a:rect b="b" l="l" r="r" t="t"/>
              <a:pathLst>
                <a:path extrusionOk="0" h="763" w="4525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"/>
            <p:cNvSpPr/>
            <p:nvPr/>
          </p:nvSpPr>
          <p:spPr>
            <a:xfrm>
              <a:off x="6046875" y="2131425"/>
              <a:ext cx="67000" cy="24650"/>
            </a:xfrm>
            <a:custGeom>
              <a:rect b="b" l="l" r="r" t="t"/>
              <a:pathLst>
                <a:path extrusionOk="0" h="986" w="268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"/>
            <p:cNvSpPr/>
            <p:nvPr/>
          </p:nvSpPr>
          <p:spPr>
            <a:xfrm>
              <a:off x="5793275" y="2124500"/>
              <a:ext cx="78300" cy="18325"/>
            </a:xfrm>
            <a:custGeom>
              <a:rect b="b" l="l" r="r" t="t"/>
              <a:pathLst>
                <a:path extrusionOk="0" h="733" w="3132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"/>
            <p:cNvSpPr/>
            <p:nvPr/>
          </p:nvSpPr>
          <p:spPr>
            <a:xfrm>
              <a:off x="5879900" y="2128075"/>
              <a:ext cx="176225" cy="12475"/>
            </a:xfrm>
            <a:custGeom>
              <a:rect b="b" l="l" r="r" t="t"/>
              <a:pathLst>
                <a:path extrusionOk="0" h="499" w="7049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"/>
            <p:cNvSpPr/>
            <p:nvPr/>
          </p:nvSpPr>
          <p:spPr>
            <a:xfrm>
              <a:off x="5718250" y="2118550"/>
              <a:ext cx="90525" cy="14900"/>
            </a:xfrm>
            <a:custGeom>
              <a:rect b="b" l="l" r="r" t="t"/>
              <a:pathLst>
                <a:path extrusionOk="0" h="596" w="3621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"/>
            <p:cNvSpPr/>
            <p:nvPr/>
          </p:nvSpPr>
          <p:spPr>
            <a:xfrm>
              <a:off x="5710825" y="2117350"/>
              <a:ext cx="65500" cy="6275"/>
            </a:xfrm>
            <a:custGeom>
              <a:rect b="b" l="l" r="r" t="t"/>
              <a:pathLst>
                <a:path extrusionOk="0" h="251" w="262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"/>
            <p:cNvSpPr/>
            <p:nvPr/>
          </p:nvSpPr>
          <p:spPr>
            <a:xfrm>
              <a:off x="6023350" y="2103025"/>
              <a:ext cx="18775" cy="6850"/>
            </a:xfrm>
            <a:custGeom>
              <a:rect b="b" l="l" r="r" t="t"/>
              <a:pathLst>
                <a:path extrusionOk="0" h="274" w="751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"/>
            <p:cNvSpPr/>
            <p:nvPr/>
          </p:nvSpPr>
          <p:spPr>
            <a:xfrm>
              <a:off x="5708725" y="2107525"/>
              <a:ext cx="25050" cy="7650"/>
            </a:xfrm>
            <a:custGeom>
              <a:rect b="b" l="l" r="r" t="t"/>
              <a:pathLst>
                <a:path extrusionOk="0" h="306" w="1002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"/>
            <p:cNvSpPr/>
            <p:nvPr/>
          </p:nvSpPr>
          <p:spPr>
            <a:xfrm>
              <a:off x="5743575" y="2107525"/>
              <a:ext cx="22925" cy="3525"/>
            </a:xfrm>
            <a:custGeom>
              <a:rect b="b" l="l" r="r" t="t"/>
              <a:pathLst>
                <a:path extrusionOk="0" h="141" w="917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"/>
            <p:cNvSpPr/>
            <p:nvPr/>
          </p:nvSpPr>
          <p:spPr>
            <a:xfrm>
              <a:off x="5869475" y="2127700"/>
              <a:ext cx="7450" cy="13200"/>
            </a:xfrm>
            <a:custGeom>
              <a:rect b="b" l="l" r="r" t="t"/>
              <a:pathLst>
                <a:path extrusionOk="0" h="528" w="298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"/>
            <p:cNvSpPr/>
            <p:nvPr/>
          </p:nvSpPr>
          <p:spPr>
            <a:xfrm>
              <a:off x="6053125" y="2100100"/>
              <a:ext cx="10450" cy="7450"/>
            </a:xfrm>
            <a:custGeom>
              <a:rect b="b" l="l" r="r" t="t"/>
              <a:pathLst>
                <a:path extrusionOk="0" h="298" w="418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"/>
            <p:cNvSpPr/>
            <p:nvPr/>
          </p:nvSpPr>
          <p:spPr>
            <a:xfrm>
              <a:off x="5704575" y="2118250"/>
              <a:ext cx="14600" cy="10250"/>
            </a:xfrm>
            <a:custGeom>
              <a:rect b="b" l="l" r="r" t="t"/>
              <a:pathLst>
                <a:path extrusionOk="0" h="410" w="584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"/>
            <p:cNvSpPr/>
            <p:nvPr/>
          </p:nvSpPr>
          <p:spPr>
            <a:xfrm>
              <a:off x="5704275" y="2108225"/>
              <a:ext cx="3900" cy="2300"/>
            </a:xfrm>
            <a:custGeom>
              <a:rect b="b" l="l" r="r" t="t"/>
              <a:pathLst>
                <a:path extrusionOk="0" h="92" w="156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"/>
            <p:cNvSpPr/>
            <p:nvPr/>
          </p:nvSpPr>
          <p:spPr>
            <a:xfrm>
              <a:off x="6158800" y="1612900"/>
              <a:ext cx="73550" cy="30825"/>
            </a:xfrm>
            <a:custGeom>
              <a:rect b="b" l="l" r="r" t="t"/>
              <a:pathLst>
                <a:path extrusionOk="0" h="1233" w="2942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"/>
            <p:cNvSpPr/>
            <p:nvPr/>
          </p:nvSpPr>
          <p:spPr>
            <a:xfrm>
              <a:off x="6174575" y="1612850"/>
              <a:ext cx="62525" cy="33625"/>
            </a:xfrm>
            <a:custGeom>
              <a:rect b="b" l="l" r="r" t="t"/>
              <a:pathLst>
                <a:path extrusionOk="0" h="1345" w="2501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"/>
            <p:cNvSpPr/>
            <p:nvPr/>
          </p:nvSpPr>
          <p:spPr>
            <a:xfrm>
              <a:off x="6070400" y="1614025"/>
              <a:ext cx="57175" cy="26800"/>
            </a:xfrm>
            <a:custGeom>
              <a:rect b="b" l="l" r="r" t="t"/>
              <a:pathLst>
                <a:path extrusionOk="0" h="1072" w="2287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"/>
            <p:cNvSpPr/>
            <p:nvPr/>
          </p:nvSpPr>
          <p:spPr>
            <a:xfrm>
              <a:off x="6120100" y="1611300"/>
              <a:ext cx="62525" cy="19375"/>
            </a:xfrm>
            <a:custGeom>
              <a:rect b="b" l="l" r="r" t="t"/>
              <a:pathLst>
                <a:path extrusionOk="0" h="775" w="2501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"/>
            <p:cNvSpPr/>
            <p:nvPr/>
          </p:nvSpPr>
          <p:spPr>
            <a:xfrm>
              <a:off x="5690575" y="1611625"/>
              <a:ext cx="41100" cy="14625"/>
            </a:xfrm>
            <a:custGeom>
              <a:rect b="b" l="l" r="r" t="t"/>
              <a:pathLst>
                <a:path extrusionOk="0" h="585" w="1644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"/>
            <p:cNvSpPr/>
            <p:nvPr/>
          </p:nvSpPr>
          <p:spPr>
            <a:xfrm>
              <a:off x="5717375" y="1608375"/>
              <a:ext cx="53600" cy="12050"/>
            </a:xfrm>
            <a:custGeom>
              <a:rect b="b" l="l" r="r" t="t"/>
              <a:pathLst>
                <a:path extrusionOk="0" h="482" w="2144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"/>
            <p:cNvSpPr/>
            <p:nvPr/>
          </p:nvSpPr>
          <p:spPr>
            <a:xfrm>
              <a:off x="5948950" y="1612525"/>
              <a:ext cx="25325" cy="17300"/>
            </a:xfrm>
            <a:custGeom>
              <a:rect b="b" l="l" r="r" t="t"/>
              <a:pathLst>
                <a:path extrusionOk="0" h="692" w="1013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"/>
            <p:cNvSpPr/>
            <p:nvPr/>
          </p:nvSpPr>
          <p:spPr>
            <a:xfrm>
              <a:off x="6070100" y="1611625"/>
              <a:ext cx="43475" cy="4450"/>
            </a:xfrm>
            <a:custGeom>
              <a:rect b="b" l="l" r="r" t="t"/>
              <a:pathLst>
                <a:path extrusionOk="0" h="178" w="1739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"/>
            <p:cNvSpPr/>
            <p:nvPr/>
          </p:nvSpPr>
          <p:spPr>
            <a:xfrm>
              <a:off x="5561400" y="1622700"/>
              <a:ext cx="28600" cy="11275"/>
            </a:xfrm>
            <a:custGeom>
              <a:rect b="b" l="l" r="r" t="t"/>
              <a:pathLst>
                <a:path extrusionOk="0" h="451" w="1144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"/>
            <p:cNvSpPr/>
            <p:nvPr/>
          </p:nvSpPr>
          <p:spPr>
            <a:xfrm>
              <a:off x="5853400" y="1614325"/>
              <a:ext cx="23825" cy="9125"/>
            </a:xfrm>
            <a:custGeom>
              <a:rect b="b" l="l" r="r" t="t"/>
              <a:pathLst>
                <a:path extrusionOk="0" h="365" w="953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"/>
            <p:cNvSpPr/>
            <p:nvPr/>
          </p:nvSpPr>
          <p:spPr>
            <a:xfrm>
              <a:off x="5628975" y="1607775"/>
              <a:ext cx="25900" cy="4625"/>
            </a:xfrm>
            <a:custGeom>
              <a:rect b="b" l="l" r="r" t="t"/>
              <a:pathLst>
                <a:path extrusionOk="0" h="185" w="1036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"/>
            <p:cNvSpPr/>
            <p:nvPr/>
          </p:nvSpPr>
          <p:spPr>
            <a:xfrm>
              <a:off x="5701300" y="1611275"/>
              <a:ext cx="17875" cy="7000"/>
            </a:xfrm>
            <a:custGeom>
              <a:rect b="b" l="l" r="r" t="t"/>
              <a:pathLst>
                <a:path extrusionOk="0" h="280" w="715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"/>
            <p:cNvSpPr/>
            <p:nvPr/>
          </p:nvSpPr>
          <p:spPr>
            <a:xfrm>
              <a:off x="5589975" y="1617275"/>
              <a:ext cx="11325" cy="5775"/>
            </a:xfrm>
            <a:custGeom>
              <a:rect b="b" l="l" r="r" t="t"/>
              <a:pathLst>
                <a:path extrusionOk="0" h="231" w="453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"/>
            <p:cNvSpPr/>
            <p:nvPr/>
          </p:nvSpPr>
          <p:spPr>
            <a:xfrm>
              <a:off x="5601275" y="1618550"/>
              <a:ext cx="3000" cy="2500"/>
            </a:xfrm>
            <a:custGeom>
              <a:rect b="b" l="l" r="r" t="t"/>
              <a:pathLst>
                <a:path extrusionOk="0" h="100" w="12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"/>
            <p:cNvSpPr/>
            <p:nvPr/>
          </p:nvSpPr>
          <p:spPr>
            <a:xfrm>
              <a:off x="5769450" y="1608375"/>
              <a:ext cx="3600" cy="4450"/>
            </a:xfrm>
            <a:custGeom>
              <a:rect b="b" l="l" r="r" t="t"/>
              <a:pathLst>
                <a:path extrusionOk="0" h="178" w="144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"/>
            <p:cNvSpPr/>
            <p:nvPr/>
          </p:nvSpPr>
          <p:spPr>
            <a:xfrm>
              <a:off x="6031700" y="2285825"/>
              <a:ext cx="71750" cy="15800"/>
            </a:xfrm>
            <a:custGeom>
              <a:rect b="b" l="l" r="r" t="t"/>
              <a:pathLst>
                <a:path extrusionOk="0" h="632" w="287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"/>
            <p:cNvSpPr/>
            <p:nvPr/>
          </p:nvSpPr>
          <p:spPr>
            <a:xfrm>
              <a:off x="5983775" y="2279625"/>
              <a:ext cx="58650" cy="15600"/>
            </a:xfrm>
            <a:custGeom>
              <a:rect b="b" l="l" r="r" t="t"/>
              <a:pathLst>
                <a:path extrusionOk="0" h="624" w="2346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"/>
            <p:cNvSpPr/>
            <p:nvPr/>
          </p:nvSpPr>
          <p:spPr>
            <a:xfrm>
              <a:off x="6029025" y="2247900"/>
              <a:ext cx="64300" cy="15575"/>
            </a:xfrm>
            <a:custGeom>
              <a:rect b="b" l="l" r="r" t="t"/>
              <a:pathLst>
                <a:path extrusionOk="0" h="623" w="2572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"/>
            <p:cNvSpPr/>
            <p:nvPr/>
          </p:nvSpPr>
          <p:spPr>
            <a:xfrm>
              <a:off x="6140625" y="2234600"/>
              <a:ext cx="55100" cy="12850"/>
            </a:xfrm>
            <a:custGeom>
              <a:rect b="b" l="l" r="r" t="t"/>
              <a:pathLst>
                <a:path extrusionOk="0" h="514" w="2204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"/>
            <p:cNvSpPr/>
            <p:nvPr/>
          </p:nvSpPr>
          <p:spPr>
            <a:xfrm>
              <a:off x="5962050" y="2244875"/>
              <a:ext cx="59550" cy="10925"/>
            </a:xfrm>
            <a:custGeom>
              <a:rect b="b" l="l" r="r" t="t"/>
              <a:pathLst>
                <a:path extrusionOk="0" h="437" w="2382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"/>
            <p:cNvSpPr/>
            <p:nvPr/>
          </p:nvSpPr>
          <p:spPr>
            <a:xfrm>
              <a:off x="6115325" y="2290675"/>
              <a:ext cx="56000" cy="14025"/>
            </a:xfrm>
            <a:custGeom>
              <a:rect b="b" l="l" r="r" t="t"/>
              <a:pathLst>
                <a:path extrusionOk="0" h="561" w="224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"/>
            <p:cNvSpPr/>
            <p:nvPr/>
          </p:nvSpPr>
          <p:spPr>
            <a:xfrm>
              <a:off x="6107900" y="2257850"/>
              <a:ext cx="25625" cy="8900"/>
            </a:xfrm>
            <a:custGeom>
              <a:rect b="b" l="l" r="r" t="t"/>
              <a:pathLst>
                <a:path extrusionOk="0" h="356" w="1025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"/>
            <p:cNvSpPr/>
            <p:nvPr/>
          </p:nvSpPr>
          <p:spPr>
            <a:xfrm>
              <a:off x="6167725" y="2296950"/>
              <a:ext cx="25025" cy="8850"/>
            </a:xfrm>
            <a:custGeom>
              <a:rect b="b" l="l" r="r" t="t"/>
              <a:pathLst>
                <a:path extrusionOk="0" h="354" w="1001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"/>
            <p:cNvSpPr/>
            <p:nvPr/>
          </p:nvSpPr>
          <p:spPr>
            <a:xfrm>
              <a:off x="6090325" y="2257550"/>
              <a:ext cx="19975" cy="7475"/>
            </a:xfrm>
            <a:custGeom>
              <a:rect b="b" l="l" r="r" t="t"/>
              <a:pathLst>
                <a:path extrusionOk="0" h="299" w="799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"/>
            <p:cNvSpPr/>
            <p:nvPr/>
          </p:nvSpPr>
          <p:spPr>
            <a:xfrm>
              <a:off x="5959075" y="2265000"/>
              <a:ext cx="17575" cy="7475"/>
            </a:xfrm>
            <a:custGeom>
              <a:rect b="b" l="l" r="r" t="t"/>
              <a:pathLst>
                <a:path extrusionOk="0" h="299" w="703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"/>
            <p:cNvSpPr/>
            <p:nvPr/>
          </p:nvSpPr>
          <p:spPr>
            <a:xfrm>
              <a:off x="6134800" y="2259875"/>
              <a:ext cx="14200" cy="9025"/>
            </a:xfrm>
            <a:custGeom>
              <a:rect b="b" l="l" r="r" t="t"/>
              <a:pathLst>
                <a:path extrusionOk="0" h="361" w="568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"/>
            <p:cNvSpPr/>
            <p:nvPr/>
          </p:nvSpPr>
          <p:spPr>
            <a:xfrm>
              <a:off x="6016800" y="2250400"/>
              <a:ext cx="14925" cy="7475"/>
            </a:xfrm>
            <a:custGeom>
              <a:rect b="b" l="l" r="r" t="t"/>
              <a:pathLst>
                <a:path extrusionOk="0" h="299" w="597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"/>
            <p:cNvSpPr/>
            <p:nvPr/>
          </p:nvSpPr>
          <p:spPr>
            <a:xfrm>
              <a:off x="6056100" y="2283625"/>
              <a:ext cx="8075" cy="6100"/>
            </a:xfrm>
            <a:custGeom>
              <a:rect b="b" l="l" r="r" t="t"/>
              <a:pathLst>
                <a:path extrusionOk="0" h="244" w="323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"/>
            <p:cNvSpPr/>
            <p:nvPr/>
          </p:nvSpPr>
          <p:spPr>
            <a:xfrm>
              <a:off x="6045375" y="2284525"/>
              <a:ext cx="4200" cy="3725"/>
            </a:xfrm>
            <a:custGeom>
              <a:rect b="b" l="l" r="r" t="t"/>
              <a:pathLst>
                <a:path extrusionOk="0" h="149" w="168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"/>
            <p:cNvSpPr/>
            <p:nvPr/>
          </p:nvSpPr>
          <p:spPr>
            <a:xfrm>
              <a:off x="6064725" y="3025200"/>
              <a:ext cx="132200" cy="19875"/>
            </a:xfrm>
            <a:custGeom>
              <a:rect b="b" l="l" r="r" t="t"/>
              <a:pathLst>
                <a:path extrusionOk="0" h="795" w="5288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"/>
            <p:cNvSpPr/>
            <p:nvPr/>
          </p:nvSpPr>
          <p:spPr>
            <a:xfrm>
              <a:off x="6185275" y="3036200"/>
              <a:ext cx="68800" cy="12850"/>
            </a:xfrm>
            <a:custGeom>
              <a:rect b="b" l="l" r="r" t="t"/>
              <a:pathLst>
                <a:path extrusionOk="0" h="514" w="2752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"/>
            <p:cNvSpPr/>
            <p:nvPr/>
          </p:nvSpPr>
          <p:spPr>
            <a:xfrm>
              <a:off x="6227250" y="3042500"/>
              <a:ext cx="58675" cy="8625"/>
            </a:xfrm>
            <a:custGeom>
              <a:rect b="b" l="l" r="r" t="t"/>
              <a:pathLst>
                <a:path extrusionOk="0" h="345" w="2347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"/>
            <p:cNvSpPr/>
            <p:nvPr/>
          </p:nvSpPr>
          <p:spPr>
            <a:xfrm>
              <a:off x="6144500" y="3039225"/>
              <a:ext cx="30100" cy="3875"/>
            </a:xfrm>
            <a:custGeom>
              <a:rect b="b" l="l" r="r" t="t"/>
              <a:pathLst>
                <a:path extrusionOk="0" h="155" w="1204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"/>
            <p:cNvSpPr/>
            <p:nvPr/>
          </p:nvSpPr>
          <p:spPr>
            <a:xfrm>
              <a:off x="6117125" y="3068650"/>
              <a:ext cx="11325" cy="7175"/>
            </a:xfrm>
            <a:custGeom>
              <a:rect b="b" l="l" r="r" t="t"/>
              <a:pathLst>
                <a:path extrusionOk="0" h="287" w="453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"/>
            <p:cNvSpPr/>
            <p:nvPr/>
          </p:nvSpPr>
          <p:spPr>
            <a:xfrm>
              <a:off x="5837925" y="2296800"/>
              <a:ext cx="130400" cy="25675"/>
            </a:xfrm>
            <a:custGeom>
              <a:rect b="b" l="l" r="r" t="t"/>
              <a:pathLst>
                <a:path extrusionOk="0" h="1027" w="5216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"/>
            <p:cNvSpPr/>
            <p:nvPr/>
          </p:nvSpPr>
          <p:spPr>
            <a:xfrm>
              <a:off x="5857875" y="2328875"/>
              <a:ext cx="150325" cy="19725"/>
            </a:xfrm>
            <a:custGeom>
              <a:rect b="b" l="l" r="r" t="t"/>
              <a:pathLst>
                <a:path extrusionOk="0" h="789" w="6013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"/>
            <p:cNvSpPr/>
            <p:nvPr/>
          </p:nvSpPr>
          <p:spPr>
            <a:xfrm>
              <a:off x="5984075" y="2306250"/>
              <a:ext cx="88125" cy="23275"/>
            </a:xfrm>
            <a:custGeom>
              <a:rect b="b" l="l" r="r" t="t"/>
              <a:pathLst>
                <a:path extrusionOk="0" h="931" w="3525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"/>
            <p:cNvSpPr/>
            <p:nvPr/>
          </p:nvSpPr>
          <p:spPr>
            <a:xfrm>
              <a:off x="5665875" y="2315350"/>
              <a:ext cx="92900" cy="17175"/>
            </a:xfrm>
            <a:custGeom>
              <a:rect b="b" l="l" r="r" t="t"/>
              <a:pathLst>
                <a:path extrusionOk="0" h="687" w="3716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"/>
            <p:cNvSpPr/>
            <p:nvPr/>
          </p:nvSpPr>
          <p:spPr>
            <a:xfrm>
              <a:off x="5766475" y="2323025"/>
              <a:ext cx="95875" cy="17900"/>
            </a:xfrm>
            <a:custGeom>
              <a:rect b="b" l="l" r="r" t="t"/>
              <a:pathLst>
                <a:path extrusionOk="0" h="716" w="3835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"/>
            <p:cNvSpPr/>
            <p:nvPr/>
          </p:nvSpPr>
          <p:spPr>
            <a:xfrm>
              <a:off x="6069200" y="2344125"/>
              <a:ext cx="55100" cy="10500"/>
            </a:xfrm>
            <a:custGeom>
              <a:rect b="b" l="l" r="r" t="t"/>
              <a:pathLst>
                <a:path extrusionOk="0" h="420" w="2204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"/>
            <p:cNvSpPr/>
            <p:nvPr/>
          </p:nvSpPr>
          <p:spPr>
            <a:xfrm>
              <a:off x="6061150" y="2309875"/>
              <a:ext cx="43500" cy="20275"/>
            </a:xfrm>
            <a:custGeom>
              <a:rect b="b" l="l" r="r" t="t"/>
              <a:pathLst>
                <a:path extrusionOk="0" h="811" w="174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"/>
            <p:cNvSpPr/>
            <p:nvPr/>
          </p:nvSpPr>
          <p:spPr>
            <a:xfrm>
              <a:off x="6023350" y="2341325"/>
              <a:ext cx="58075" cy="11200"/>
            </a:xfrm>
            <a:custGeom>
              <a:rect b="b" l="l" r="r" t="t"/>
              <a:pathLst>
                <a:path extrusionOk="0" h="448" w="2323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"/>
            <p:cNvSpPr/>
            <p:nvPr/>
          </p:nvSpPr>
          <p:spPr>
            <a:xfrm>
              <a:off x="5812325" y="2308025"/>
              <a:ext cx="45275" cy="11550"/>
            </a:xfrm>
            <a:custGeom>
              <a:rect b="b" l="l" r="r" t="t"/>
              <a:pathLst>
                <a:path extrusionOk="0" h="462" w="1811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"/>
            <p:cNvSpPr/>
            <p:nvPr/>
          </p:nvSpPr>
          <p:spPr>
            <a:xfrm>
              <a:off x="6084975" y="2322450"/>
              <a:ext cx="30675" cy="11300"/>
            </a:xfrm>
            <a:custGeom>
              <a:rect b="b" l="l" r="r" t="t"/>
              <a:pathLst>
                <a:path extrusionOk="0" h="452" w="1227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"/>
            <p:cNvSpPr/>
            <p:nvPr/>
          </p:nvSpPr>
          <p:spPr>
            <a:xfrm>
              <a:off x="5964425" y="2311350"/>
              <a:ext cx="32175" cy="14100"/>
            </a:xfrm>
            <a:custGeom>
              <a:rect b="b" l="l" r="r" t="t"/>
              <a:pathLst>
                <a:path extrusionOk="0" h="564" w="1287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"/>
            <p:cNvSpPr/>
            <p:nvPr/>
          </p:nvSpPr>
          <p:spPr>
            <a:xfrm>
              <a:off x="5894475" y="2312250"/>
              <a:ext cx="28600" cy="9800"/>
            </a:xfrm>
            <a:custGeom>
              <a:rect b="b" l="l" r="r" t="t"/>
              <a:pathLst>
                <a:path extrusionOk="0" h="392" w="1144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"/>
            <p:cNvSpPr/>
            <p:nvPr/>
          </p:nvSpPr>
          <p:spPr>
            <a:xfrm>
              <a:off x="5930500" y="2314925"/>
              <a:ext cx="34850" cy="7825"/>
            </a:xfrm>
            <a:custGeom>
              <a:rect b="b" l="l" r="r" t="t"/>
              <a:pathLst>
                <a:path extrusionOk="0" h="313" w="1394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"/>
            <p:cNvSpPr/>
            <p:nvPr/>
          </p:nvSpPr>
          <p:spPr>
            <a:xfrm>
              <a:off x="6013825" y="2317225"/>
              <a:ext cx="28300" cy="9475"/>
            </a:xfrm>
            <a:custGeom>
              <a:rect b="b" l="l" r="r" t="t"/>
              <a:pathLst>
                <a:path extrusionOk="0" h="379" w="1132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"/>
            <p:cNvSpPr/>
            <p:nvPr/>
          </p:nvSpPr>
          <p:spPr>
            <a:xfrm>
              <a:off x="5751000" y="2321850"/>
              <a:ext cx="22050" cy="10625"/>
            </a:xfrm>
            <a:custGeom>
              <a:rect b="b" l="l" r="r" t="t"/>
              <a:pathLst>
                <a:path extrusionOk="0" h="425" w="882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"/>
            <p:cNvSpPr/>
            <p:nvPr/>
          </p:nvSpPr>
          <p:spPr>
            <a:xfrm>
              <a:off x="6047175" y="2318825"/>
              <a:ext cx="16400" cy="7200"/>
            </a:xfrm>
            <a:custGeom>
              <a:rect b="b" l="l" r="r" t="t"/>
              <a:pathLst>
                <a:path extrusionOk="0" h="288" w="656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"/>
            <p:cNvSpPr/>
            <p:nvPr/>
          </p:nvSpPr>
          <p:spPr>
            <a:xfrm>
              <a:off x="6014425" y="2340275"/>
              <a:ext cx="32775" cy="7500"/>
            </a:xfrm>
            <a:custGeom>
              <a:rect b="b" l="l" r="r" t="t"/>
              <a:pathLst>
                <a:path extrusionOk="0" h="300" w="1311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"/>
            <p:cNvSpPr/>
            <p:nvPr/>
          </p:nvSpPr>
          <p:spPr>
            <a:xfrm>
              <a:off x="6005800" y="2339700"/>
              <a:ext cx="14600" cy="8500"/>
            </a:xfrm>
            <a:custGeom>
              <a:rect b="b" l="l" r="r" t="t"/>
              <a:pathLst>
                <a:path extrusionOk="0" h="340" w="584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"/>
            <p:cNvSpPr/>
            <p:nvPr/>
          </p:nvSpPr>
          <p:spPr>
            <a:xfrm>
              <a:off x="5877200" y="2315225"/>
              <a:ext cx="12250" cy="7250"/>
            </a:xfrm>
            <a:custGeom>
              <a:rect b="b" l="l" r="r" t="t"/>
              <a:pathLst>
                <a:path extrusionOk="0" h="290" w="49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"/>
            <p:cNvSpPr/>
            <p:nvPr/>
          </p:nvSpPr>
          <p:spPr>
            <a:xfrm>
              <a:off x="5855775" y="2311425"/>
              <a:ext cx="9850" cy="7475"/>
            </a:xfrm>
            <a:custGeom>
              <a:rect b="b" l="l" r="r" t="t"/>
              <a:pathLst>
                <a:path extrusionOk="0" h="299" w="394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"/>
            <p:cNvSpPr/>
            <p:nvPr/>
          </p:nvSpPr>
          <p:spPr>
            <a:xfrm>
              <a:off x="6103125" y="2312400"/>
              <a:ext cx="22050" cy="6725"/>
            </a:xfrm>
            <a:custGeom>
              <a:rect b="b" l="l" r="r" t="t"/>
              <a:pathLst>
                <a:path extrusionOk="0" h="269" w="882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"/>
            <p:cNvSpPr/>
            <p:nvPr/>
          </p:nvSpPr>
          <p:spPr>
            <a:xfrm>
              <a:off x="5776900" y="2322600"/>
              <a:ext cx="15500" cy="3600"/>
            </a:xfrm>
            <a:custGeom>
              <a:rect b="b" l="l" r="r" t="t"/>
              <a:pathLst>
                <a:path extrusionOk="0" h="144" w="62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"/>
            <p:cNvSpPr/>
            <p:nvPr/>
          </p:nvSpPr>
          <p:spPr>
            <a:xfrm>
              <a:off x="6127250" y="2312450"/>
              <a:ext cx="8350" cy="6450"/>
            </a:xfrm>
            <a:custGeom>
              <a:rect b="b" l="l" r="r" t="t"/>
              <a:pathLst>
                <a:path extrusionOk="0" h="258" w="334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"/>
            <p:cNvSpPr/>
            <p:nvPr/>
          </p:nvSpPr>
          <p:spPr>
            <a:xfrm>
              <a:off x="5959375" y="2315300"/>
              <a:ext cx="7450" cy="7175"/>
            </a:xfrm>
            <a:custGeom>
              <a:rect b="b" l="l" r="r" t="t"/>
              <a:pathLst>
                <a:path extrusionOk="0" h="287" w="298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"/>
            <p:cNvSpPr/>
            <p:nvPr/>
          </p:nvSpPr>
          <p:spPr>
            <a:xfrm>
              <a:off x="6001025" y="2317975"/>
              <a:ext cx="6000" cy="7475"/>
            </a:xfrm>
            <a:custGeom>
              <a:rect b="b" l="l" r="r" t="t"/>
              <a:pathLst>
                <a:path extrusionOk="0" h="299" w="24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"/>
            <p:cNvSpPr/>
            <p:nvPr/>
          </p:nvSpPr>
          <p:spPr>
            <a:xfrm>
              <a:off x="6031400" y="2323075"/>
              <a:ext cx="7450" cy="2950"/>
            </a:xfrm>
            <a:custGeom>
              <a:rect b="b" l="l" r="r" t="t"/>
              <a:pathLst>
                <a:path extrusionOk="0" h="118" w="298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"/>
            <p:cNvSpPr/>
            <p:nvPr/>
          </p:nvSpPr>
          <p:spPr>
            <a:xfrm>
              <a:off x="6073950" y="2344325"/>
              <a:ext cx="3900" cy="1350"/>
            </a:xfrm>
            <a:custGeom>
              <a:rect b="b" l="l" r="r" t="t"/>
              <a:pathLst>
                <a:path extrusionOk="0" h="54" w="156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"/>
            <p:cNvSpPr/>
            <p:nvPr/>
          </p:nvSpPr>
          <p:spPr>
            <a:xfrm>
              <a:off x="6063250" y="2343875"/>
              <a:ext cx="3900" cy="1925"/>
            </a:xfrm>
            <a:custGeom>
              <a:rect b="b" l="l" r="r" t="t"/>
              <a:pathLst>
                <a:path extrusionOk="0" h="77" w="156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"/>
            <p:cNvSpPr/>
            <p:nvPr/>
          </p:nvSpPr>
          <p:spPr>
            <a:xfrm>
              <a:off x="6016525" y="2323925"/>
              <a:ext cx="4475" cy="1825"/>
            </a:xfrm>
            <a:custGeom>
              <a:rect b="b" l="l" r="r" t="t"/>
              <a:pathLst>
                <a:path extrusionOk="0" h="73" w="179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"/>
            <p:cNvSpPr/>
            <p:nvPr/>
          </p:nvSpPr>
          <p:spPr>
            <a:xfrm>
              <a:off x="6027525" y="2326000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"/>
            <p:cNvSpPr/>
            <p:nvPr/>
          </p:nvSpPr>
          <p:spPr>
            <a:xfrm>
              <a:off x="6023950" y="2323975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"/>
            <p:cNvSpPr/>
            <p:nvPr/>
          </p:nvSpPr>
          <p:spPr>
            <a:xfrm>
              <a:off x="5945375" y="232072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"/>
            <p:cNvSpPr/>
            <p:nvPr/>
          </p:nvSpPr>
          <p:spPr>
            <a:xfrm>
              <a:off x="5943000" y="2985625"/>
              <a:ext cx="68775" cy="160175"/>
            </a:xfrm>
            <a:custGeom>
              <a:rect b="b" l="l" r="r" t="t"/>
              <a:pathLst>
                <a:path extrusionOk="0" h="6407" w="2751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"/>
            <p:cNvSpPr/>
            <p:nvPr/>
          </p:nvSpPr>
          <p:spPr>
            <a:xfrm>
              <a:off x="5962925" y="2992175"/>
              <a:ext cx="158675" cy="18775"/>
            </a:xfrm>
            <a:custGeom>
              <a:rect b="b" l="l" r="r" t="t"/>
              <a:pathLst>
                <a:path extrusionOk="0" h="751" w="6347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"/>
            <p:cNvSpPr/>
            <p:nvPr/>
          </p:nvSpPr>
          <p:spPr>
            <a:xfrm>
              <a:off x="5990625" y="3018350"/>
              <a:ext cx="76525" cy="14325"/>
            </a:xfrm>
            <a:custGeom>
              <a:rect b="b" l="l" r="r" t="t"/>
              <a:pathLst>
                <a:path extrusionOk="0" h="573" w="3061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"/>
            <p:cNvSpPr/>
            <p:nvPr/>
          </p:nvSpPr>
          <p:spPr>
            <a:xfrm>
              <a:off x="6108775" y="2996750"/>
              <a:ext cx="52125" cy="15675"/>
            </a:xfrm>
            <a:custGeom>
              <a:rect b="b" l="l" r="r" t="t"/>
              <a:pathLst>
                <a:path extrusionOk="0" h="627" w="2085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"/>
            <p:cNvSpPr/>
            <p:nvPr/>
          </p:nvSpPr>
          <p:spPr>
            <a:xfrm>
              <a:off x="5962050" y="3014525"/>
              <a:ext cx="47650" cy="28575"/>
            </a:xfrm>
            <a:custGeom>
              <a:rect b="b" l="l" r="r" t="t"/>
              <a:pathLst>
                <a:path extrusionOk="0" h="1143" w="1906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"/>
            <p:cNvSpPr/>
            <p:nvPr/>
          </p:nvSpPr>
          <p:spPr>
            <a:xfrm>
              <a:off x="5966500" y="3010925"/>
              <a:ext cx="11350" cy="4275"/>
            </a:xfrm>
            <a:custGeom>
              <a:rect b="b" l="l" r="r" t="t"/>
              <a:pathLst>
                <a:path extrusionOk="0" h="171" w="454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"/>
            <p:cNvSpPr/>
            <p:nvPr/>
          </p:nvSpPr>
          <p:spPr>
            <a:xfrm>
              <a:off x="6135575" y="2609975"/>
              <a:ext cx="22350" cy="13725"/>
            </a:xfrm>
            <a:custGeom>
              <a:rect b="b" l="l" r="r" t="t"/>
              <a:pathLst>
                <a:path extrusionOk="0" h="549" w="894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"/>
            <p:cNvSpPr/>
            <p:nvPr/>
          </p:nvSpPr>
          <p:spPr>
            <a:xfrm>
              <a:off x="6079625" y="2605000"/>
              <a:ext cx="25025" cy="13925"/>
            </a:xfrm>
            <a:custGeom>
              <a:rect b="b" l="l" r="r" t="t"/>
              <a:pathLst>
                <a:path extrusionOk="0" h="557" w="1001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"/>
            <p:cNvSpPr/>
            <p:nvPr/>
          </p:nvSpPr>
          <p:spPr>
            <a:xfrm>
              <a:off x="6131400" y="1743050"/>
              <a:ext cx="62850" cy="12675"/>
            </a:xfrm>
            <a:custGeom>
              <a:rect b="b" l="l" r="r" t="t"/>
              <a:pathLst>
                <a:path extrusionOk="0" h="507" w="2514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"/>
            <p:cNvSpPr/>
            <p:nvPr/>
          </p:nvSpPr>
          <p:spPr>
            <a:xfrm>
              <a:off x="5858750" y="2350425"/>
              <a:ext cx="130100" cy="26300"/>
            </a:xfrm>
            <a:custGeom>
              <a:rect b="b" l="l" r="r" t="t"/>
              <a:pathLst>
                <a:path extrusionOk="0" h="1052" w="5204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"/>
            <p:cNvSpPr/>
            <p:nvPr/>
          </p:nvSpPr>
          <p:spPr>
            <a:xfrm>
              <a:off x="6058175" y="2364400"/>
              <a:ext cx="120575" cy="23950"/>
            </a:xfrm>
            <a:custGeom>
              <a:rect b="b" l="l" r="r" t="t"/>
              <a:pathLst>
                <a:path extrusionOk="0" h="958" w="4823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"/>
            <p:cNvSpPr/>
            <p:nvPr/>
          </p:nvSpPr>
          <p:spPr>
            <a:xfrm>
              <a:off x="5964425" y="2361125"/>
              <a:ext cx="103000" cy="20400"/>
            </a:xfrm>
            <a:custGeom>
              <a:rect b="b" l="l" r="r" t="t"/>
              <a:pathLst>
                <a:path extrusionOk="0" h="816" w="412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"/>
            <p:cNvSpPr/>
            <p:nvPr/>
          </p:nvSpPr>
          <p:spPr>
            <a:xfrm>
              <a:off x="6189450" y="2376025"/>
              <a:ext cx="81275" cy="16425"/>
            </a:xfrm>
            <a:custGeom>
              <a:rect b="b" l="l" r="r" t="t"/>
              <a:pathLst>
                <a:path extrusionOk="0" h="657" w="3251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"/>
            <p:cNvSpPr/>
            <p:nvPr/>
          </p:nvSpPr>
          <p:spPr>
            <a:xfrm>
              <a:off x="6163250" y="2373625"/>
              <a:ext cx="66700" cy="17900"/>
            </a:xfrm>
            <a:custGeom>
              <a:rect b="b" l="l" r="r" t="t"/>
              <a:pathLst>
                <a:path extrusionOk="0" h="716" w="2668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"/>
            <p:cNvSpPr/>
            <p:nvPr/>
          </p:nvSpPr>
          <p:spPr>
            <a:xfrm>
              <a:off x="6204925" y="2346875"/>
              <a:ext cx="36950" cy="7450"/>
            </a:xfrm>
            <a:custGeom>
              <a:rect b="b" l="l" r="r" t="t"/>
              <a:pathLst>
                <a:path extrusionOk="0" h="298" w="1478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"/>
            <p:cNvSpPr/>
            <p:nvPr/>
          </p:nvSpPr>
          <p:spPr>
            <a:xfrm>
              <a:off x="6181725" y="2347050"/>
              <a:ext cx="28575" cy="10800"/>
            </a:xfrm>
            <a:custGeom>
              <a:rect b="b" l="l" r="r" t="t"/>
              <a:pathLst>
                <a:path extrusionOk="0" h="432" w="1143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"/>
            <p:cNvSpPr/>
            <p:nvPr/>
          </p:nvSpPr>
          <p:spPr>
            <a:xfrm>
              <a:off x="5968900" y="2343675"/>
              <a:ext cx="30075" cy="3500"/>
            </a:xfrm>
            <a:custGeom>
              <a:rect b="b" l="l" r="r" t="t"/>
              <a:pathLst>
                <a:path extrusionOk="0" h="140" w="1203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"/>
            <p:cNvSpPr/>
            <p:nvPr/>
          </p:nvSpPr>
          <p:spPr>
            <a:xfrm>
              <a:off x="6023950" y="2347225"/>
              <a:ext cx="25325" cy="3600"/>
            </a:xfrm>
            <a:custGeom>
              <a:rect b="b" l="l" r="r" t="t"/>
              <a:pathLst>
                <a:path extrusionOk="0" h="144" w="1013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"/>
            <p:cNvSpPr/>
            <p:nvPr/>
          </p:nvSpPr>
          <p:spPr>
            <a:xfrm>
              <a:off x="5988225" y="2358000"/>
              <a:ext cx="21775" cy="7375"/>
            </a:xfrm>
            <a:custGeom>
              <a:rect b="b" l="l" r="r" t="t"/>
              <a:pathLst>
                <a:path extrusionOk="0" h="295" w="871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"/>
            <p:cNvSpPr/>
            <p:nvPr/>
          </p:nvSpPr>
          <p:spPr>
            <a:xfrm>
              <a:off x="6056100" y="2349350"/>
              <a:ext cx="3900" cy="1975"/>
            </a:xfrm>
            <a:custGeom>
              <a:rect b="b" l="l" r="r" t="t"/>
              <a:pathLst>
                <a:path extrusionOk="0" h="79" w="156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"/>
            <p:cNvSpPr/>
            <p:nvPr/>
          </p:nvSpPr>
          <p:spPr>
            <a:xfrm>
              <a:off x="5308675" y="1693675"/>
              <a:ext cx="89025" cy="30150"/>
            </a:xfrm>
            <a:custGeom>
              <a:rect b="b" l="l" r="r" t="t"/>
              <a:pathLst>
                <a:path extrusionOk="0" h="1206" w="3561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"/>
            <p:cNvSpPr/>
            <p:nvPr/>
          </p:nvSpPr>
          <p:spPr>
            <a:xfrm>
              <a:off x="5252425" y="1715825"/>
              <a:ext cx="33675" cy="41400"/>
            </a:xfrm>
            <a:custGeom>
              <a:rect b="b" l="l" r="r" t="t"/>
              <a:pathLst>
                <a:path extrusionOk="0" h="1656" w="1347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"/>
            <p:cNvSpPr/>
            <p:nvPr/>
          </p:nvSpPr>
          <p:spPr>
            <a:xfrm>
              <a:off x="5233975" y="1750950"/>
              <a:ext cx="29500" cy="24425"/>
            </a:xfrm>
            <a:custGeom>
              <a:rect b="b" l="l" r="r" t="t"/>
              <a:pathLst>
                <a:path extrusionOk="0" h="977" w="118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"/>
            <p:cNvSpPr/>
            <p:nvPr/>
          </p:nvSpPr>
          <p:spPr>
            <a:xfrm>
              <a:off x="5384000" y="1691400"/>
              <a:ext cx="42000" cy="27650"/>
            </a:xfrm>
            <a:custGeom>
              <a:rect b="b" l="l" r="r" t="t"/>
              <a:pathLst>
                <a:path extrusionOk="0" h="1106" w="168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"/>
            <p:cNvSpPr/>
            <p:nvPr/>
          </p:nvSpPr>
          <p:spPr>
            <a:xfrm>
              <a:off x="5399775" y="1683075"/>
              <a:ext cx="33200" cy="20375"/>
            </a:xfrm>
            <a:custGeom>
              <a:rect b="b" l="l" r="r" t="t"/>
              <a:pathLst>
                <a:path extrusionOk="0" h="815" w="1328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"/>
            <p:cNvSpPr/>
            <p:nvPr/>
          </p:nvSpPr>
          <p:spPr>
            <a:xfrm>
              <a:off x="5204800" y="1798450"/>
              <a:ext cx="18475" cy="32875"/>
            </a:xfrm>
            <a:custGeom>
              <a:rect b="b" l="l" r="r" t="t"/>
              <a:pathLst>
                <a:path extrusionOk="0" h="1315" w="739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"/>
            <p:cNvSpPr/>
            <p:nvPr/>
          </p:nvSpPr>
          <p:spPr>
            <a:xfrm>
              <a:off x="5213425" y="1769700"/>
              <a:ext cx="26225" cy="29200"/>
            </a:xfrm>
            <a:custGeom>
              <a:rect b="b" l="l" r="r" t="t"/>
              <a:pathLst>
                <a:path extrusionOk="0" h="1168" w="1049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"/>
            <p:cNvSpPr/>
            <p:nvPr/>
          </p:nvSpPr>
          <p:spPr>
            <a:xfrm>
              <a:off x="5281300" y="1711550"/>
              <a:ext cx="21150" cy="17450"/>
            </a:xfrm>
            <a:custGeom>
              <a:rect b="b" l="l" r="r" t="t"/>
              <a:pathLst>
                <a:path extrusionOk="0" h="698" w="846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"/>
            <p:cNvSpPr/>
            <p:nvPr/>
          </p:nvSpPr>
          <p:spPr>
            <a:xfrm>
              <a:off x="5298575" y="1708275"/>
              <a:ext cx="22050" cy="7650"/>
            </a:xfrm>
            <a:custGeom>
              <a:rect b="b" l="l" r="r" t="t"/>
              <a:pathLst>
                <a:path extrusionOk="0" h="306" w="882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"/>
            <p:cNvSpPr/>
            <p:nvPr/>
          </p:nvSpPr>
          <p:spPr>
            <a:xfrm>
              <a:off x="5281600" y="1712550"/>
              <a:ext cx="14600" cy="3600"/>
            </a:xfrm>
            <a:custGeom>
              <a:rect b="b" l="l" r="r" t="t"/>
              <a:pathLst>
                <a:path extrusionOk="0" h="144" w="584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"/>
            <p:cNvSpPr/>
            <p:nvPr/>
          </p:nvSpPr>
          <p:spPr>
            <a:xfrm>
              <a:off x="5410200" y="1683375"/>
              <a:ext cx="14600" cy="4475"/>
            </a:xfrm>
            <a:custGeom>
              <a:rect b="b" l="l" r="r" t="t"/>
              <a:pathLst>
                <a:path extrusionOk="0" h="179" w="584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"/>
            <p:cNvSpPr/>
            <p:nvPr/>
          </p:nvSpPr>
          <p:spPr>
            <a:xfrm>
              <a:off x="5264325" y="1723550"/>
              <a:ext cx="6575" cy="7175"/>
            </a:xfrm>
            <a:custGeom>
              <a:rect b="b" l="l" r="r" t="t"/>
              <a:pathLst>
                <a:path extrusionOk="0" h="287" w="263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"/>
            <p:cNvSpPr/>
            <p:nvPr/>
          </p:nvSpPr>
          <p:spPr>
            <a:xfrm>
              <a:off x="5248550" y="1744700"/>
              <a:ext cx="6275" cy="8125"/>
            </a:xfrm>
            <a:custGeom>
              <a:rect b="b" l="l" r="r" t="t"/>
              <a:pathLst>
                <a:path extrusionOk="0" h="325" w="251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"/>
            <p:cNvSpPr/>
            <p:nvPr/>
          </p:nvSpPr>
          <p:spPr>
            <a:xfrm>
              <a:off x="5259275" y="1731000"/>
              <a:ext cx="4500" cy="5975"/>
            </a:xfrm>
            <a:custGeom>
              <a:rect b="b" l="l" r="r" t="t"/>
              <a:pathLst>
                <a:path extrusionOk="0" h="239" w="18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"/>
            <p:cNvSpPr/>
            <p:nvPr/>
          </p:nvSpPr>
          <p:spPr>
            <a:xfrm>
              <a:off x="5253025" y="1740825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"/>
            <p:cNvSpPr/>
            <p:nvPr/>
          </p:nvSpPr>
          <p:spPr>
            <a:xfrm>
              <a:off x="5256300" y="17369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"/>
            <p:cNvSpPr/>
            <p:nvPr/>
          </p:nvSpPr>
          <p:spPr>
            <a:xfrm>
              <a:off x="5270875" y="1719100"/>
              <a:ext cx="3300" cy="4175"/>
            </a:xfrm>
            <a:custGeom>
              <a:rect b="b" l="l" r="r" t="t"/>
              <a:pathLst>
                <a:path extrusionOk="0" h="167" w="132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"/>
            <p:cNvSpPr/>
            <p:nvPr/>
          </p:nvSpPr>
          <p:spPr>
            <a:xfrm>
              <a:off x="6168925" y="2174675"/>
              <a:ext cx="62825" cy="18000"/>
            </a:xfrm>
            <a:custGeom>
              <a:rect b="b" l="l" r="r" t="t"/>
              <a:pathLst>
                <a:path extrusionOk="0" h="720" w="2513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"/>
            <p:cNvSpPr/>
            <p:nvPr/>
          </p:nvSpPr>
          <p:spPr>
            <a:xfrm>
              <a:off x="6097475" y="2211425"/>
              <a:ext cx="26825" cy="10025"/>
            </a:xfrm>
            <a:custGeom>
              <a:rect b="b" l="l" r="r" t="t"/>
              <a:pathLst>
                <a:path extrusionOk="0" h="401" w="1073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"/>
            <p:cNvSpPr/>
            <p:nvPr/>
          </p:nvSpPr>
          <p:spPr>
            <a:xfrm>
              <a:off x="6155525" y="2182125"/>
              <a:ext cx="19675" cy="7275"/>
            </a:xfrm>
            <a:custGeom>
              <a:rect b="b" l="l" r="r" t="t"/>
              <a:pathLst>
                <a:path extrusionOk="0" h="291" w="787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"/>
            <p:cNvSpPr/>
            <p:nvPr/>
          </p:nvSpPr>
          <p:spPr>
            <a:xfrm>
              <a:off x="6128425" y="2214700"/>
              <a:ext cx="6275" cy="5875"/>
            </a:xfrm>
            <a:custGeom>
              <a:rect b="b" l="l" r="r" t="t"/>
              <a:pathLst>
                <a:path extrusionOk="0" h="235" w="251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"/>
            <p:cNvSpPr/>
            <p:nvPr/>
          </p:nvSpPr>
          <p:spPr>
            <a:xfrm>
              <a:off x="6138550" y="21849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"/>
            <p:cNvSpPr/>
            <p:nvPr/>
          </p:nvSpPr>
          <p:spPr>
            <a:xfrm>
              <a:off x="5611100" y="2649850"/>
              <a:ext cx="9550" cy="5400"/>
            </a:xfrm>
            <a:custGeom>
              <a:rect b="b" l="l" r="r" t="t"/>
              <a:pathLst>
                <a:path extrusionOk="0" h="216" w="382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"/>
            <p:cNvSpPr/>
            <p:nvPr/>
          </p:nvSpPr>
          <p:spPr>
            <a:xfrm>
              <a:off x="5617950" y="2652250"/>
              <a:ext cx="4800" cy="3375"/>
            </a:xfrm>
            <a:custGeom>
              <a:rect b="b" l="l" r="r" t="t"/>
              <a:pathLst>
                <a:path extrusionOk="0" h="135" w="192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"/>
            <p:cNvSpPr/>
            <p:nvPr/>
          </p:nvSpPr>
          <p:spPr>
            <a:xfrm>
              <a:off x="5179200" y="2254275"/>
              <a:ext cx="146175" cy="40500"/>
            </a:xfrm>
            <a:custGeom>
              <a:rect b="b" l="l" r="r" t="t"/>
              <a:pathLst>
                <a:path extrusionOk="0" h="1620" w="5847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"/>
            <p:cNvSpPr/>
            <p:nvPr/>
          </p:nvSpPr>
          <p:spPr>
            <a:xfrm>
              <a:off x="5310175" y="2287175"/>
              <a:ext cx="86050" cy="20725"/>
            </a:xfrm>
            <a:custGeom>
              <a:rect b="b" l="l" r="r" t="t"/>
              <a:pathLst>
                <a:path extrusionOk="0" h="829" w="3442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"/>
            <p:cNvSpPr/>
            <p:nvPr/>
          </p:nvSpPr>
          <p:spPr>
            <a:xfrm>
              <a:off x="5170575" y="2263075"/>
              <a:ext cx="47050" cy="22175"/>
            </a:xfrm>
            <a:custGeom>
              <a:rect b="b" l="l" r="r" t="t"/>
              <a:pathLst>
                <a:path extrusionOk="0" h="887" w="1882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"/>
            <p:cNvSpPr/>
            <p:nvPr/>
          </p:nvSpPr>
          <p:spPr>
            <a:xfrm>
              <a:off x="5263750" y="2319475"/>
              <a:ext cx="14600" cy="14125"/>
            </a:xfrm>
            <a:custGeom>
              <a:rect b="b" l="l" r="r" t="t"/>
              <a:pathLst>
                <a:path extrusionOk="0" h="565" w="584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"/>
            <p:cNvSpPr/>
            <p:nvPr/>
          </p:nvSpPr>
          <p:spPr>
            <a:xfrm>
              <a:off x="5209875" y="2279875"/>
              <a:ext cx="12825" cy="8575"/>
            </a:xfrm>
            <a:custGeom>
              <a:rect b="b" l="l" r="r" t="t"/>
              <a:pathLst>
                <a:path extrusionOk="0" h="343" w="513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"/>
            <p:cNvSpPr/>
            <p:nvPr/>
          </p:nvSpPr>
          <p:spPr>
            <a:xfrm>
              <a:off x="5305700" y="2293275"/>
              <a:ext cx="19675" cy="4175"/>
            </a:xfrm>
            <a:custGeom>
              <a:rect b="b" l="l" r="r" t="t"/>
              <a:pathLst>
                <a:path extrusionOk="0" h="167" w="787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"/>
            <p:cNvSpPr/>
            <p:nvPr/>
          </p:nvSpPr>
          <p:spPr>
            <a:xfrm>
              <a:off x="5349775" y="2300950"/>
              <a:ext cx="15200" cy="5125"/>
            </a:xfrm>
            <a:custGeom>
              <a:rect b="b" l="l" r="r" t="t"/>
              <a:pathLst>
                <a:path extrusionOk="0" h="205" w="608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"/>
            <p:cNvSpPr/>
            <p:nvPr/>
          </p:nvSpPr>
          <p:spPr>
            <a:xfrm>
              <a:off x="5363750" y="2303975"/>
              <a:ext cx="13125" cy="11075"/>
            </a:xfrm>
            <a:custGeom>
              <a:rect b="b" l="l" r="r" t="t"/>
              <a:pathLst>
                <a:path extrusionOk="0" h="443" w="525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"/>
            <p:cNvSpPr/>
            <p:nvPr/>
          </p:nvSpPr>
          <p:spPr>
            <a:xfrm>
              <a:off x="5285175" y="2304875"/>
              <a:ext cx="11025" cy="7175"/>
            </a:xfrm>
            <a:custGeom>
              <a:rect b="b" l="l" r="r" t="t"/>
              <a:pathLst>
                <a:path extrusionOk="0" h="287" w="441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"/>
            <p:cNvSpPr/>
            <p:nvPr/>
          </p:nvSpPr>
          <p:spPr>
            <a:xfrm>
              <a:off x="5274450" y="2290500"/>
              <a:ext cx="15200" cy="3150"/>
            </a:xfrm>
            <a:custGeom>
              <a:rect b="b" l="l" r="r" t="t"/>
              <a:pathLst>
                <a:path extrusionOk="0" h="126" w="608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"/>
            <p:cNvSpPr/>
            <p:nvPr/>
          </p:nvSpPr>
          <p:spPr>
            <a:xfrm>
              <a:off x="5328025" y="2296175"/>
              <a:ext cx="7475" cy="7300"/>
            </a:xfrm>
            <a:custGeom>
              <a:rect b="b" l="l" r="r" t="t"/>
              <a:pathLst>
                <a:path extrusionOk="0" h="292" w="299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"/>
            <p:cNvSpPr/>
            <p:nvPr/>
          </p:nvSpPr>
          <p:spPr>
            <a:xfrm>
              <a:off x="5331900" y="2297550"/>
              <a:ext cx="11350" cy="3475"/>
            </a:xfrm>
            <a:custGeom>
              <a:rect b="b" l="l" r="r" t="t"/>
              <a:pathLst>
                <a:path extrusionOk="0" h="139" w="454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"/>
            <p:cNvSpPr/>
            <p:nvPr/>
          </p:nvSpPr>
          <p:spPr>
            <a:xfrm>
              <a:off x="5323875" y="2293725"/>
              <a:ext cx="8350" cy="3725"/>
            </a:xfrm>
            <a:custGeom>
              <a:rect b="b" l="l" r="r" t="t"/>
              <a:pathLst>
                <a:path extrusionOk="0" h="149" w="334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"/>
            <p:cNvSpPr/>
            <p:nvPr/>
          </p:nvSpPr>
          <p:spPr>
            <a:xfrm>
              <a:off x="5209875" y="22828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"/>
            <p:cNvSpPr/>
            <p:nvPr/>
          </p:nvSpPr>
          <p:spPr>
            <a:xfrm>
              <a:off x="5342925" y="2300225"/>
              <a:ext cx="3300" cy="2425"/>
            </a:xfrm>
            <a:custGeom>
              <a:rect b="b" l="l" r="r" t="t"/>
              <a:pathLst>
                <a:path extrusionOk="0" h="97" w="132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"/>
            <p:cNvSpPr/>
            <p:nvPr/>
          </p:nvSpPr>
          <p:spPr>
            <a:xfrm>
              <a:off x="5282200" y="23114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"/>
            <p:cNvSpPr/>
            <p:nvPr/>
          </p:nvSpPr>
          <p:spPr>
            <a:xfrm>
              <a:off x="5278325" y="23159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"/>
            <p:cNvSpPr/>
            <p:nvPr/>
          </p:nvSpPr>
          <p:spPr>
            <a:xfrm>
              <a:off x="5296175" y="2294150"/>
              <a:ext cx="3600" cy="1100"/>
            </a:xfrm>
            <a:custGeom>
              <a:rect b="b" l="l" r="r" t="t"/>
              <a:pathLst>
                <a:path extrusionOk="0" h="44" w="144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"/>
            <p:cNvSpPr/>
            <p:nvPr/>
          </p:nvSpPr>
          <p:spPr>
            <a:xfrm>
              <a:off x="5295600" y="2304575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"/>
            <p:cNvSpPr/>
            <p:nvPr/>
          </p:nvSpPr>
          <p:spPr>
            <a:xfrm>
              <a:off x="5259875" y="23331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"/>
            <p:cNvSpPr/>
            <p:nvPr/>
          </p:nvSpPr>
          <p:spPr>
            <a:xfrm>
              <a:off x="5256600" y="233672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"/>
            <p:cNvSpPr/>
            <p:nvPr/>
          </p:nvSpPr>
          <p:spPr>
            <a:xfrm>
              <a:off x="5274450" y="229922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"/>
            <p:cNvSpPr/>
            <p:nvPr/>
          </p:nvSpPr>
          <p:spPr>
            <a:xfrm>
              <a:off x="5303025" y="2293800"/>
              <a:ext cx="3900" cy="3375"/>
            </a:xfrm>
            <a:custGeom>
              <a:rect b="b" l="l" r="r" t="t"/>
              <a:pathLst>
                <a:path extrusionOk="0" h="135" w="156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"/>
            <p:cNvSpPr/>
            <p:nvPr/>
          </p:nvSpPr>
          <p:spPr>
            <a:xfrm>
              <a:off x="5317625" y="230995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"/>
            <p:cNvSpPr/>
            <p:nvPr/>
          </p:nvSpPr>
          <p:spPr>
            <a:xfrm>
              <a:off x="5209275" y="1823575"/>
              <a:ext cx="29200" cy="175525"/>
            </a:xfrm>
            <a:custGeom>
              <a:rect b="b" l="l" r="r" t="t"/>
              <a:pathLst>
                <a:path extrusionOk="0" h="7021" w="1168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"/>
            <p:cNvSpPr/>
            <p:nvPr/>
          </p:nvSpPr>
          <p:spPr>
            <a:xfrm>
              <a:off x="5211350" y="1989025"/>
              <a:ext cx="25325" cy="84775"/>
            </a:xfrm>
            <a:custGeom>
              <a:rect b="b" l="l" r="r" t="t"/>
              <a:pathLst>
                <a:path extrusionOk="0" h="3391" w="1013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"/>
            <p:cNvSpPr/>
            <p:nvPr/>
          </p:nvSpPr>
          <p:spPr>
            <a:xfrm>
              <a:off x="5206300" y="1796700"/>
              <a:ext cx="23225" cy="57200"/>
            </a:xfrm>
            <a:custGeom>
              <a:rect b="b" l="l" r="r" t="t"/>
              <a:pathLst>
                <a:path extrusionOk="0" h="2288" w="929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"/>
            <p:cNvSpPr/>
            <p:nvPr/>
          </p:nvSpPr>
          <p:spPr>
            <a:xfrm>
              <a:off x="5208675" y="1881325"/>
              <a:ext cx="4500" cy="44650"/>
            </a:xfrm>
            <a:custGeom>
              <a:rect b="b" l="l" r="r" t="t"/>
              <a:pathLst>
                <a:path extrusionOk="0" h="1786" w="18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"/>
            <p:cNvSpPr/>
            <p:nvPr/>
          </p:nvSpPr>
          <p:spPr>
            <a:xfrm>
              <a:off x="5208975" y="1938175"/>
              <a:ext cx="9250" cy="33750"/>
            </a:xfrm>
            <a:custGeom>
              <a:rect b="b" l="l" r="r" t="t"/>
              <a:pathLst>
                <a:path extrusionOk="0" h="1350" w="37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"/>
            <p:cNvSpPr/>
            <p:nvPr/>
          </p:nvSpPr>
          <p:spPr>
            <a:xfrm>
              <a:off x="5210450" y="1987775"/>
              <a:ext cx="7775" cy="26025"/>
            </a:xfrm>
            <a:custGeom>
              <a:rect b="b" l="l" r="r" t="t"/>
              <a:pathLst>
                <a:path extrusionOk="0" h="1041" w="311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"/>
            <p:cNvSpPr/>
            <p:nvPr/>
          </p:nvSpPr>
          <p:spPr>
            <a:xfrm>
              <a:off x="5213425" y="2032225"/>
              <a:ext cx="5400" cy="21150"/>
            </a:xfrm>
            <a:custGeom>
              <a:rect b="b" l="l" r="r" t="t"/>
              <a:pathLst>
                <a:path extrusionOk="0" h="846" w="216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"/>
            <p:cNvSpPr/>
            <p:nvPr/>
          </p:nvSpPr>
          <p:spPr>
            <a:xfrm>
              <a:off x="5213425" y="1971200"/>
              <a:ext cx="7475" cy="11875"/>
            </a:xfrm>
            <a:custGeom>
              <a:rect b="b" l="l" r="r" t="t"/>
              <a:pathLst>
                <a:path extrusionOk="0" h="475" w="299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"/>
            <p:cNvSpPr/>
            <p:nvPr/>
          </p:nvSpPr>
          <p:spPr>
            <a:xfrm>
              <a:off x="5213725" y="184947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"/>
            <p:cNvSpPr/>
            <p:nvPr/>
          </p:nvSpPr>
          <p:spPr>
            <a:xfrm>
              <a:off x="5213425" y="198192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"/>
            <p:cNvSpPr/>
            <p:nvPr/>
          </p:nvSpPr>
          <p:spPr>
            <a:xfrm>
              <a:off x="5213425" y="19852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"/>
            <p:cNvSpPr/>
            <p:nvPr/>
          </p:nvSpPr>
          <p:spPr>
            <a:xfrm>
              <a:off x="6063250" y="3081750"/>
              <a:ext cx="72950" cy="17000"/>
            </a:xfrm>
            <a:custGeom>
              <a:rect b="b" l="l" r="r" t="t"/>
              <a:pathLst>
                <a:path extrusionOk="0" h="680" w="2918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"/>
            <p:cNvSpPr/>
            <p:nvPr/>
          </p:nvSpPr>
          <p:spPr>
            <a:xfrm>
              <a:off x="5972450" y="3064500"/>
              <a:ext cx="44975" cy="14900"/>
            </a:xfrm>
            <a:custGeom>
              <a:rect b="b" l="l" r="r" t="t"/>
              <a:pathLst>
                <a:path extrusionOk="0" h="596" w="1799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"/>
            <p:cNvSpPr/>
            <p:nvPr/>
          </p:nvSpPr>
          <p:spPr>
            <a:xfrm>
              <a:off x="6006100" y="3071925"/>
              <a:ext cx="54200" cy="14025"/>
            </a:xfrm>
            <a:custGeom>
              <a:rect b="b" l="l" r="r" t="t"/>
              <a:pathLst>
                <a:path extrusionOk="0" h="561" w="2168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"/>
            <p:cNvSpPr/>
            <p:nvPr/>
          </p:nvSpPr>
          <p:spPr>
            <a:xfrm>
              <a:off x="6045375" y="3075425"/>
              <a:ext cx="29800" cy="10825"/>
            </a:xfrm>
            <a:custGeom>
              <a:rect b="b" l="l" r="r" t="t"/>
              <a:pathLst>
                <a:path extrusionOk="0" h="433" w="1192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"/>
            <p:cNvSpPr/>
            <p:nvPr/>
          </p:nvSpPr>
          <p:spPr>
            <a:xfrm>
              <a:off x="6056700" y="3081475"/>
              <a:ext cx="17000" cy="5675"/>
            </a:xfrm>
            <a:custGeom>
              <a:rect b="b" l="l" r="r" t="t"/>
              <a:pathLst>
                <a:path extrusionOk="0" h="227" w="68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"/>
            <p:cNvSpPr/>
            <p:nvPr/>
          </p:nvSpPr>
          <p:spPr>
            <a:xfrm>
              <a:off x="5988525" y="310347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"/>
            <p:cNvSpPr/>
            <p:nvPr/>
          </p:nvSpPr>
          <p:spPr>
            <a:xfrm>
              <a:off x="6188250" y="3640450"/>
              <a:ext cx="17300" cy="15800"/>
            </a:xfrm>
            <a:custGeom>
              <a:rect b="b" l="l" r="r" t="t"/>
              <a:pathLst>
                <a:path extrusionOk="0" h="632" w="692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"/>
            <p:cNvSpPr/>
            <p:nvPr/>
          </p:nvSpPr>
          <p:spPr>
            <a:xfrm>
              <a:off x="5311675" y="261355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"/>
            <p:cNvSpPr/>
            <p:nvPr/>
          </p:nvSpPr>
          <p:spPr>
            <a:xfrm>
              <a:off x="5210175" y="2442500"/>
              <a:ext cx="13100" cy="113575"/>
            </a:xfrm>
            <a:custGeom>
              <a:rect b="b" l="l" r="r" t="t"/>
              <a:pathLst>
                <a:path extrusionOk="0" h="4543" w="524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"/>
            <p:cNvSpPr/>
            <p:nvPr/>
          </p:nvSpPr>
          <p:spPr>
            <a:xfrm>
              <a:off x="5206300" y="2372450"/>
              <a:ext cx="14900" cy="72350"/>
            </a:xfrm>
            <a:custGeom>
              <a:rect b="b" l="l" r="r" t="t"/>
              <a:pathLst>
                <a:path extrusionOk="0" h="2894" w="596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"/>
            <p:cNvSpPr/>
            <p:nvPr/>
          </p:nvSpPr>
          <p:spPr>
            <a:xfrm>
              <a:off x="5206000" y="2537350"/>
              <a:ext cx="16400" cy="53600"/>
            </a:xfrm>
            <a:custGeom>
              <a:rect b="b" l="l" r="r" t="t"/>
              <a:pathLst>
                <a:path extrusionOk="0" h="2144" w="656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"/>
            <p:cNvSpPr/>
            <p:nvPr/>
          </p:nvSpPr>
          <p:spPr>
            <a:xfrm>
              <a:off x="5207775" y="2508775"/>
              <a:ext cx="5675" cy="17875"/>
            </a:xfrm>
            <a:custGeom>
              <a:rect b="b" l="l" r="r" t="t"/>
              <a:pathLst>
                <a:path extrusionOk="0" h="715" w="227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"/>
            <p:cNvSpPr/>
            <p:nvPr/>
          </p:nvSpPr>
          <p:spPr>
            <a:xfrm>
              <a:off x="5210175" y="2451325"/>
              <a:ext cx="4775" cy="18475"/>
            </a:xfrm>
            <a:custGeom>
              <a:rect b="b" l="l" r="r" t="t"/>
              <a:pathLst>
                <a:path extrusionOk="0" h="739" w="191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"/>
            <p:cNvSpPr/>
            <p:nvPr/>
          </p:nvSpPr>
          <p:spPr>
            <a:xfrm>
              <a:off x="5209275" y="2480200"/>
              <a:ext cx="4475" cy="11025"/>
            </a:xfrm>
            <a:custGeom>
              <a:rect b="b" l="l" r="r" t="t"/>
              <a:pathLst>
                <a:path extrusionOk="0" h="441" w="179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"/>
            <p:cNvSpPr/>
            <p:nvPr/>
          </p:nvSpPr>
          <p:spPr>
            <a:xfrm>
              <a:off x="5213425" y="2526925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"/>
            <p:cNvSpPr/>
            <p:nvPr/>
          </p:nvSpPr>
          <p:spPr>
            <a:xfrm>
              <a:off x="6149275" y="2609675"/>
              <a:ext cx="50775" cy="14025"/>
            </a:xfrm>
            <a:custGeom>
              <a:rect b="b" l="l" r="r" t="t"/>
              <a:pathLst>
                <a:path extrusionOk="0" h="561" w="2031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"/>
            <p:cNvSpPr/>
            <p:nvPr/>
          </p:nvSpPr>
          <p:spPr>
            <a:xfrm>
              <a:off x="6271300" y="2186125"/>
              <a:ext cx="36050" cy="10725"/>
            </a:xfrm>
            <a:custGeom>
              <a:rect b="b" l="l" r="r" t="t"/>
              <a:pathLst>
                <a:path extrusionOk="0" h="429" w="1442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"/>
            <p:cNvSpPr/>
            <p:nvPr/>
          </p:nvSpPr>
          <p:spPr>
            <a:xfrm>
              <a:off x="5123850" y="2181950"/>
              <a:ext cx="15500" cy="44375"/>
            </a:xfrm>
            <a:custGeom>
              <a:rect b="b" l="l" r="r" t="t"/>
              <a:pathLst>
                <a:path extrusionOk="0" h="1775" w="62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"/>
            <p:cNvSpPr/>
            <p:nvPr/>
          </p:nvSpPr>
          <p:spPr>
            <a:xfrm>
              <a:off x="5130100" y="2224600"/>
              <a:ext cx="4175" cy="12425"/>
            </a:xfrm>
            <a:custGeom>
              <a:rect b="b" l="l" r="r" t="t"/>
              <a:pathLst>
                <a:path extrusionOk="0" h="497" w="167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"/>
            <p:cNvSpPr/>
            <p:nvPr/>
          </p:nvSpPr>
          <p:spPr>
            <a:xfrm>
              <a:off x="5368525" y="2706725"/>
              <a:ext cx="74125" cy="251825"/>
            </a:xfrm>
            <a:custGeom>
              <a:rect b="b" l="l" r="r" t="t"/>
              <a:pathLst>
                <a:path extrusionOk="0" h="10073" w="2965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"/>
            <p:cNvSpPr/>
            <p:nvPr/>
          </p:nvSpPr>
          <p:spPr>
            <a:xfrm>
              <a:off x="5374475" y="2853150"/>
              <a:ext cx="37825" cy="90225"/>
            </a:xfrm>
            <a:custGeom>
              <a:rect b="b" l="l" r="r" t="t"/>
              <a:pathLst>
                <a:path extrusionOk="0" h="3609" w="1513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"/>
            <p:cNvSpPr/>
            <p:nvPr/>
          </p:nvSpPr>
          <p:spPr>
            <a:xfrm>
              <a:off x="5329525" y="2836600"/>
              <a:ext cx="41100" cy="39500"/>
            </a:xfrm>
            <a:custGeom>
              <a:rect b="b" l="l" r="r" t="t"/>
              <a:pathLst>
                <a:path extrusionOk="0" h="1580" w="1644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"/>
            <p:cNvSpPr/>
            <p:nvPr/>
          </p:nvSpPr>
          <p:spPr>
            <a:xfrm>
              <a:off x="5345900" y="2845725"/>
              <a:ext cx="7150" cy="3875"/>
            </a:xfrm>
            <a:custGeom>
              <a:rect b="b" l="l" r="r" t="t"/>
              <a:pathLst>
                <a:path extrusionOk="0" h="155" w="286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"/>
            <p:cNvSpPr/>
            <p:nvPr/>
          </p:nvSpPr>
          <p:spPr>
            <a:xfrm>
              <a:off x="5331900" y="2860600"/>
              <a:ext cx="3600" cy="7175"/>
            </a:xfrm>
            <a:custGeom>
              <a:rect b="b" l="l" r="r" t="t"/>
              <a:pathLst>
                <a:path extrusionOk="0" h="287" w="144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"/>
            <p:cNvSpPr/>
            <p:nvPr/>
          </p:nvSpPr>
          <p:spPr>
            <a:xfrm>
              <a:off x="5335475" y="285672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"/>
            <p:cNvSpPr/>
            <p:nvPr/>
          </p:nvSpPr>
          <p:spPr>
            <a:xfrm>
              <a:off x="5370600" y="2849875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"/>
            <p:cNvSpPr/>
            <p:nvPr/>
          </p:nvSpPr>
          <p:spPr>
            <a:xfrm>
              <a:off x="5342925" y="28495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"/>
            <p:cNvSpPr/>
            <p:nvPr/>
          </p:nvSpPr>
          <p:spPr>
            <a:xfrm>
              <a:off x="5353050" y="2842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"/>
            <p:cNvSpPr/>
            <p:nvPr/>
          </p:nvSpPr>
          <p:spPr>
            <a:xfrm>
              <a:off x="5129500" y="2132225"/>
              <a:ext cx="28900" cy="93800"/>
            </a:xfrm>
            <a:custGeom>
              <a:rect b="b" l="l" r="r" t="t"/>
              <a:pathLst>
                <a:path extrusionOk="0" h="3752" w="1156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"/>
            <p:cNvSpPr/>
            <p:nvPr/>
          </p:nvSpPr>
          <p:spPr>
            <a:xfrm>
              <a:off x="5217900" y="2070225"/>
              <a:ext cx="29800" cy="48650"/>
            </a:xfrm>
            <a:custGeom>
              <a:rect b="b" l="l" r="r" t="t"/>
              <a:pathLst>
                <a:path extrusionOk="0" h="1946" w="1192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"/>
            <p:cNvSpPr/>
            <p:nvPr/>
          </p:nvSpPr>
          <p:spPr>
            <a:xfrm>
              <a:off x="5142000" y="2117650"/>
              <a:ext cx="53300" cy="50650"/>
            </a:xfrm>
            <a:custGeom>
              <a:rect b="b" l="l" r="r" t="t"/>
              <a:pathLst>
                <a:path extrusionOk="0" h="2026" w="2132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"/>
            <p:cNvSpPr/>
            <p:nvPr/>
          </p:nvSpPr>
          <p:spPr>
            <a:xfrm>
              <a:off x="5188125" y="2096225"/>
              <a:ext cx="31000" cy="10650"/>
            </a:xfrm>
            <a:custGeom>
              <a:rect b="b" l="l" r="r" t="t"/>
              <a:pathLst>
                <a:path extrusionOk="0" h="426" w="124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"/>
            <p:cNvSpPr/>
            <p:nvPr/>
          </p:nvSpPr>
          <p:spPr>
            <a:xfrm>
              <a:off x="5165800" y="2107225"/>
              <a:ext cx="15225" cy="6725"/>
            </a:xfrm>
            <a:custGeom>
              <a:rect b="b" l="l" r="r" t="t"/>
              <a:pathLst>
                <a:path extrusionOk="0" h="269" w="609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"/>
            <p:cNvSpPr/>
            <p:nvPr/>
          </p:nvSpPr>
          <p:spPr>
            <a:xfrm>
              <a:off x="5125625" y="2157550"/>
              <a:ext cx="9250" cy="7150"/>
            </a:xfrm>
            <a:custGeom>
              <a:rect b="b" l="l" r="r" t="t"/>
              <a:pathLst>
                <a:path extrusionOk="0" h="286" w="37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"/>
            <p:cNvSpPr/>
            <p:nvPr/>
          </p:nvSpPr>
          <p:spPr>
            <a:xfrm>
              <a:off x="5213150" y="2098675"/>
              <a:ext cx="7750" cy="5300"/>
            </a:xfrm>
            <a:custGeom>
              <a:rect b="b" l="l" r="r" t="t"/>
              <a:pathLst>
                <a:path extrusionOk="0" h="212" w="31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"/>
            <p:cNvSpPr/>
            <p:nvPr/>
          </p:nvSpPr>
          <p:spPr>
            <a:xfrm>
              <a:off x="5134550" y="2150100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"/>
            <p:cNvSpPr/>
            <p:nvPr/>
          </p:nvSpPr>
          <p:spPr>
            <a:xfrm>
              <a:off x="5130975" y="2160800"/>
              <a:ext cx="3600" cy="7775"/>
            </a:xfrm>
            <a:custGeom>
              <a:rect b="b" l="l" r="r" t="t"/>
              <a:pathLst>
                <a:path extrusionOk="0" h="311" w="144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"/>
            <p:cNvSpPr/>
            <p:nvPr/>
          </p:nvSpPr>
          <p:spPr>
            <a:xfrm>
              <a:off x="5141700" y="21325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"/>
            <p:cNvSpPr/>
            <p:nvPr/>
          </p:nvSpPr>
          <p:spPr>
            <a:xfrm>
              <a:off x="5137825" y="2139675"/>
              <a:ext cx="3600" cy="8650"/>
            </a:xfrm>
            <a:custGeom>
              <a:rect b="b" l="l" r="r" t="t"/>
              <a:pathLst>
                <a:path extrusionOk="0" h="346" w="144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"/>
            <p:cNvSpPr/>
            <p:nvPr/>
          </p:nvSpPr>
          <p:spPr>
            <a:xfrm>
              <a:off x="5206300" y="2103375"/>
              <a:ext cx="3600" cy="1675"/>
            </a:xfrm>
            <a:custGeom>
              <a:rect b="b" l="l" r="r" t="t"/>
              <a:pathLst>
                <a:path extrusionOk="0" h="67" w="144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"/>
            <p:cNvSpPr/>
            <p:nvPr/>
          </p:nvSpPr>
          <p:spPr>
            <a:xfrm>
              <a:off x="5127425" y="21715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"/>
            <p:cNvSpPr/>
            <p:nvPr/>
          </p:nvSpPr>
          <p:spPr>
            <a:xfrm>
              <a:off x="6138550" y="2386800"/>
              <a:ext cx="81000" cy="10975"/>
            </a:xfrm>
            <a:custGeom>
              <a:rect b="b" l="l" r="r" t="t"/>
              <a:pathLst>
                <a:path extrusionOk="0" h="439" w="324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"/>
            <p:cNvSpPr/>
            <p:nvPr/>
          </p:nvSpPr>
          <p:spPr>
            <a:xfrm>
              <a:off x="6126650" y="2383750"/>
              <a:ext cx="53600" cy="14025"/>
            </a:xfrm>
            <a:custGeom>
              <a:rect b="b" l="l" r="r" t="t"/>
              <a:pathLst>
                <a:path extrusionOk="0" h="561" w="2144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"/>
            <p:cNvSpPr/>
            <p:nvPr/>
          </p:nvSpPr>
          <p:spPr>
            <a:xfrm>
              <a:off x="6095700" y="2385925"/>
              <a:ext cx="44075" cy="11850"/>
            </a:xfrm>
            <a:custGeom>
              <a:rect b="b" l="l" r="r" t="t"/>
              <a:pathLst>
                <a:path extrusionOk="0" h="474" w="1763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"/>
            <p:cNvSpPr/>
            <p:nvPr/>
          </p:nvSpPr>
          <p:spPr>
            <a:xfrm>
              <a:off x="6244525" y="2382575"/>
              <a:ext cx="30075" cy="11650"/>
            </a:xfrm>
            <a:custGeom>
              <a:rect b="b" l="l" r="r" t="t"/>
              <a:pathLst>
                <a:path extrusionOk="0" h="466" w="1203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"/>
            <p:cNvSpPr/>
            <p:nvPr/>
          </p:nvSpPr>
          <p:spPr>
            <a:xfrm>
              <a:off x="6217425" y="2386725"/>
              <a:ext cx="12225" cy="5775"/>
            </a:xfrm>
            <a:custGeom>
              <a:rect b="b" l="l" r="r" t="t"/>
              <a:pathLst>
                <a:path extrusionOk="0" h="231" w="489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"/>
            <p:cNvSpPr/>
            <p:nvPr/>
          </p:nvSpPr>
          <p:spPr>
            <a:xfrm>
              <a:off x="6242725" y="2379600"/>
              <a:ext cx="10750" cy="5475"/>
            </a:xfrm>
            <a:custGeom>
              <a:rect b="b" l="l" r="r" t="t"/>
              <a:pathLst>
                <a:path extrusionOk="0" h="219" w="43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"/>
            <p:cNvSpPr/>
            <p:nvPr/>
          </p:nvSpPr>
          <p:spPr>
            <a:xfrm>
              <a:off x="6228150" y="2383450"/>
              <a:ext cx="7175" cy="7775"/>
            </a:xfrm>
            <a:custGeom>
              <a:rect b="b" l="l" r="r" t="t"/>
              <a:pathLst>
                <a:path extrusionOk="0" h="311" w="287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"/>
            <p:cNvSpPr/>
            <p:nvPr/>
          </p:nvSpPr>
          <p:spPr>
            <a:xfrm>
              <a:off x="6239150" y="2388775"/>
              <a:ext cx="3600" cy="2600"/>
            </a:xfrm>
            <a:custGeom>
              <a:rect b="b" l="l" r="r" t="t"/>
              <a:pathLst>
                <a:path extrusionOk="0" h="104" w="144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"/>
            <p:cNvSpPr/>
            <p:nvPr/>
          </p:nvSpPr>
          <p:spPr>
            <a:xfrm>
              <a:off x="6235300" y="2390900"/>
              <a:ext cx="4475" cy="1575"/>
            </a:xfrm>
            <a:custGeom>
              <a:rect b="b" l="l" r="r" t="t"/>
              <a:pathLst>
                <a:path extrusionOk="0" h="63" w="179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"/>
            <p:cNvSpPr/>
            <p:nvPr/>
          </p:nvSpPr>
          <p:spPr>
            <a:xfrm>
              <a:off x="6264450" y="2380325"/>
              <a:ext cx="4200" cy="2575"/>
            </a:xfrm>
            <a:custGeom>
              <a:rect b="b" l="l" r="r" t="t"/>
              <a:pathLst>
                <a:path extrusionOk="0" h="103" w="168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"/>
            <p:cNvSpPr/>
            <p:nvPr/>
          </p:nvSpPr>
          <p:spPr>
            <a:xfrm>
              <a:off x="6170400" y="2314400"/>
              <a:ext cx="7775" cy="8350"/>
            </a:xfrm>
            <a:custGeom>
              <a:rect b="b" l="l" r="r" t="t"/>
              <a:pathLst>
                <a:path extrusionOk="0" h="334" w="311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"/>
            <p:cNvSpPr/>
            <p:nvPr/>
          </p:nvSpPr>
          <p:spPr>
            <a:xfrm>
              <a:off x="6203150" y="2301650"/>
              <a:ext cx="8650" cy="6225"/>
            </a:xfrm>
            <a:custGeom>
              <a:rect b="b" l="l" r="r" t="t"/>
              <a:pathLst>
                <a:path extrusionOk="0" h="249" w="346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"/>
            <p:cNvSpPr/>
            <p:nvPr/>
          </p:nvSpPr>
          <p:spPr>
            <a:xfrm>
              <a:off x="6073675" y="2790575"/>
              <a:ext cx="68475" cy="15375"/>
            </a:xfrm>
            <a:custGeom>
              <a:rect b="b" l="l" r="r" t="t"/>
              <a:pathLst>
                <a:path extrusionOk="0" h="615" w="2739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"/>
            <p:cNvSpPr/>
            <p:nvPr/>
          </p:nvSpPr>
          <p:spPr>
            <a:xfrm>
              <a:off x="6219525" y="2510250"/>
              <a:ext cx="4175" cy="4600"/>
            </a:xfrm>
            <a:custGeom>
              <a:rect b="b" l="l" r="r" t="t"/>
              <a:pathLst>
                <a:path extrusionOk="0" h="184" w="167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"/>
            <p:cNvSpPr/>
            <p:nvPr/>
          </p:nvSpPr>
          <p:spPr>
            <a:xfrm>
              <a:off x="6229625" y="2510525"/>
              <a:ext cx="6000" cy="5725"/>
            </a:xfrm>
            <a:custGeom>
              <a:rect b="b" l="l" r="r" t="t"/>
              <a:pathLst>
                <a:path extrusionOk="0" h="229" w="24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"/>
            <p:cNvSpPr/>
            <p:nvPr/>
          </p:nvSpPr>
          <p:spPr>
            <a:xfrm>
              <a:off x="6189150" y="2505500"/>
              <a:ext cx="5600" cy="3625"/>
            </a:xfrm>
            <a:custGeom>
              <a:rect b="b" l="l" r="r" t="t"/>
              <a:pathLst>
                <a:path extrusionOk="0" h="145" w="224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"/>
            <p:cNvSpPr/>
            <p:nvPr/>
          </p:nvSpPr>
          <p:spPr>
            <a:xfrm>
              <a:off x="5386075" y="2697975"/>
              <a:ext cx="36650" cy="97475"/>
            </a:xfrm>
            <a:custGeom>
              <a:rect b="b" l="l" r="r" t="t"/>
              <a:pathLst>
                <a:path extrusionOk="0" h="3899" w="1466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"/>
            <p:cNvSpPr/>
            <p:nvPr/>
          </p:nvSpPr>
          <p:spPr>
            <a:xfrm>
              <a:off x="5410775" y="26844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"/>
            <p:cNvSpPr/>
            <p:nvPr/>
          </p:nvSpPr>
          <p:spPr>
            <a:xfrm>
              <a:off x="5414350" y="26948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"/>
            <p:cNvSpPr/>
            <p:nvPr/>
          </p:nvSpPr>
          <p:spPr>
            <a:xfrm>
              <a:off x="5418225" y="2691525"/>
              <a:ext cx="3000" cy="4500"/>
            </a:xfrm>
            <a:custGeom>
              <a:rect b="b" l="l" r="r" t="t"/>
              <a:pathLst>
                <a:path extrusionOk="0" h="180" w="12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"/>
            <p:cNvSpPr/>
            <p:nvPr/>
          </p:nvSpPr>
          <p:spPr>
            <a:xfrm>
              <a:off x="6078025" y="3165100"/>
              <a:ext cx="21250" cy="7775"/>
            </a:xfrm>
            <a:custGeom>
              <a:rect b="b" l="l" r="r" t="t"/>
              <a:pathLst>
                <a:path extrusionOk="0" h="311" w="85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"/>
            <p:cNvSpPr/>
            <p:nvPr/>
          </p:nvSpPr>
          <p:spPr>
            <a:xfrm>
              <a:off x="6056700" y="3186675"/>
              <a:ext cx="14300" cy="3850"/>
            </a:xfrm>
            <a:custGeom>
              <a:rect b="b" l="l" r="r" t="t"/>
              <a:pathLst>
                <a:path extrusionOk="0" h="154" w="572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"/>
            <p:cNvSpPr/>
            <p:nvPr/>
          </p:nvSpPr>
          <p:spPr>
            <a:xfrm>
              <a:off x="6092725" y="3193375"/>
              <a:ext cx="14600" cy="4350"/>
            </a:xfrm>
            <a:custGeom>
              <a:rect b="b" l="l" r="r" t="t"/>
              <a:pathLst>
                <a:path extrusionOk="0" h="174" w="584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"/>
            <p:cNvSpPr/>
            <p:nvPr/>
          </p:nvSpPr>
          <p:spPr>
            <a:xfrm>
              <a:off x="6045375" y="3187125"/>
              <a:ext cx="7475" cy="2525"/>
            </a:xfrm>
            <a:custGeom>
              <a:rect b="b" l="l" r="r" t="t"/>
              <a:pathLst>
                <a:path extrusionOk="0" h="101" w="299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"/>
            <p:cNvSpPr/>
            <p:nvPr/>
          </p:nvSpPr>
          <p:spPr>
            <a:xfrm>
              <a:off x="6095400" y="2143125"/>
              <a:ext cx="168200" cy="22575"/>
            </a:xfrm>
            <a:custGeom>
              <a:rect b="b" l="l" r="r" t="t"/>
              <a:pathLst>
                <a:path extrusionOk="0" h="903" w="6728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"/>
            <p:cNvSpPr/>
            <p:nvPr/>
          </p:nvSpPr>
          <p:spPr>
            <a:xfrm>
              <a:off x="6181725" y="2141875"/>
              <a:ext cx="63125" cy="18950"/>
            </a:xfrm>
            <a:custGeom>
              <a:rect b="b" l="l" r="r" t="t"/>
              <a:pathLst>
                <a:path extrusionOk="0" h="758" w="2525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"/>
            <p:cNvSpPr/>
            <p:nvPr/>
          </p:nvSpPr>
          <p:spPr>
            <a:xfrm>
              <a:off x="6156700" y="2137750"/>
              <a:ext cx="53450" cy="17725"/>
            </a:xfrm>
            <a:custGeom>
              <a:rect b="b" l="l" r="r" t="t"/>
              <a:pathLst>
                <a:path extrusionOk="0" h="709" w="2138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"/>
            <p:cNvSpPr/>
            <p:nvPr/>
          </p:nvSpPr>
          <p:spPr>
            <a:xfrm>
              <a:off x="6173375" y="2139400"/>
              <a:ext cx="26825" cy="11475"/>
            </a:xfrm>
            <a:custGeom>
              <a:rect b="b" l="l" r="r" t="t"/>
              <a:pathLst>
                <a:path extrusionOk="0" h="459" w="1073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"/>
            <p:cNvSpPr/>
            <p:nvPr/>
          </p:nvSpPr>
          <p:spPr>
            <a:xfrm>
              <a:off x="6131100" y="2134925"/>
              <a:ext cx="40225" cy="9100"/>
            </a:xfrm>
            <a:custGeom>
              <a:rect b="b" l="l" r="r" t="t"/>
              <a:pathLst>
                <a:path extrusionOk="0" h="364" w="1609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"/>
            <p:cNvSpPr/>
            <p:nvPr/>
          </p:nvSpPr>
          <p:spPr>
            <a:xfrm>
              <a:off x="6170700" y="21396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"/>
            <p:cNvSpPr/>
            <p:nvPr/>
          </p:nvSpPr>
          <p:spPr>
            <a:xfrm>
              <a:off x="6207300" y="27674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"/>
            <p:cNvSpPr/>
            <p:nvPr/>
          </p:nvSpPr>
          <p:spPr>
            <a:xfrm>
              <a:off x="6164150" y="3000500"/>
              <a:ext cx="8950" cy="6875"/>
            </a:xfrm>
            <a:custGeom>
              <a:rect b="b" l="l" r="r" t="t"/>
              <a:pathLst>
                <a:path extrusionOk="0" h="275" w="358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"/>
            <p:cNvSpPr/>
            <p:nvPr/>
          </p:nvSpPr>
          <p:spPr>
            <a:xfrm>
              <a:off x="6231725" y="3000200"/>
              <a:ext cx="5075" cy="10450"/>
            </a:xfrm>
            <a:custGeom>
              <a:rect b="b" l="l" r="r" t="t"/>
              <a:pathLst>
                <a:path extrusionOk="0" h="418" w="203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"/>
            <p:cNvSpPr/>
            <p:nvPr/>
          </p:nvSpPr>
          <p:spPr>
            <a:xfrm>
              <a:off x="6242725" y="2695275"/>
              <a:ext cx="18475" cy="11425"/>
            </a:xfrm>
            <a:custGeom>
              <a:rect b="b" l="l" r="r" t="t"/>
              <a:pathLst>
                <a:path extrusionOk="0" h="457" w="739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"/>
            <p:cNvSpPr/>
            <p:nvPr/>
          </p:nvSpPr>
          <p:spPr>
            <a:xfrm>
              <a:off x="6205825" y="262397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"/>
            <p:cNvSpPr/>
            <p:nvPr/>
          </p:nvSpPr>
          <p:spPr>
            <a:xfrm>
              <a:off x="6167725" y="2621250"/>
              <a:ext cx="3000" cy="2375"/>
            </a:xfrm>
            <a:custGeom>
              <a:rect b="b" l="l" r="r" t="t"/>
              <a:pathLst>
                <a:path extrusionOk="0" h="95" w="12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"/>
            <p:cNvSpPr/>
            <p:nvPr/>
          </p:nvSpPr>
          <p:spPr>
            <a:xfrm>
              <a:off x="5162550" y="2254275"/>
              <a:ext cx="26500" cy="10750"/>
            </a:xfrm>
            <a:custGeom>
              <a:rect b="b" l="l" r="r" t="t"/>
              <a:pathLst>
                <a:path extrusionOk="0" h="430" w="106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"/>
            <p:cNvSpPr/>
            <p:nvPr/>
          </p:nvSpPr>
          <p:spPr>
            <a:xfrm>
              <a:off x="6321900" y="3284175"/>
              <a:ext cx="21475" cy="7450"/>
            </a:xfrm>
            <a:custGeom>
              <a:rect b="b" l="l" r="r" t="t"/>
              <a:pathLst>
                <a:path extrusionOk="0" h="298" w="859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"/>
            <p:cNvSpPr/>
            <p:nvPr/>
          </p:nvSpPr>
          <p:spPr>
            <a:xfrm>
              <a:off x="6223975" y="2243850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"/>
            <p:cNvSpPr/>
            <p:nvPr/>
          </p:nvSpPr>
          <p:spPr>
            <a:xfrm>
              <a:off x="6220400" y="2182550"/>
              <a:ext cx="33375" cy="12225"/>
            </a:xfrm>
            <a:custGeom>
              <a:rect b="b" l="l" r="r" t="t"/>
              <a:pathLst>
                <a:path extrusionOk="0" h="489" w="1335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"/>
            <p:cNvSpPr/>
            <p:nvPr/>
          </p:nvSpPr>
          <p:spPr>
            <a:xfrm>
              <a:off x="6241250" y="2189975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"/>
            <p:cNvSpPr/>
            <p:nvPr/>
          </p:nvSpPr>
          <p:spPr>
            <a:xfrm>
              <a:off x="6118025" y="2136700"/>
              <a:ext cx="35725" cy="17600"/>
            </a:xfrm>
            <a:custGeom>
              <a:rect b="b" l="l" r="r" t="t"/>
              <a:pathLst>
                <a:path extrusionOk="0" h="704" w="1429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"/>
            <p:cNvSpPr/>
            <p:nvPr/>
          </p:nvSpPr>
          <p:spPr>
            <a:xfrm>
              <a:off x="6176350" y="1996575"/>
              <a:ext cx="12825" cy="10025"/>
            </a:xfrm>
            <a:custGeom>
              <a:rect b="b" l="l" r="r" t="t"/>
              <a:pathLst>
                <a:path extrusionOk="0" h="401" w="513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"/>
            <p:cNvSpPr/>
            <p:nvPr/>
          </p:nvSpPr>
          <p:spPr>
            <a:xfrm>
              <a:off x="6083475" y="2307000"/>
              <a:ext cx="40525" cy="8325"/>
            </a:xfrm>
            <a:custGeom>
              <a:rect b="b" l="l" r="r" t="t"/>
              <a:pathLst>
                <a:path extrusionOk="0" h="333" w="1621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"/>
            <p:cNvSpPr/>
            <p:nvPr/>
          </p:nvSpPr>
          <p:spPr>
            <a:xfrm>
              <a:off x="6142125" y="3093075"/>
              <a:ext cx="16100" cy="8050"/>
            </a:xfrm>
            <a:custGeom>
              <a:rect b="b" l="l" r="r" t="t"/>
              <a:pathLst>
                <a:path extrusionOk="0" h="322" w="644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"/>
            <p:cNvSpPr/>
            <p:nvPr/>
          </p:nvSpPr>
          <p:spPr>
            <a:xfrm>
              <a:off x="6164150" y="3093675"/>
              <a:ext cx="6575" cy="5975"/>
            </a:xfrm>
            <a:custGeom>
              <a:rect b="b" l="l" r="r" t="t"/>
              <a:pathLst>
                <a:path extrusionOk="0" h="239" w="263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"/>
            <p:cNvSpPr/>
            <p:nvPr/>
          </p:nvSpPr>
          <p:spPr>
            <a:xfrm>
              <a:off x="6138850" y="3089075"/>
              <a:ext cx="7475" cy="9075"/>
            </a:xfrm>
            <a:custGeom>
              <a:rect b="b" l="l" r="r" t="t"/>
              <a:pathLst>
                <a:path extrusionOk="0" h="363" w="299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"/>
            <p:cNvSpPr/>
            <p:nvPr/>
          </p:nvSpPr>
          <p:spPr>
            <a:xfrm>
              <a:off x="6161775" y="1841425"/>
              <a:ext cx="38125" cy="11350"/>
            </a:xfrm>
            <a:custGeom>
              <a:rect b="b" l="l" r="r" t="t"/>
              <a:pathLst>
                <a:path extrusionOk="0" h="454" w="1525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"/>
            <p:cNvSpPr/>
            <p:nvPr/>
          </p:nvSpPr>
          <p:spPr>
            <a:xfrm>
              <a:off x="6196000" y="184917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"/>
            <p:cNvSpPr/>
            <p:nvPr/>
          </p:nvSpPr>
          <p:spPr>
            <a:xfrm>
              <a:off x="6213850" y="18420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"/>
            <p:cNvSpPr/>
            <p:nvPr/>
          </p:nvSpPr>
          <p:spPr>
            <a:xfrm>
              <a:off x="6122175" y="1708950"/>
              <a:ext cx="105100" cy="14975"/>
            </a:xfrm>
            <a:custGeom>
              <a:rect b="b" l="l" r="r" t="t"/>
              <a:pathLst>
                <a:path extrusionOk="0" h="599" w="4204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"/>
            <p:cNvSpPr/>
            <p:nvPr/>
          </p:nvSpPr>
          <p:spPr>
            <a:xfrm>
              <a:off x="6196000" y="1712550"/>
              <a:ext cx="16550" cy="13800"/>
            </a:xfrm>
            <a:custGeom>
              <a:rect b="b" l="l" r="r" t="t"/>
              <a:pathLst>
                <a:path extrusionOk="0" h="552" w="662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"/>
            <p:cNvSpPr/>
            <p:nvPr/>
          </p:nvSpPr>
          <p:spPr>
            <a:xfrm>
              <a:off x="5216425" y="207092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"/>
            <p:cNvSpPr/>
            <p:nvPr/>
          </p:nvSpPr>
          <p:spPr>
            <a:xfrm>
              <a:off x="5217000" y="2093550"/>
              <a:ext cx="8075" cy="7150"/>
            </a:xfrm>
            <a:custGeom>
              <a:rect b="b" l="l" r="r" t="t"/>
              <a:pathLst>
                <a:path extrusionOk="0" h="286" w="323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"/>
            <p:cNvSpPr/>
            <p:nvPr/>
          </p:nvSpPr>
          <p:spPr>
            <a:xfrm>
              <a:off x="6202850" y="3628050"/>
              <a:ext cx="11625" cy="7075"/>
            </a:xfrm>
            <a:custGeom>
              <a:rect b="b" l="l" r="r" t="t"/>
              <a:pathLst>
                <a:path extrusionOk="0" h="283" w="465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"/>
            <p:cNvSpPr/>
            <p:nvPr/>
          </p:nvSpPr>
          <p:spPr>
            <a:xfrm>
              <a:off x="6182000" y="1888450"/>
              <a:ext cx="10750" cy="7175"/>
            </a:xfrm>
            <a:custGeom>
              <a:rect b="b" l="l" r="r" t="t"/>
              <a:pathLst>
                <a:path extrusionOk="0" h="287" w="43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"/>
            <p:cNvSpPr/>
            <p:nvPr/>
          </p:nvSpPr>
          <p:spPr>
            <a:xfrm>
              <a:off x="6243025" y="2182850"/>
              <a:ext cx="46175" cy="13700"/>
            </a:xfrm>
            <a:custGeom>
              <a:rect b="b" l="l" r="r" t="t"/>
              <a:pathLst>
                <a:path extrusionOk="0" h="548" w="1847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"/>
            <p:cNvSpPr/>
            <p:nvPr/>
          </p:nvSpPr>
          <p:spPr>
            <a:xfrm>
              <a:off x="6152550" y="1842025"/>
              <a:ext cx="14600" cy="7750"/>
            </a:xfrm>
            <a:custGeom>
              <a:rect b="b" l="l" r="r" t="t"/>
              <a:pathLst>
                <a:path extrusionOk="0" h="310" w="584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"/>
            <p:cNvSpPr/>
            <p:nvPr/>
          </p:nvSpPr>
          <p:spPr>
            <a:xfrm>
              <a:off x="5375950" y="2091150"/>
              <a:ext cx="108675" cy="18475"/>
            </a:xfrm>
            <a:custGeom>
              <a:rect b="b" l="l" r="r" t="t"/>
              <a:pathLst>
                <a:path extrusionOk="0" h="739" w="4347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"/>
            <p:cNvSpPr/>
            <p:nvPr/>
          </p:nvSpPr>
          <p:spPr>
            <a:xfrm>
              <a:off x="5247675" y="2003250"/>
              <a:ext cx="75325" cy="31675"/>
            </a:xfrm>
            <a:custGeom>
              <a:rect b="b" l="l" r="r" t="t"/>
              <a:pathLst>
                <a:path extrusionOk="0" h="1267" w="3013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"/>
            <p:cNvSpPr/>
            <p:nvPr/>
          </p:nvSpPr>
          <p:spPr>
            <a:xfrm>
              <a:off x="5229225" y="1974675"/>
              <a:ext cx="24725" cy="86750"/>
            </a:xfrm>
            <a:custGeom>
              <a:rect b="b" l="l" r="r" t="t"/>
              <a:pathLst>
                <a:path extrusionOk="0" h="3470" w="989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"/>
            <p:cNvSpPr/>
            <p:nvPr/>
          </p:nvSpPr>
          <p:spPr>
            <a:xfrm>
              <a:off x="5312550" y="2084900"/>
              <a:ext cx="70875" cy="20725"/>
            </a:xfrm>
            <a:custGeom>
              <a:rect b="b" l="l" r="r" t="t"/>
              <a:pathLst>
                <a:path extrusionOk="0" h="829" w="2835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"/>
            <p:cNvSpPr/>
            <p:nvPr/>
          </p:nvSpPr>
          <p:spPr>
            <a:xfrm>
              <a:off x="5479250" y="2093375"/>
              <a:ext cx="72950" cy="14600"/>
            </a:xfrm>
            <a:custGeom>
              <a:rect b="b" l="l" r="r" t="t"/>
              <a:pathLst>
                <a:path extrusionOk="0" h="584" w="2918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"/>
            <p:cNvSpPr/>
            <p:nvPr/>
          </p:nvSpPr>
          <p:spPr>
            <a:xfrm>
              <a:off x="5312850" y="2043250"/>
              <a:ext cx="56875" cy="13725"/>
            </a:xfrm>
            <a:custGeom>
              <a:rect b="b" l="l" r="r" t="t"/>
              <a:pathLst>
                <a:path extrusionOk="0" h="549" w="2275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"/>
            <p:cNvSpPr/>
            <p:nvPr/>
          </p:nvSpPr>
          <p:spPr>
            <a:xfrm>
              <a:off x="5342325" y="2067900"/>
              <a:ext cx="60450" cy="10825"/>
            </a:xfrm>
            <a:custGeom>
              <a:rect b="b" l="l" r="r" t="t"/>
              <a:pathLst>
                <a:path extrusionOk="0" h="433" w="2418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"/>
            <p:cNvSpPr/>
            <p:nvPr/>
          </p:nvSpPr>
          <p:spPr>
            <a:xfrm>
              <a:off x="5319700" y="2017850"/>
              <a:ext cx="60750" cy="13800"/>
            </a:xfrm>
            <a:custGeom>
              <a:rect b="b" l="l" r="r" t="t"/>
              <a:pathLst>
                <a:path extrusionOk="0" h="552" w="243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"/>
            <p:cNvSpPr/>
            <p:nvPr/>
          </p:nvSpPr>
          <p:spPr>
            <a:xfrm>
              <a:off x="5408700" y="2067350"/>
              <a:ext cx="55975" cy="10675"/>
            </a:xfrm>
            <a:custGeom>
              <a:rect b="b" l="l" r="r" t="t"/>
              <a:pathLst>
                <a:path extrusionOk="0" h="427" w="2239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"/>
            <p:cNvSpPr/>
            <p:nvPr/>
          </p:nvSpPr>
          <p:spPr>
            <a:xfrm>
              <a:off x="5273350" y="2042625"/>
              <a:ext cx="38625" cy="14000"/>
            </a:xfrm>
            <a:custGeom>
              <a:rect b="b" l="l" r="r" t="t"/>
              <a:pathLst>
                <a:path extrusionOk="0" h="560" w="1545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"/>
            <p:cNvSpPr/>
            <p:nvPr/>
          </p:nvSpPr>
          <p:spPr>
            <a:xfrm>
              <a:off x="5564075" y="2085475"/>
              <a:ext cx="45275" cy="6600"/>
            </a:xfrm>
            <a:custGeom>
              <a:rect b="b" l="l" r="r" t="t"/>
              <a:pathLst>
                <a:path extrusionOk="0" h="264" w="1811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"/>
            <p:cNvSpPr/>
            <p:nvPr/>
          </p:nvSpPr>
          <p:spPr>
            <a:xfrm>
              <a:off x="5319100" y="2063650"/>
              <a:ext cx="21175" cy="11400"/>
            </a:xfrm>
            <a:custGeom>
              <a:rect b="b" l="l" r="r" t="t"/>
              <a:pathLst>
                <a:path extrusionOk="0" h="456" w="847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"/>
            <p:cNvSpPr/>
            <p:nvPr/>
          </p:nvSpPr>
          <p:spPr>
            <a:xfrm>
              <a:off x="5289350" y="2081050"/>
              <a:ext cx="28300" cy="15975"/>
            </a:xfrm>
            <a:custGeom>
              <a:rect b="b" l="l" r="r" t="t"/>
              <a:pathLst>
                <a:path extrusionOk="0" h="639" w="1132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"/>
            <p:cNvSpPr/>
            <p:nvPr/>
          </p:nvSpPr>
          <p:spPr>
            <a:xfrm>
              <a:off x="5528950" y="2087975"/>
              <a:ext cx="49450" cy="9550"/>
            </a:xfrm>
            <a:custGeom>
              <a:rect b="b" l="l" r="r" t="t"/>
              <a:pathLst>
                <a:path extrusionOk="0" h="382" w="1978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"/>
            <p:cNvSpPr/>
            <p:nvPr/>
          </p:nvSpPr>
          <p:spPr>
            <a:xfrm>
              <a:off x="5270000" y="2073825"/>
              <a:ext cx="22650" cy="16850"/>
            </a:xfrm>
            <a:custGeom>
              <a:rect b="b" l="l" r="r" t="t"/>
              <a:pathLst>
                <a:path extrusionOk="0" h="674" w="906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"/>
            <p:cNvSpPr/>
            <p:nvPr/>
          </p:nvSpPr>
          <p:spPr>
            <a:xfrm>
              <a:off x="5253025" y="2055750"/>
              <a:ext cx="22650" cy="22925"/>
            </a:xfrm>
            <a:custGeom>
              <a:rect b="b" l="l" r="r" t="t"/>
              <a:pathLst>
                <a:path extrusionOk="0" h="917" w="906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"/>
            <p:cNvSpPr/>
            <p:nvPr/>
          </p:nvSpPr>
          <p:spPr>
            <a:xfrm>
              <a:off x="5528650" y="2092350"/>
              <a:ext cx="33075" cy="7700"/>
            </a:xfrm>
            <a:custGeom>
              <a:rect b="b" l="l" r="r" t="t"/>
              <a:pathLst>
                <a:path extrusionOk="0" h="308" w="1323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"/>
            <p:cNvSpPr/>
            <p:nvPr/>
          </p:nvSpPr>
          <p:spPr>
            <a:xfrm>
              <a:off x="5400375" y="2068250"/>
              <a:ext cx="13700" cy="9850"/>
            </a:xfrm>
            <a:custGeom>
              <a:rect b="b" l="l" r="r" t="t"/>
              <a:pathLst>
                <a:path extrusionOk="0" h="394" w="548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"/>
            <p:cNvSpPr/>
            <p:nvPr/>
          </p:nvSpPr>
          <p:spPr>
            <a:xfrm>
              <a:off x="5664100" y="2082250"/>
              <a:ext cx="27100" cy="3750"/>
            </a:xfrm>
            <a:custGeom>
              <a:rect b="b" l="l" r="r" t="t"/>
              <a:pathLst>
                <a:path extrusionOk="0" h="150" w="1084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"/>
            <p:cNvSpPr/>
            <p:nvPr/>
          </p:nvSpPr>
          <p:spPr>
            <a:xfrm>
              <a:off x="5692950" y="2082125"/>
              <a:ext cx="26525" cy="3100"/>
            </a:xfrm>
            <a:custGeom>
              <a:rect b="b" l="l" r="r" t="t"/>
              <a:pathLst>
                <a:path extrusionOk="0" h="124" w="1061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"/>
            <p:cNvSpPr/>
            <p:nvPr/>
          </p:nvSpPr>
          <p:spPr>
            <a:xfrm>
              <a:off x="5338750" y="2065350"/>
              <a:ext cx="10450" cy="9475"/>
            </a:xfrm>
            <a:custGeom>
              <a:rect b="b" l="l" r="r" t="t"/>
              <a:pathLst>
                <a:path extrusionOk="0" h="379" w="418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"/>
            <p:cNvSpPr/>
            <p:nvPr/>
          </p:nvSpPr>
          <p:spPr>
            <a:xfrm>
              <a:off x="5561400" y="2068050"/>
              <a:ext cx="11625" cy="6575"/>
            </a:xfrm>
            <a:custGeom>
              <a:rect b="b" l="l" r="r" t="t"/>
              <a:pathLst>
                <a:path extrusionOk="0" h="263" w="465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"/>
            <p:cNvSpPr/>
            <p:nvPr/>
          </p:nvSpPr>
          <p:spPr>
            <a:xfrm>
              <a:off x="5247675" y="2028600"/>
              <a:ext cx="8650" cy="6925"/>
            </a:xfrm>
            <a:custGeom>
              <a:rect b="b" l="l" r="r" t="t"/>
              <a:pathLst>
                <a:path extrusionOk="0" h="277" w="346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"/>
            <p:cNvSpPr/>
            <p:nvPr/>
          </p:nvSpPr>
          <p:spPr>
            <a:xfrm>
              <a:off x="5256300" y="2031625"/>
              <a:ext cx="10750" cy="3675"/>
            </a:xfrm>
            <a:custGeom>
              <a:rect b="b" l="l" r="r" t="t"/>
              <a:pathLst>
                <a:path extrusionOk="0" h="147" w="43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"/>
            <p:cNvSpPr/>
            <p:nvPr/>
          </p:nvSpPr>
          <p:spPr>
            <a:xfrm>
              <a:off x="5372100" y="2067950"/>
              <a:ext cx="6275" cy="5700"/>
            </a:xfrm>
            <a:custGeom>
              <a:rect b="b" l="l" r="r" t="t"/>
              <a:pathLst>
                <a:path extrusionOk="0" h="228" w="251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"/>
            <p:cNvSpPr/>
            <p:nvPr/>
          </p:nvSpPr>
          <p:spPr>
            <a:xfrm>
              <a:off x="5367625" y="2043250"/>
              <a:ext cx="3900" cy="7650"/>
            </a:xfrm>
            <a:custGeom>
              <a:rect b="b" l="l" r="r" t="t"/>
              <a:pathLst>
                <a:path extrusionOk="0" h="306" w="156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"/>
            <p:cNvSpPr/>
            <p:nvPr/>
          </p:nvSpPr>
          <p:spPr>
            <a:xfrm>
              <a:off x="5310175" y="2044925"/>
              <a:ext cx="7475" cy="5775"/>
            </a:xfrm>
            <a:custGeom>
              <a:rect b="b" l="l" r="r" t="t"/>
              <a:pathLst>
                <a:path extrusionOk="0" h="231" w="299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"/>
            <p:cNvSpPr/>
            <p:nvPr/>
          </p:nvSpPr>
          <p:spPr>
            <a:xfrm>
              <a:off x="5353325" y="2073600"/>
              <a:ext cx="3900" cy="4675"/>
            </a:xfrm>
            <a:custGeom>
              <a:rect b="b" l="l" r="r" t="t"/>
              <a:pathLst>
                <a:path extrusionOk="0" h="187" w="156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"/>
            <p:cNvSpPr/>
            <p:nvPr/>
          </p:nvSpPr>
          <p:spPr>
            <a:xfrm>
              <a:off x="5454250" y="2096525"/>
              <a:ext cx="3000" cy="1200"/>
            </a:xfrm>
            <a:custGeom>
              <a:rect b="b" l="l" r="r" t="t"/>
              <a:pathLst>
                <a:path extrusionOk="0" h="48" w="12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"/>
            <p:cNvSpPr/>
            <p:nvPr/>
          </p:nvSpPr>
          <p:spPr>
            <a:xfrm>
              <a:off x="5550975" y="2069350"/>
              <a:ext cx="3300" cy="2325"/>
            </a:xfrm>
            <a:custGeom>
              <a:rect b="b" l="l" r="r" t="t"/>
              <a:pathLst>
                <a:path extrusionOk="0" h="93" w="132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"/>
            <p:cNvSpPr/>
            <p:nvPr/>
          </p:nvSpPr>
          <p:spPr>
            <a:xfrm>
              <a:off x="5323575" y="1995450"/>
              <a:ext cx="46450" cy="13700"/>
            </a:xfrm>
            <a:custGeom>
              <a:rect b="b" l="l" r="r" t="t"/>
              <a:pathLst>
                <a:path extrusionOk="0" h="548" w="1858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"/>
            <p:cNvSpPr/>
            <p:nvPr/>
          </p:nvSpPr>
          <p:spPr>
            <a:xfrm>
              <a:off x="5367025" y="1992925"/>
              <a:ext cx="29200" cy="14150"/>
            </a:xfrm>
            <a:custGeom>
              <a:rect b="b" l="l" r="r" t="t"/>
              <a:pathLst>
                <a:path extrusionOk="0" h="566" w="1168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"/>
            <p:cNvSpPr/>
            <p:nvPr/>
          </p:nvSpPr>
          <p:spPr>
            <a:xfrm>
              <a:off x="5250050" y="1988475"/>
              <a:ext cx="36625" cy="25325"/>
            </a:xfrm>
            <a:custGeom>
              <a:rect b="b" l="l" r="r" t="t"/>
              <a:pathLst>
                <a:path extrusionOk="0" h="1013" w="1465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"/>
            <p:cNvSpPr/>
            <p:nvPr/>
          </p:nvSpPr>
          <p:spPr>
            <a:xfrm>
              <a:off x="5381625" y="2016725"/>
              <a:ext cx="37525" cy="11350"/>
            </a:xfrm>
            <a:custGeom>
              <a:rect b="b" l="l" r="r" t="t"/>
              <a:pathLst>
                <a:path extrusionOk="0" h="454" w="1501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"/>
            <p:cNvSpPr/>
            <p:nvPr/>
          </p:nvSpPr>
          <p:spPr>
            <a:xfrm>
              <a:off x="5302150" y="1998175"/>
              <a:ext cx="18175" cy="11750"/>
            </a:xfrm>
            <a:custGeom>
              <a:rect b="b" l="l" r="r" t="t"/>
              <a:pathLst>
                <a:path extrusionOk="0" h="470" w="727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"/>
            <p:cNvSpPr/>
            <p:nvPr/>
          </p:nvSpPr>
          <p:spPr>
            <a:xfrm>
              <a:off x="5317325" y="1996500"/>
              <a:ext cx="10725" cy="13375"/>
            </a:xfrm>
            <a:custGeom>
              <a:rect b="b" l="l" r="r" t="t"/>
              <a:pathLst>
                <a:path extrusionOk="0" h="535" w="429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"/>
            <p:cNvSpPr/>
            <p:nvPr/>
          </p:nvSpPr>
          <p:spPr>
            <a:xfrm>
              <a:off x="5284575" y="1999425"/>
              <a:ext cx="22350" cy="10800"/>
            </a:xfrm>
            <a:custGeom>
              <a:rect b="b" l="l" r="r" t="t"/>
              <a:pathLst>
                <a:path extrusionOk="0" h="432" w="894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"/>
            <p:cNvSpPr/>
            <p:nvPr/>
          </p:nvSpPr>
          <p:spPr>
            <a:xfrm>
              <a:off x="5295300" y="2003550"/>
              <a:ext cx="10725" cy="6375"/>
            </a:xfrm>
            <a:custGeom>
              <a:rect b="b" l="l" r="r" t="t"/>
              <a:pathLst>
                <a:path extrusionOk="0" h="255" w="429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"/>
            <p:cNvSpPr/>
            <p:nvPr/>
          </p:nvSpPr>
          <p:spPr>
            <a:xfrm>
              <a:off x="5317325" y="2021800"/>
              <a:ext cx="10725" cy="6875"/>
            </a:xfrm>
            <a:custGeom>
              <a:rect b="b" l="l" r="r" t="t"/>
              <a:pathLst>
                <a:path extrusionOk="0" h="275" w="429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"/>
            <p:cNvSpPr/>
            <p:nvPr/>
          </p:nvSpPr>
          <p:spPr>
            <a:xfrm>
              <a:off x="5373575" y="2020625"/>
              <a:ext cx="9250" cy="4175"/>
            </a:xfrm>
            <a:custGeom>
              <a:rect b="b" l="l" r="r" t="t"/>
              <a:pathLst>
                <a:path extrusionOk="0" h="167" w="37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"/>
            <p:cNvSpPr/>
            <p:nvPr/>
          </p:nvSpPr>
          <p:spPr>
            <a:xfrm>
              <a:off x="5281600" y="20039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"/>
            <p:cNvSpPr/>
            <p:nvPr/>
          </p:nvSpPr>
          <p:spPr>
            <a:xfrm>
              <a:off x="5344700" y="2020925"/>
              <a:ext cx="5375" cy="7150"/>
            </a:xfrm>
            <a:custGeom>
              <a:rect b="b" l="l" r="r" t="t"/>
              <a:pathLst>
                <a:path extrusionOk="0" h="286" w="215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"/>
            <p:cNvSpPr/>
            <p:nvPr/>
          </p:nvSpPr>
          <p:spPr>
            <a:xfrm>
              <a:off x="5420600" y="2001275"/>
              <a:ext cx="8375" cy="4550"/>
            </a:xfrm>
            <a:custGeom>
              <a:rect b="b" l="l" r="r" t="t"/>
              <a:pathLst>
                <a:path extrusionOk="0" h="182" w="335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"/>
            <p:cNvSpPr/>
            <p:nvPr/>
          </p:nvSpPr>
          <p:spPr>
            <a:xfrm>
              <a:off x="5410200" y="2003000"/>
              <a:ext cx="7750" cy="3375"/>
            </a:xfrm>
            <a:custGeom>
              <a:rect b="b" l="l" r="r" t="t"/>
              <a:pathLst>
                <a:path extrusionOk="0" h="135" w="31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"/>
            <p:cNvSpPr/>
            <p:nvPr/>
          </p:nvSpPr>
          <p:spPr>
            <a:xfrm>
              <a:off x="5426550" y="2017925"/>
              <a:ext cx="4200" cy="2425"/>
            </a:xfrm>
            <a:custGeom>
              <a:rect b="b" l="l" r="r" t="t"/>
              <a:pathLst>
                <a:path extrusionOk="0" h="97" w="168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"/>
            <p:cNvSpPr/>
            <p:nvPr/>
          </p:nvSpPr>
          <p:spPr>
            <a:xfrm>
              <a:off x="5427150" y="1999775"/>
              <a:ext cx="5100" cy="4200"/>
            </a:xfrm>
            <a:custGeom>
              <a:rect b="b" l="l" r="r" t="t"/>
              <a:pathLst>
                <a:path extrusionOk="0" h="168" w="204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"/>
            <p:cNvSpPr/>
            <p:nvPr/>
          </p:nvSpPr>
          <p:spPr>
            <a:xfrm>
              <a:off x="5493225" y="1938325"/>
              <a:ext cx="17900" cy="6475"/>
            </a:xfrm>
            <a:custGeom>
              <a:rect b="b" l="l" r="r" t="t"/>
              <a:pathLst>
                <a:path extrusionOk="0" h="259" w="716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"/>
            <p:cNvSpPr/>
            <p:nvPr/>
          </p:nvSpPr>
          <p:spPr>
            <a:xfrm>
              <a:off x="5472100" y="1942325"/>
              <a:ext cx="3300" cy="4500"/>
            </a:xfrm>
            <a:custGeom>
              <a:rect b="b" l="l" r="r" t="t"/>
              <a:pathLst>
                <a:path extrusionOk="0" h="180" w="132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"/>
            <p:cNvSpPr/>
            <p:nvPr/>
          </p:nvSpPr>
          <p:spPr>
            <a:xfrm>
              <a:off x="5460800" y="1928050"/>
              <a:ext cx="6850" cy="3325"/>
            </a:xfrm>
            <a:custGeom>
              <a:rect b="b" l="l" r="r" t="t"/>
              <a:pathLst>
                <a:path extrusionOk="0" h="133" w="274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"/>
            <p:cNvSpPr/>
            <p:nvPr/>
          </p:nvSpPr>
          <p:spPr>
            <a:xfrm>
              <a:off x="6096000" y="2087600"/>
              <a:ext cx="23225" cy="5150"/>
            </a:xfrm>
            <a:custGeom>
              <a:rect b="b" l="l" r="r" t="t"/>
              <a:pathLst>
                <a:path extrusionOk="0" h="206" w="929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"/>
            <p:cNvSpPr/>
            <p:nvPr/>
          </p:nvSpPr>
          <p:spPr>
            <a:xfrm>
              <a:off x="6131700" y="2081925"/>
              <a:ext cx="6275" cy="4800"/>
            </a:xfrm>
            <a:custGeom>
              <a:rect b="b" l="l" r="r" t="t"/>
              <a:pathLst>
                <a:path extrusionOk="0" h="192" w="251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"/>
            <p:cNvSpPr/>
            <p:nvPr/>
          </p:nvSpPr>
          <p:spPr>
            <a:xfrm>
              <a:off x="6080500" y="2078650"/>
              <a:ext cx="4800" cy="6025"/>
            </a:xfrm>
            <a:custGeom>
              <a:rect b="b" l="l" r="r" t="t"/>
              <a:pathLst>
                <a:path extrusionOk="0" h="241" w="192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"/>
            <p:cNvSpPr/>
            <p:nvPr/>
          </p:nvSpPr>
          <p:spPr>
            <a:xfrm>
              <a:off x="6070675" y="2099875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"/>
            <p:cNvSpPr/>
            <p:nvPr/>
          </p:nvSpPr>
          <p:spPr>
            <a:xfrm>
              <a:off x="5271175" y="2000150"/>
              <a:ext cx="6275" cy="5600"/>
            </a:xfrm>
            <a:custGeom>
              <a:rect b="b" l="l" r="r" t="t"/>
              <a:pathLst>
                <a:path extrusionOk="0" h="224" w="251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"/>
            <p:cNvSpPr/>
            <p:nvPr/>
          </p:nvSpPr>
          <p:spPr>
            <a:xfrm>
              <a:off x="5299750" y="1796175"/>
              <a:ext cx="75350" cy="16400"/>
            </a:xfrm>
            <a:custGeom>
              <a:rect b="b" l="l" r="r" t="t"/>
              <a:pathLst>
                <a:path extrusionOk="0" h="656" w="3014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"/>
            <p:cNvSpPr/>
            <p:nvPr/>
          </p:nvSpPr>
          <p:spPr>
            <a:xfrm>
              <a:off x="5280100" y="1796175"/>
              <a:ext cx="57175" cy="22875"/>
            </a:xfrm>
            <a:custGeom>
              <a:rect b="b" l="l" r="r" t="t"/>
              <a:pathLst>
                <a:path extrusionOk="0" h="915" w="2287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"/>
            <p:cNvSpPr/>
            <p:nvPr/>
          </p:nvSpPr>
          <p:spPr>
            <a:xfrm>
              <a:off x="5278925" y="1817325"/>
              <a:ext cx="17275" cy="13700"/>
            </a:xfrm>
            <a:custGeom>
              <a:rect b="b" l="l" r="r" t="t"/>
              <a:pathLst>
                <a:path extrusionOk="0" h="548" w="691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"/>
            <p:cNvSpPr/>
            <p:nvPr/>
          </p:nvSpPr>
          <p:spPr>
            <a:xfrm>
              <a:off x="5349175" y="1806600"/>
              <a:ext cx="16975" cy="10275"/>
            </a:xfrm>
            <a:custGeom>
              <a:rect b="b" l="l" r="r" t="t"/>
              <a:pathLst>
                <a:path extrusionOk="0" h="411" w="679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"/>
            <p:cNvSpPr/>
            <p:nvPr/>
          </p:nvSpPr>
          <p:spPr>
            <a:xfrm>
              <a:off x="5335175" y="1808175"/>
              <a:ext cx="12525" cy="8225"/>
            </a:xfrm>
            <a:custGeom>
              <a:rect b="b" l="l" r="r" t="t"/>
              <a:pathLst>
                <a:path extrusionOk="0" h="329" w="501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"/>
            <p:cNvSpPr/>
            <p:nvPr/>
          </p:nvSpPr>
          <p:spPr>
            <a:xfrm>
              <a:off x="5324475" y="1823725"/>
              <a:ext cx="14300" cy="3750"/>
            </a:xfrm>
            <a:custGeom>
              <a:rect b="b" l="l" r="r" t="t"/>
              <a:pathLst>
                <a:path extrusionOk="0" h="150" w="572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"/>
            <p:cNvSpPr/>
            <p:nvPr/>
          </p:nvSpPr>
          <p:spPr>
            <a:xfrm>
              <a:off x="5363750" y="1807975"/>
              <a:ext cx="10450" cy="6850"/>
            </a:xfrm>
            <a:custGeom>
              <a:rect b="b" l="l" r="r" t="t"/>
              <a:pathLst>
                <a:path extrusionOk="0" h="274" w="418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"/>
            <p:cNvSpPr/>
            <p:nvPr/>
          </p:nvSpPr>
          <p:spPr>
            <a:xfrm>
              <a:off x="5295600" y="1815600"/>
              <a:ext cx="8050" cy="5600"/>
            </a:xfrm>
            <a:custGeom>
              <a:rect b="b" l="l" r="r" t="t"/>
              <a:pathLst>
                <a:path extrusionOk="0" h="224" w="322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"/>
            <p:cNvSpPr/>
            <p:nvPr/>
          </p:nvSpPr>
          <p:spPr>
            <a:xfrm>
              <a:off x="5367625" y="1806000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"/>
            <p:cNvSpPr/>
            <p:nvPr/>
          </p:nvSpPr>
          <p:spPr>
            <a:xfrm>
              <a:off x="5346200" y="1808675"/>
              <a:ext cx="5075" cy="5400"/>
            </a:xfrm>
            <a:custGeom>
              <a:rect b="b" l="l" r="r" t="t"/>
              <a:pathLst>
                <a:path extrusionOk="0" h="216" w="203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"/>
            <p:cNvSpPr/>
            <p:nvPr/>
          </p:nvSpPr>
          <p:spPr>
            <a:xfrm>
              <a:off x="5866500" y="2103950"/>
              <a:ext cx="6275" cy="3100"/>
            </a:xfrm>
            <a:custGeom>
              <a:rect b="b" l="l" r="r" t="t"/>
              <a:pathLst>
                <a:path extrusionOk="0" h="124" w="251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"/>
            <p:cNvSpPr/>
            <p:nvPr/>
          </p:nvSpPr>
          <p:spPr>
            <a:xfrm>
              <a:off x="5876025" y="2103950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"/>
            <p:cNvSpPr/>
            <p:nvPr/>
          </p:nvSpPr>
          <p:spPr>
            <a:xfrm>
              <a:off x="5880475" y="2103950"/>
              <a:ext cx="2425" cy="2725"/>
            </a:xfrm>
            <a:custGeom>
              <a:rect b="b" l="l" r="r" t="t"/>
              <a:pathLst>
                <a:path extrusionOk="0" h="109" w="97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"/>
            <p:cNvSpPr/>
            <p:nvPr/>
          </p:nvSpPr>
          <p:spPr>
            <a:xfrm>
              <a:off x="5244400" y="1833600"/>
              <a:ext cx="32450" cy="112325"/>
            </a:xfrm>
            <a:custGeom>
              <a:rect b="b" l="l" r="r" t="t"/>
              <a:pathLst>
                <a:path extrusionOk="0" h="4493" w="1298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"/>
            <p:cNvSpPr/>
            <p:nvPr/>
          </p:nvSpPr>
          <p:spPr>
            <a:xfrm>
              <a:off x="5244100" y="1926650"/>
              <a:ext cx="22350" cy="96850"/>
            </a:xfrm>
            <a:custGeom>
              <a:rect b="b" l="l" r="r" t="t"/>
              <a:pathLst>
                <a:path extrusionOk="0" h="3874" w="894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"/>
            <p:cNvSpPr/>
            <p:nvPr/>
          </p:nvSpPr>
          <p:spPr>
            <a:xfrm>
              <a:off x="5270000" y="1851150"/>
              <a:ext cx="7750" cy="7875"/>
            </a:xfrm>
            <a:custGeom>
              <a:rect b="b" l="l" r="r" t="t"/>
              <a:pathLst>
                <a:path extrusionOk="0" h="315" w="31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"/>
            <p:cNvSpPr/>
            <p:nvPr/>
          </p:nvSpPr>
          <p:spPr>
            <a:xfrm>
              <a:off x="5727775" y="1773850"/>
              <a:ext cx="23250" cy="9250"/>
            </a:xfrm>
            <a:custGeom>
              <a:rect b="b" l="l" r="r" t="t"/>
              <a:pathLst>
                <a:path extrusionOk="0" h="370" w="93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"/>
            <p:cNvSpPr/>
            <p:nvPr/>
          </p:nvSpPr>
          <p:spPr>
            <a:xfrm>
              <a:off x="5731350" y="1787775"/>
              <a:ext cx="15800" cy="7250"/>
            </a:xfrm>
            <a:custGeom>
              <a:rect b="b" l="l" r="r" t="t"/>
              <a:pathLst>
                <a:path extrusionOk="0" h="290" w="632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"/>
            <p:cNvSpPr/>
            <p:nvPr/>
          </p:nvSpPr>
          <p:spPr>
            <a:xfrm>
              <a:off x="5719150" y="1773850"/>
              <a:ext cx="10750" cy="8150"/>
            </a:xfrm>
            <a:custGeom>
              <a:rect b="b" l="l" r="r" t="t"/>
              <a:pathLst>
                <a:path extrusionOk="0" h="326" w="43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"/>
            <p:cNvSpPr/>
            <p:nvPr/>
          </p:nvSpPr>
          <p:spPr>
            <a:xfrm>
              <a:off x="5722725" y="1788825"/>
              <a:ext cx="7475" cy="6200"/>
            </a:xfrm>
            <a:custGeom>
              <a:rect b="b" l="l" r="r" t="t"/>
              <a:pathLst>
                <a:path extrusionOk="0" h="248" w="299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"/>
            <p:cNvSpPr/>
            <p:nvPr/>
          </p:nvSpPr>
          <p:spPr>
            <a:xfrm>
              <a:off x="5759050" y="1791425"/>
              <a:ext cx="10425" cy="3750"/>
            </a:xfrm>
            <a:custGeom>
              <a:rect b="b" l="l" r="r" t="t"/>
              <a:pathLst>
                <a:path extrusionOk="0" h="150" w="417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"/>
            <p:cNvSpPr/>
            <p:nvPr/>
          </p:nvSpPr>
          <p:spPr>
            <a:xfrm>
              <a:off x="5798025" y="1788975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"/>
            <p:cNvSpPr/>
            <p:nvPr/>
          </p:nvSpPr>
          <p:spPr>
            <a:xfrm>
              <a:off x="5697425" y="1775625"/>
              <a:ext cx="4200" cy="3025"/>
            </a:xfrm>
            <a:custGeom>
              <a:rect b="b" l="l" r="r" t="t"/>
              <a:pathLst>
                <a:path extrusionOk="0" h="121" w="168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"/>
            <p:cNvSpPr/>
            <p:nvPr/>
          </p:nvSpPr>
          <p:spPr>
            <a:xfrm>
              <a:off x="5726600" y="1791125"/>
              <a:ext cx="7175" cy="3900"/>
            </a:xfrm>
            <a:custGeom>
              <a:rect b="b" l="l" r="r" t="t"/>
              <a:pathLst>
                <a:path extrusionOk="0" h="156" w="287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"/>
            <p:cNvSpPr/>
            <p:nvPr/>
          </p:nvSpPr>
          <p:spPr>
            <a:xfrm>
              <a:off x="5991500" y="1841725"/>
              <a:ext cx="13125" cy="7125"/>
            </a:xfrm>
            <a:custGeom>
              <a:rect b="b" l="l" r="r" t="t"/>
              <a:pathLst>
                <a:path extrusionOk="0" h="285" w="525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"/>
            <p:cNvSpPr/>
            <p:nvPr/>
          </p:nvSpPr>
          <p:spPr>
            <a:xfrm>
              <a:off x="6002525" y="1841125"/>
              <a:ext cx="13125" cy="7500"/>
            </a:xfrm>
            <a:custGeom>
              <a:rect b="b" l="l" r="r" t="t"/>
              <a:pathLst>
                <a:path extrusionOk="0" h="300" w="525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"/>
            <p:cNvSpPr/>
            <p:nvPr/>
          </p:nvSpPr>
          <p:spPr>
            <a:xfrm>
              <a:off x="6024250" y="1841875"/>
              <a:ext cx="7775" cy="6225"/>
            </a:xfrm>
            <a:custGeom>
              <a:rect b="b" l="l" r="r" t="t"/>
              <a:pathLst>
                <a:path extrusionOk="0" h="249" w="311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"/>
            <p:cNvSpPr/>
            <p:nvPr/>
          </p:nvSpPr>
          <p:spPr>
            <a:xfrm>
              <a:off x="6045375" y="1841600"/>
              <a:ext cx="3300" cy="4925"/>
            </a:xfrm>
            <a:custGeom>
              <a:rect b="b" l="l" r="r" t="t"/>
              <a:pathLst>
                <a:path extrusionOk="0" h="197" w="132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"/>
            <p:cNvSpPr/>
            <p:nvPr/>
          </p:nvSpPr>
          <p:spPr>
            <a:xfrm>
              <a:off x="6013525" y="1841725"/>
              <a:ext cx="3300" cy="6875"/>
            </a:xfrm>
            <a:custGeom>
              <a:rect b="b" l="l" r="r" t="t"/>
              <a:pathLst>
                <a:path extrusionOk="0" h="275" w="132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"/>
            <p:cNvSpPr/>
            <p:nvPr/>
          </p:nvSpPr>
          <p:spPr>
            <a:xfrm>
              <a:off x="6034675" y="18450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"/>
            <p:cNvSpPr/>
            <p:nvPr/>
          </p:nvSpPr>
          <p:spPr>
            <a:xfrm>
              <a:off x="6024250" y="1842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"/>
            <p:cNvSpPr/>
            <p:nvPr/>
          </p:nvSpPr>
          <p:spPr>
            <a:xfrm>
              <a:off x="6002525" y="2078650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"/>
            <p:cNvSpPr/>
            <p:nvPr/>
          </p:nvSpPr>
          <p:spPr>
            <a:xfrm>
              <a:off x="5969775" y="2081775"/>
              <a:ext cx="4625" cy="4050"/>
            </a:xfrm>
            <a:custGeom>
              <a:rect b="b" l="l" r="r" t="t"/>
              <a:pathLst>
                <a:path extrusionOk="0" h="162" w="185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"/>
            <p:cNvSpPr/>
            <p:nvPr/>
          </p:nvSpPr>
          <p:spPr>
            <a:xfrm>
              <a:off x="5886450" y="2071125"/>
              <a:ext cx="5375" cy="3925"/>
            </a:xfrm>
            <a:custGeom>
              <a:rect b="b" l="l" r="r" t="t"/>
              <a:pathLst>
                <a:path extrusionOk="0" h="157" w="215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"/>
            <p:cNvSpPr/>
            <p:nvPr/>
          </p:nvSpPr>
          <p:spPr>
            <a:xfrm>
              <a:off x="5837925" y="1781000"/>
              <a:ext cx="129800" cy="15525"/>
            </a:xfrm>
            <a:custGeom>
              <a:rect b="b" l="l" r="r" t="t"/>
              <a:pathLst>
                <a:path extrusionOk="0" h="621" w="5192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"/>
            <p:cNvSpPr/>
            <p:nvPr/>
          </p:nvSpPr>
          <p:spPr>
            <a:xfrm>
              <a:off x="5854875" y="1776750"/>
              <a:ext cx="25625" cy="7250"/>
            </a:xfrm>
            <a:custGeom>
              <a:rect b="b" l="l" r="r" t="t"/>
              <a:pathLst>
                <a:path extrusionOk="0" h="290" w="1025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"/>
            <p:cNvSpPr/>
            <p:nvPr/>
          </p:nvSpPr>
          <p:spPr>
            <a:xfrm>
              <a:off x="5886450" y="1778325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"/>
            <p:cNvSpPr/>
            <p:nvPr/>
          </p:nvSpPr>
          <p:spPr>
            <a:xfrm>
              <a:off x="5921550" y="1777125"/>
              <a:ext cx="2125" cy="3000"/>
            </a:xfrm>
            <a:custGeom>
              <a:rect b="b" l="l" r="r" t="t"/>
              <a:pathLst>
                <a:path extrusionOk="0" h="120" w="85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"/>
            <p:cNvSpPr/>
            <p:nvPr/>
          </p:nvSpPr>
          <p:spPr>
            <a:xfrm>
              <a:off x="5945075" y="177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"/>
            <p:cNvSpPr/>
            <p:nvPr/>
          </p:nvSpPr>
          <p:spPr>
            <a:xfrm>
              <a:off x="5934075" y="1779000"/>
              <a:ext cx="3875" cy="1725"/>
            </a:xfrm>
            <a:custGeom>
              <a:rect b="b" l="l" r="r" t="t"/>
              <a:pathLst>
                <a:path extrusionOk="0" h="69" w="155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"/>
            <p:cNvSpPr/>
            <p:nvPr/>
          </p:nvSpPr>
          <p:spPr>
            <a:xfrm>
              <a:off x="5751000" y="2021400"/>
              <a:ext cx="8075" cy="3700"/>
            </a:xfrm>
            <a:custGeom>
              <a:rect b="b" l="l" r="r" t="t"/>
              <a:pathLst>
                <a:path extrusionOk="0" h="148" w="323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"/>
            <p:cNvSpPr/>
            <p:nvPr/>
          </p:nvSpPr>
          <p:spPr>
            <a:xfrm>
              <a:off x="5726600" y="2020925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"/>
            <p:cNvSpPr/>
            <p:nvPr/>
          </p:nvSpPr>
          <p:spPr>
            <a:xfrm>
              <a:off x="5970375" y="1795650"/>
              <a:ext cx="43175" cy="15200"/>
            </a:xfrm>
            <a:custGeom>
              <a:rect b="b" l="l" r="r" t="t"/>
              <a:pathLst>
                <a:path extrusionOk="0" h="608" w="1727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"/>
            <p:cNvSpPr/>
            <p:nvPr/>
          </p:nvSpPr>
          <p:spPr>
            <a:xfrm>
              <a:off x="6029900" y="1782625"/>
              <a:ext cx="38425" cy="16275"/>
            </a:xfrm>
            <a:custGeom>
              <a:rect b="b" l="l" r="r" t="t"/>
              <a:pathLst>
                <a:path extrusionOk="0" h="651" w="1537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"/>
            <p:cNvSpPr/>
            <p:nvPr/>
          </p:nvSpPr>
          <p:spPr>
            <a:xfrm>
              <a:off x="5988225" y="1783425"/>
              <a:ext cx="21475" cy="11600"/>
            </a:xfrm>
            <a:custGeom>
              <a:rect b="b" l="l" r="r" t="t"/>
              <a:pathLst>
                <a:path extrusionOk="0" h="464" w="859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"/>
            <p:cNvSpPr/>
            <p:nvPr/>
          </p:nvSpPr>
          <p:spPr>
            <a:xfrm>
              <a:off x="5984375" y="1791425"/>
              <a:ext cx="18175" cy="7175"/>
            </a:xfrm>
            <a:custGeom>
              <a:rect b="b" l="l" r="r" t="t"/>
              <a:pathLst>
                <a:path extrusionOk="0" h="287" w="727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"/>
            <p:cNvSpPr/>
            <p:nvPr/>
          </p:nvSpPr>
          <p:spPr>
            <a:xfrm>
              <a:off x="6038850" y="1788025"/>
              <a:ext cx="9825" cy="3425"/>
            </a:xfrm>
            <a:custGeom>
              <a:rect b="b" l="l" r="r" t="t"/>
              <a:pathLst>
                <a:path extrusionOk="0" h="137" w="393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"/>
            <p:cNvSpPr/>
            <p:nvPr/>
          </p:nvSpPr>
          <p:spPr>
            <a:xfrm>
              <a:off x="5584900" y="2097875"/>
              <a:ext cx="42600" cy="10050"/>
            </a:xfrm>
            <a:custGeom>
              <a:rect b="b" l="l" r="r" t="t"/>
              <a:pathLst>
                <a:path extrusionOk="0" h="402" w="1704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"/>
            <p:cNvSpPr/>
            <p:nvPr/>
          </p:nvSpPr>
          <p:spPr>
            <a:xfrm>
              <a:off x="5625700" y="2103950"/>
              <a:ext cx="11325" cy="6825"/>
            </a:xfrm>
            <a:custGeom>
              <a:rect b="b" l="l" r="r" t="t"/>
              <a:pathLst>
                <a:path extrusionOk="0" h="273" w="453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"/>
            <p:cNvSpPr/>
            <p:nvPr/>
          </p:nvSpPr>
          <p:spPr>
            <a:xfrm>
              <a:off x="5851900" y="2103275"/>
              <a:ext cx="10150" cy="3975"/>
            </a:xfrm>
            <a:custGeom>
              <a:rect b="b" l="l" r="r" t="t"/>
              <a:pathLst>
                <a:path extrusionOk="0" h="159" w="406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"/>
            <p:cNvSpPr/>
            <p:nvPr/>
          </p:nvSpPr>
          <p:spPr>
            <a:xfrm>
              <a:off x="5585200" y="1770750"/>
              <a:ext cx="2725" cy="2200"/>
            </a:xfrm>
            <a:custGeom>
              <a:rect b="b" l="l" r="r" t="t"/>
              <a:pathLst>
                <a:path extrusionOk="0" h="88" w="109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"/>
            <p:cNvSpPr/>
            <p:nvPr/>
          </p:nvSpPr>
          <p:spPr>
            <a:xfrm>
              <a:off x="5606650" y="1770875"/>
              <a:ext cx="2400" cy="1825"/>
            </a:xfrm>
            <a:custGeom>
              <a:rect b="b" l="l" r="r" t="t"/>
              <a:pathLst>
                <a:path extrusionOk="0" h="73" w="96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"/>
            <p:cNvSpPr/>
            <p:nvPr/>
          </p:nvSpPr>
          <p:spPr>
            <a:xfrm>
              <a:off x="5597125" y="1770300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"/>
            <p:cNvSpPr/>
            <p:nvPr/>
          </p:nvSpPr>
          <p:spPr>
            <a:xfrm>
              <a:off x="5920175" y="1788600"/>
              <a:ext cx="52000" cy="11550"/>
            </a:xfrm>
            <a:custGeom>
              <a:rect b="b" l="l" r="r" t="t"/>
              <a:pathLst>
                <a:path extrusionOk="0" h="462" w="208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"/>
            <p:cNvSpPr/>
            <p:nvPr/>
          </p:nvSpPr>
          <p:spPr>
            <a:xfrm>
              <a:off x="5976925" y="1806000"/>
              <a:ext cx="39625" cy="7550"/>
            </a:xfrm>
            <a:custGeom>
              <a:rect b="b" l="l" r="r" t="t"/>
              <a:pathLst>
                <a:path extrusionOk="0" h="302" w="1585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"/>
            <p:cNvSpPr/>
            <p:nvPr/>
          </p:nvSpPr>
          <p:spPr>
            <a:xfrm>
              <a:off x="5909950" y="1791725"/>
              <a:ext cx="20875" cy="13700"/>
            </a:xfrm>
            <a:custGeom>
              <a:rect b="b" l="l" r="r" t="t"/>
              <a:pathLst>
                <a:path extrusionOk="0" h="548" w="835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"/>
            <p:cNvSpPr/>
            <p:nvPr/>
          </p:nvSpPr>
          <p:spPr>
            <a:xfrm>
              <a:off x="5953125" y="1806525"/>
              <a:ext cx="9825" cy="6950"/>
            </a:xfrm>
            <a:custGeom>
              <a:rect b="b" l="l" r="r" t="t"/>
              <a:pathLst>
                <a:path extrusionOk="0" h="278" w="393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"/>
            <p:cNvSpPr/>
            <p:nvPr/>
          </p:nvSpPr>
          <p:spPr>
            <a:xfrm>
              <a:off x="5938225" y="180780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"/>
            <p:cNvSpPr/>
            <p:nvPr/>
          </p:nvSpPr>
          <p:spPr>
            <a:xfrm>
              <a:off x="5618550" y="1733700"/>
              <a:ext cx="10450" cy="3825"/>
            </a:xfrm>
            <a:custGeom>
              <a:rect b="b" l="l" r="r" t="t"/>
              <a:pathLst>
                <a:path extrusionOk="0" h="153" w="418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"/>
            <p:cNvSpPr/>
            <p:nvPr/>
          </p:nvSpPr>
          <p:spPr>
            <a:xfrm>
              <a:off x="5905775" y="1993700"/>
              <a:ext cx="6575" cy="6400"/>
            </a:xfrm>
            <a:custGeom>
              <a:rect b="b" l="l" r="r" t="t"/>
              <a:pathLst>
                <a:path extrusionOk="0" h="256" w="263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"/>
            <p:cNvSpPr/>
            <p:nvPr/>
          </p:nvSpPr>
          <p:spPr>
            <a:xfrm>
              <a:off x="5259875" y="1751825"/>
              <a:ext cx="42875" cy="51700"/>
            </a:xfrm>
            <a:custGeom>
              <a:rect b="b" l="l" r="r" t="t"/>
              <a:pathLst>
                <a:path extrusionOk="0" h="2068" w="1715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"/>
            <p:cNvSpPr/>
            <p:nvPr/>
          </p:nvSpPr>
          <p:spPr>
            <a:xfrm>
              <a:off x="5298575" y="1770300"/>
              <a:ext cx="58950" cy="31925"/>
            </a:xfrm>
            <a:custGeom>
              <a:rect b="b" l="l" r="r" t="t"/>
              <a:pathLst>
                <a:path extrusionOk="0" h="1277" w="2358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"/>
            <p:cNvSpPr/>
            <p:nvPr/>
          </p:nvSpPr>
          <p:spPr>
            <a:xfrm>
              <a:off x="5255375" y="1790075"/>
              <a:ext cx="31300" cy="37450"/>
            </a:xfrm>
            <a:custGeom>
              <a:rect b="b" l="l" r="r" t="t"/>
              <a:pathLst>
                <a:path extrusionOk="0" h="1498" w="1252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"/>
            <p:cNvSpPr/>
            <p:nvPr/>
          </p:nvSpPr>
          <p:spPr>
            <a:xfrm>
              <a:off x="5285175" y="1790525"/>
              <a:ext cx="14600" cy="7475"/>
            </a:xfrm>
            <a:custGeom>
              <a:rect b="b" l="l" r="r" t="t"/>
              <a:pathLst>
                <a:path extrusionOk="0" h="299" w="584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"/>
            <p:cNvSpPr/>
            <p:nvPr/>
          </p:nvSpPr>
          <p:spPr>
            <a:xfrm>
              <a:off x="5504850" y="1877750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"/>
            <p:cNvSpPr/>
            <p:nvPr/>
          </p:nvSpPr>
          <p:spPr>
            <a:xfrm>
              <a:off x="5732250" y="1873875"/>
              <a:ext cx="4800" cy="5675"/>
            </a:xfrm>
            <a:custGeom>
              <a:rect b="b" l="l" r="r" t="t"/>
              <a:pathLst>
                <a:path extrusionOk="0" h="227" w="192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"/>
            <p:cNvSpPr/>
            <p:nvPr/>
          </p:nvSpPr>
          <p:spPr>
            <a:xfrm>
              <a:off x="5970375" y="1791400"/>
              <a:ext cx="9875" cy="7500"/>
            </a:xfrm>
            <a:custGeom>
              <a:rect b="b" l="l" r="r" t="t"/>
              <a:pathLst>
                <a:path extrusionOk="0" h="300" w="395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"/>
            <p:cNvSpPr/>
            <p:nvPr/>
          </p:nvSpPr>
          <p:spPr>
            <a:xfrm>
              <a:off x="5984375" y="1777675"/>
              <a:ext cx="10425" cy="6925"/>
            </a:xfrm>
            <a:custGeom>
              <a:rect b="b" l="l" r="r" t="t"/>
              <a:pathLst>
                <a:path extrusionOk="0" h="277" w="417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"/>
            <p:cNvSpPr/>
            <p:nvPr/>
          </p:nvSpPr>
          <p:spPr>
            <a:xfrm>
              <a:off x="5963225" y="1784575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"/>
            <p:cNvSpPr/>
            <p:nvPr/>
          </p:nvSpPr>
          <p:spPr>
            <a:xfrm>
              <a:off x="5539675" y="2092650"/>
              <a:ext cx="53600" cy="14925"/>
            </a:xfrm>
            <a:custGeom>
              <a:rect b="b" l="l" r="r" t="t"/>
              <a:pathLst>
                <a:path extrusionOk="0" h="597" w="2144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"/>
            <p:cNvSpPr/>
            <p:nvPr/>
          </p:nvSpPr>
          <p:spPr>
            <a:xfrm>
              <a:off x="5608125" y="2089075"/>
              <a:ext cx="25025" cy="3975"/>
            </a:xfrm>
            <a:custGeom>
              <a:rect b="b" l="l" r="r" t="t"/>
              <a:pathLst>
                <a:path extrusionOk="0" h="159" w="1001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"/>
            <p:cNvSpPr/>
            <p:nvPr/>
          </p:nvSpPr>
          <p:spPr>
            <a:xfrm>
              <a:off x="5637000" y="2089375"/>
              <a:ext cx="6575" cy="2400"/>
            </a:xfrm>
            <a:custGeom>
              <a:rect b="b" l="l" r="r" t="t"/>
              <a:pathLst>
                <a:path extrusionOk="0" h="96" w="263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"/>
            <p:cNvSpPr/>
            <p:nvPr/>
          </p:nvSpPr>
          <p:spPr>
            <a:xfrm>
              <a:off x="5632825" y="208937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"/>
            <p:cNvSpPr/>
            <p:nvPr/>
          </p:nvSpPr>
          <p:spPr>
            <a:xfrm>
              <a:off x="6116225" y="1796100"/>
              <a:ext cx="22650" cy="6475"/>
            </a:xfrm>
            <a:custGeom>
              <a:rect b="b" l="l" r="r" t="t"/>
              <a:pathLst>
                <a:path extrusionOk="0" h="259" w="906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"/>
            <p:cNvSpPr/>
            <p:nvPr/>
          </p:nvSpPr>
          <p:spPr>
            <a:xfrm>
              <a:off x="6110575" y="1805700"/>
              <a:ext cx="7175" cy="6350"/>
            </a:xfrm>
            <a:custGeom>
              <a:rect b="b" l="l" r="r" t="t"/>
              <a:pathLst>
                <a:path extrusionOk="0" h="254" w="287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"/>
            <p:cNvSpPr/>
            <p:nvPr/>
          </p:nvSpPr>
          <p:spPr>
            <a:xfrm>
              <a:off x="6142425" y="1798875"/>
              <a:ext cx="10450" cy="3575"/>
            </a:xfrm>
            <a:custGeom>
              <a:rect b="b" l="l" r="r" t="t"/>
              <a:pathLst>
                <a:path extrusionOk="0" h="143" w="418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"/>
            <p:cNvSpPr/>
            <p:nvPr/>
          </p:nvSpPr>
          <p:spPr>
            <a:xfrm>
              <a:off x="6134975" y="1812850"/>
              <a:ext cx="7475" cy="3050"/>
            </a:xfrm>
            <a:custGeom>
              <a:rect b="b" l="l" r="r" t="t"/>
              <a:pathLst>
                <a:path extrusionOk="0" h="122" w="299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"/>
            <p:cNvSpPr/>
            <p:nvPr/>
          </p:nvSpPr>
          <p:spPr>
            <a:xfrm>
              <a:off x="6149875" y="18134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"/>
            <p:cNvSpPr/>
            <p:nvPr/>
          </p:nvSpPr>
          <p:spPr>
            <a:xfrm>
              <a:off x="5328025" y="1794400"/>
              <a:ext cx="35450" cy="4775"/>
            </a:xfrm>
            <a:custGeom>
              <a:rect b="b" l="l" r="r" t="t"/>
              <a:pathLst>
                <a:path extrusionOk="0" h="191" w="1418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"/>
            <p:cNvSpPr/>
            <p:nvPr/>
          </p:nvSpPr>
          <p:spPr>
            <a:xfrm>
              <a:off x="6117125" y="1744975"/>
              <a:ext cx="11025" cy="3425"/>
            </a:xfrm>
            <a:custGeom>
              <a:rect b="b" l="l" r="r" t="t"/>
              <a:pathLst>
                <a:path extrusionOk="0" h="137" w="441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"/>
            <p:cNvSpPr/>
            <p:nvPr/>
          </p:nvSpPr>
          <p:spPr>
            <a:xfrm>
              <a:off x="6060275" y="17449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"/>
            <p:cNvSpPr/>
            <p:nvPr/>
          </p:nvSpPr>
          <p:spPr>
            <a:xfrm>
              <a:off x="5277725" y="1826750"/>
              <a:ext cx="11650" cy="11425"/>
            </a:xfrm>
            <a:custGeom>
              <a:rect b="b" l="l" r="r" t="t"/>
              <a:pathLst>
                <a:path extrusionOk="0" h="457" w="466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"/>
            <p:cNvSpPr/>
            <p:nvPr/>
          </p:nvSpPr>
          <p:spPr>
            <a:xfrm>
              <a:off x="5875425" y="1808450"/>
              <a:ext cx="8950" cy="4500"/>
            </a:xfrm>
            <a:custGeom>
              <a:rect b="b" l="l" r="r" t="t"/>
              <a:pathLst>
                <a:path extrusionOk="0" h="180" w="358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"/>
            <p:cNvSpPr/>
            <p:nvPr/>
          </p:nvSpPr>
          <p:spPr>
            <a:xfrm>
              <a:off x="5880175" y="1807075"/>
              <a:ext cx="4200" cy="2225"/>
            </a:xfrm>
            <a:custGeom>
              <a:rect b="b" l="l" r="r" t="t"/>
              <a:pathLst>
                <a:path extrusionOk="0" h="89" w="168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"/>
            <p:cNvSpPr/>
            <p:nvPr/>
          </p:nvSpPr>
          <p:spPr>
            <a:xfrm>
              <a:off x="6024250" y="1802150"/>
              <a:ext cx="15200" cy="4175"/>
            </a:xfrm>
            <a:custGeom>
              <a:rect b="b" l="l" r="r" t="t"/>
              <a:pathLst>
                <a:path extrusionOk="0" h="167" w="608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"/>
            <p:cNvSpPr/>
            <p:nvPr/>
          </p:nvSpPr>
          <p:spPr>
            <a:xfrm>
              <a:off x="6059975" y="1806000"/>
              <a:ext cx="8050" cy="6775"/>
            </a:xfrm>
            <a:custGeom>
              <a:rect b="b" l="l" r="r" t="t"/>
              <a:pathLst>
                <a:path extrusionOk="0" h="271" w="322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"/>
            <p:cNvSpPr/>
            <p:nvPr/>
          </p:nvSpPr>
          <p:spPr>
            <a:xfrm>
              <a:off x="6146300" y="1777725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"/>
            <p:cNvSpPr/>
            <p:nvPr/>
          </p:nvSpPr>
          <p:spPr>
            <a:xfrm>
              <a:off x="5966500" y="1931325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"/>
            <p:cNvSpPr/>
            <p:nvPr/>
          </p:nvSpPr>
          <p:spPr>
            <a:xfrm>
              <a:off x="6017100" y="2078950"/>
              <a:ext cx="4800" cy="10375"/>
            </a:xfrm>
            <a:custGeom>
              <a:rect b="b" l="l" r="r" t="t"/>
              <a:pathLst>
                <a:path extrusionOk="0" h="415" w="192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"/>
            <p:cNvSpPr/>
            <p:nvPr/>
          </p:nvSpPr>
          <p:spPr>
            <a:xfrm>
              <a:off x="5962350" y="2024775"/>
              <a:ext cx="4175" cy="2650"/>
            </a:xfrm>
            <a:custGeom>
              <a:rect b="b" l="l" r="r" t="t"/>
              <a:pathLst>
                <a:path extrusionOk="0" h="106" w="167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"/>
            <p:cNvSpPr/>
            <p:nvPr/>
          </p:nvSpPr>
          <p:spPr>
            <a:xfrm>
              <a:off x="5794175" y="1778200"/>
              <a:ext cx="4625" cy="2825"/>
            </a:xfrm>
            <a:custGeom>
              <a:rect b="b" l="l" r="r" t="t"/>
              <a:pathLst>
                <a:path extrusionOk="0" h="113" w="185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"/>
            <p:cNvSpPr/>
            <p:nvPr/>
          </p:nvSpPr>
          <p:spPr>
            <a:xfrm>
              <a:off x="5320000" y="1737850"/>
              <a:ext cx="8050" cy="3275"/>
            </a:xfrm>
            <a:custGeom>
              <a:rect b="b" l="l" r="r" t="t"/>
              <a:pathLst>
                <a:path extrusionOk="0" h="131" w="322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"/>
            <p:cNvSpPr/>
            <p:nvPr/>
          </p:nvSpPr>
          <p:spPr>
            <a:xfrm>
              <a:off x="6110300" y="1795600"/>
              <a:ext cx="7450" cy="6600"/>
            </a:xfrm>
            <a:custGeom>
              <a:rect b="b" l="l" r="r" t="t"/>
              <a:pathLst>
                <a:path extrusionOk="0" h="264" w="298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"/>
            <p:cNvSpPr/>
            <p:nvPr/>
          </p:nvSpPr>
          <p:spPr>
            <a:xfrm>
              <a:off x="6123075" y="1814925"/>
              <a:ext cx="1500" cy="1825"/>
            </a:xfrm>
            <a:custGeom>
              <a:rect b="b" l="l" r="r" t="t"/>
              <a:pathLst>
                <a:path extrusionOk="0" h="73" w="6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"/>
            <p:cNvSpPr/>
            <p:nvPr/>
          </p:nvSpPr>
          <p:spPr>
            <a:xfrm>
              <a:off x="5856675" y="1993900"/>
              <a:ext cx="5075" cy="4425"/>
            </a:xfrm>
            <a:custGeom>
              <a:rect b="b" l="l" r="r" t="t"/>
              <a:pathLst>
                <a:path extrusionOk="0" h="177" w="203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"/>
            <p:cNvSpPr/>
            <p:nvPr/>
          </p:nvSpPr>
          <p:spPr>
            <a:xfrm>
              <a:off x="5866200" y="1737050"/>
              <a:ext cx="14300" cy="4425"/>
            </a:xfrm>
            <a:custGeom>
              <a:rect b="b" l="l" r="r" t="t"/>
              <a:pathLst>
                <a:path extrusionOk="0" h="177" w="572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"/>
            <p:cNvSpPr/>
            <p:nvPr/>
          </p:nvSpPr>
          <p:spPr>
            <a:xfrm>
              <a:off x="6095700" y="1795000"/>
              <a:ext cx="4775" cy="5975"/>
            </a:xfrm>
            <a:custGeom>
              <a:rect b="b" l="l" r="r" t="t"/>
              <a:pathLst>
                <a:path extrusionOk="0" h="239" w="191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"/>
            <p:cNvSpPr/>
            <p:nvPr/>
          </p:nvSpPr>
          <p:spPr>
            <a:xfrm>
              <a:off x="6096875" y="1806950"/>
              <a:ext cx="6275" cy="4150"/>
            </a:xfrm>
            <a:custGeom>
              <a:rect b="b" l="l" r="r" t="t"/>
              <a:pathLst>
                <a:path extrusionOk="0" h="166" w="251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"/>
            <p:cNvSpPr/>
            <p:nvPr/>
          </p:nvSpPr>
          <p:spPr>
            <a:xfrm>
              <a:off x="5876925" y="1791800"/>
              <a:ext cx="14600" cy="7625"/>
            </a:xfrm>
            <a:custGeom>
              <a:rect b="b" l="l" r="r" t="t"/>
              <a:pathLst>
                <a:path extrusionOk="0" h="305" w="584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"/>
            <p:cNvSpPr/>
            <p:nvPr/>
          </p:nvSpPr>
          <p:spPr>
            <a:xfrm>
              <a:off x="6077825" y="1784275"/>
              <a:ext cx="14625" cy="10750"/>
            </a:xfrm>
            <a:custGeom>
              <a:rect b="b" l="l" r="r" t="t"/>
              <a:pathLst>
                <a:path extrusionOk="0" h="430" w="585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"/>
            <p:cNvSpPr/>
            <p:nvPr/>
          </p:nvSpPr>
          <p:spPr>
            <a:xfrm>
              <a:off x="6060275" y="1788000"/>
              <a:ext cx="13700" cy="6725"/>
            </a:xfrm>
            <a:custGeom>
              <a:rect b="b" l="l" r="r" t="t"/>
              <a:pathLst>
                <a:path extrusionOk="0" h="269" w="548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"/>
            <p:cNvSpPr/>
            <p:nvPr/>
          </p:nvSpPr>
          <p:spPr>
            <a:xfrm>
              <a:off x="5820950" y="1809575"/>
              <a:ext cx="2400" cy="1525"/>
            </a:xfrm>
            <a:custGeom>
              <a:rect b="b" l="l" r="r" t="t"/>
              <a:pathLst>
                <a:path extrusionOk="0" h="61" w="96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"/>
            <p:cNvSpPr/>
            <p:nvPr/>
          </p:nvSpPr>
          <p:spPr>
            <a:xfrm>
              <a:off x="5899825" y="1791125"/>
              <a:ext cx="13125" cy="9050"/>
            </a:xfrm>
            <a:custGeom>
              <a:rect b="b" l="l" r="r" t="t"/>
              <a:pathLst>
                <a:path extrusionOk="0" h="362" w="525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"/>
            <p:cNvSpPr/>
            <p:nvPr/>
          </p:nvSpPr>
          <p:spPr>
            <a:xfrm>
              <a:off x="5905200" y="1798650"/>
              <a:ext cx="7450" cy="7675"/>
            </a:xfrm>
            <a:custGeom>
              <a:rect b="b" l="l" r="r" t="t"/>
              <a:pathLst>
                <a:path extrusionOk="0" h="307" w="298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"/>
            <p:cNvSpPr/>
            <p:nvPr/>
          </p:nvSpPr>
          <p:spPr>
            <a:xfrm>
              <a:off x="5938225" y="1739525"/>
              <a:ext cx="14625" cy="5650"/>
            </a:xfrm>
            <a:custGeom>
              <a:rect b="b" l="l" r="r" t="t"/>
              <a:pathLst>
                <a:path extrusionOk="0" h="226" w="585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"/>
            <p:cNvSpPr/>
            <p:nvPr/>
          </p:nvSpPr>
          <p:spPr>
            <a:xfrm>
              <a:off x="5511100" y="187775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"/>
            <p:cNvSpPr/>
            <p:nvPr/>
          </p:nvSpPr>
          <p:spPr>
            <a:xfrm>
              <a:off x="5715875" y="2062275"/>
              <a:ext cx="7475" cy="5700"/>
            </a:xfrm>
            <a:custGeom>
              <a:rect b="b" l="l" r="r" t="t"/>
              <a:pathLst>
                <a:path extrusionOk="0" h="228" w="299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"/>
            <p:cNvSpPr/>
            <p:nvPr/>
          </p:nvSpPr>
          <p:spPr>
            <a:xfrm>
              <a:off x="5455425" y="2001275"/>
              <a:ext cx="1825" cy="1800"/>
            </a:xfrm>
            <a:custGeom>
              <a:rect b="b" l="l" r="r" t="t"/>
              <a:pathLst>
                <a:path extrusionOk="0" h="72" w="73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"/>
            <p:cNvSpPr/>
            <p:nvPr/>
          </p:nvSpPr>
          <p:spPr>
            <a:xfrm>
              <a:off x="5648025" y="2065575"/>
              <a:ext cx="3000" cy="1800"/>
            </a:xfrm>
            <a:custGeom>
              <a:rect b="b" l="l" r="r" t="t"/>
              <a:pathLst>
                <a:path extrusionOk="0" h="72" w="12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"/>
            <p:cNvSpPr/>
            <p:nvPr/>
          </p:nvSpPr>
          <p:spPr>
            <a:xfrm>
              <a:off x="5495025" y="1793500"/>
              <a:ext cx="2100" cy="2125"/>
            </a:xfrm>
            <a:custGeom>
              <a:rect b="b" l="l" r="r" t="t"/>
              <a:pathLst>
                <a:path extrusionOk="0" h="85" w="84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"/>
            <p:cNvSpPr/>
            <p:nvPr/>
          </p:nvSpPr>
          <p:spPr>
            <a:xfrm>
              <a:off x="5938525" y="2053850"/>
              <a:ext cx="20875" cy="10075"/>
            </a:xfrm>
            <a:custGeom>
              <a:rect b="b" l="l" r="r" t="t"/>
              <a:pathLst>
                <a:path extrusionOk="0" h="403" w="835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"/>
            <p:cNvSpPr/>
            <p:nvPr/>
          </p:nvSpPr>
          <p:spPr>
            <a:xfrm>
              <a:off x="5250650" y="1818800"/>
              <a:ext cx="33950" cy="29800"/>
            </a:xfrm>
            <a:custGeom>
              <a:rect b="b" l="l" r="r" t="t"/>
              <a:pathLst>
                <a:path extrusionOk="0" h="1192" w="1358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"/>
            <p:cNvSpPr/>
            <p:nvPr/>
          </p:nvSpPr>
          <p:spPr>
            <a:xfrm>
              <a:off x="5271475" y="184887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"/>
            <p:cNvSpPr/>
            <p:nvPr/>
          </p:nvSpPr>
          <p:spPr>
            <a:xfrm>
              <a:off x="5908750" y="205365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"/>
            <p:cNvSpPr/>
            <p:nvPr/>
          </p:nvSpPr>
          <p:spPr>
            <a:xfrm>
              <a:off x="5421325" y="1998050"/>
              <a:ext cx="7350" cy="4725"/>
            </a:xfrm>
            <a:custGeom>
              <a:rect b="b" l="l" r="r" t="t"/>
              <a:pathLst>
                <a:path extrusionOk="0" h="189" w="294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"/>
            <p:cNvSpPr/>
            <p:nvPr/>
          </p:nvSpPr>
          <p:spPr>
            <a:xfrm>
              <a:off x="6121000" y="1998300"/>
              <a:ext cx="1800" cy="1500"/>
            </a:xfrm>
            <a:custGeom>
              <a:rect b="b" l="l" r="r" t="t"/>
              <a:pathLst>
                <a:path extrusionOk="0" h="60" w="72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"/>
            <p:cNvSpPr/>
            <p:nvPr/>
          </p:nvSpPr>
          <p:spPr>
            <a:xfrm>
              <a:off x="5919175" y="2593100"/>
              <a:ext cx="83375" cy="16000"/>
            </a:xfrm>
            <a:custGeom>
              <a:rect b="b" l="l" r="r" t="t"/>
              <a:pathLst>
                <a:path extrusionOk="0" h="640" w="3335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"/>
            <p:cNvSpPr/>
            <p:nvPr/>
          </p:nvSpPr>
          <p:spPr>
            <a:xfrm>
              <a:off x="6098975" y="2605200"/>
              <a:ext cx="36625" cy="14525"/>
            </a:xfrm>
            <a:custGeom>
              <a:rect b="b" l="l" r="r" t="t"/>
              <a:pathLst>
                <a:path extrusionOk="0" h="581" w="1465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"/>
            <p:cNvSpPr/>
            <p:nvPr/>
          </p:nvSpPr>
          <p:spPr>
            <a:xfrm>
              <a:off x="6056100" y="2602225"/>
              <a:ext cx="32475" cy="17175"/>
            </a:xfrm>
            <a:custGeom>
              <a:rect b="b" l="l" r="r" t="t"/>
              <a:pathLst>
                <a:path extrusionOk="0" h="687" w="1299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"/>
            <p:cNvSpPr/>
            <p:nvPr/>
          </p:nvSpPr>
          <p:spPr>
            <a:xfrm>
              <a:off x="5909350" y="2593275"/>
              <a:ext cx="17900" cy="12250"/>
            </a:xfrm>
            <a:custGeom>
              <a:rect b="b" l="l" r="r" t="t"/>
              <a:pathLst>
                <a:path extrusionOk="0" h="490" w="716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"/>
            <p:cNvSpPr/>
            <p:nvPr/>
          </p:nvSpPr>
          <p:spPr>
            <a:xfrm>
              <a:off x="5950425" y="2566650"/>
              <a:ext cx="17600" cy="10175"/>
            </a:xfrm>
            <a:custGeom>
              <a:rect b="b" l="l" r="r" t="t"/>
              <a:pathLst>
                <a:path extrusionOk="0" h="407" w="704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"/>
            <p:cNvSpPr/>
            <p:nvPr/>
          </p:nvSpPr>
          <p:spPr>
            <a:xfrm>
              <a:off x="5965325" y="2568150"/>
              <a:ext cx="10600" cy="8525"/>
            </a:xfrm>
            <a:custGeom>
              <a:rect b="b" l="l" r="r" t="t"/>
              <a:pathLst>
                <a:path extrusionOk="0" h="341" w="424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"/>
            <p:cNvSpPr/>
            <p:nvPr/>
          </p:nvSpPr>
          <p:spPr>
            <a:xfrm>
              <a:off x="5819175" y="2590550"/>
              <a:ext cx="14600" cy="7775"/>
            </a:xfrm>
            <a:custGeom>
              <a:rect b="b" l="l" r="r" t="t"/>
              <a:pathLst>
                <a:path extrusionOk="0" h="311" w="584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"/>
            <p:cNvSpPr/>
            <p:nvPr/>
          </p:nvSpPr>
          <p:spPr>
            <a:xfrm>
              <a:off x="6073375" y="2577225"/>
              <a:ext cx="11925" cy="10375"/>
            </a:xfrm>
            <a:custGeom>
              <a:rect b="b" l="l" r="r" t="t"/>
              <a:pathLst>
                <a:path extrusionOk="0" h="415" w="477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"/>
            <p:cNvSpPr/>
            <p:nvPr/>
          </p:nvSpPr>
          <p:spPr>
            <a:xfrm>
              <a:off x="6034675" y="26022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"/>
            <p:cNvSpPr/>
            <p:nvPr/>
          </p:nvSpPr>
          <p:spPr>
            <a:xfrm>
              <a:off x="6103100" y="2585575"/>
              <a:ext cx="14650" cy="5675"/>
            </a:xfrm>
            <a:custGeom>
              <a:rect b="b" l="l" r="r" t="t"/>
              <a:pathLst>
                <a:path extrusionOk="0" h="227" w="586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"/>
            <p:cNvSpPr/>
            <p:nvPr/>
          </p:nvSpPr>
          <p:spPr>
            <a:xfrm>
              <a:off x="6048375" y="2601650"/>
              <a:ext cx="4475" cy="9550"/>
            </a:xfrm>
            <a:custGeom>
              <a:rect b="b" l="l" r="r" t="t"/>
              <a:pathLst>
                <a:path extrusionOk="0" h="382" w="179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"/>
            <p:cNvSpPr/>
            <p:nvPr/>
          </p:nvSpPr>
          <p:spPr>
            <a:xfrm>
              <a:off x="5751000" y="258765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"/>
            <p:cNvSpPr/>
            <p:nvPr/>
          </p:nvSpPr>
          <p:spPr>
            <a:xfrm>
              <a:off x="5948650" y="2566925"/>
              <a:ext cx="3300" cy="6175"/>
            </a:xfrm>
            <a:custGeom>
              <a:rect b="b" l="l" r="r" t="t"/>
              <a:pathLst>
                <a:path extrusionOk="0" h="247" w="132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"/>
            <p:cNvSpPr/>
            <p:nvPr/>
          </p:nvSpPr>
          <p:spPr>
            <a:xfrm>
              <a:off x="5963525" y="2573950"/>
              <a:ext cx="3000" cy="3125"/>
            </a:xfrm>
            <a:custGeom>
              <a:rect b="b" l="l" r="r" t="t"/>
              <a:pathLst>
                <a:path extrusionOk="0" h="125" w="12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"/>
            <p:cNvSpPr/>
            <p:nvPr/>
          </p:nvSpPr>
          <p:spPr>
            <a:xfrm>
              <a:off x="5252125" y="2540625"/>
              <a:ext cx="75925" cy="22050"/>
            </a:xfrm>
            <a:custGeom>
              <a:rect b="b" l="l" r="r" t="t"/>
              <a:pathLst>
                <a:path extrusionOk="0" h="882" w="3037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"/>
            <p:cNvSpPr/>
            <p:nvPr/>
          </p:nvSpPr>
          <p:spPr>
            <a:xfrm>
              <a:off x="5318500" y="2577150"/>
              <a:ext cx="67300" cy="15775"/>
            </a:xfrm>
            <a:custGeom>
              <a:rect b="b" l="l" r="r" t="t"/>
              <a:pathLst>
                <a:path extrusionOk="0" h="631" w="2692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"/>
            <p:cNvSpPr/>
            <p:nvPr/>
          </p:nvSpPr>
          <p:spPr>
            <a:xfrm>
              <a:off x="5402750" y="2576825"/>
              <a:ext cx="63425" cy="11850"/>
            </a:xfrm>
            <a:custGeom>
              <a:rect b="b" l="l" r="r" t="t"/>
              <a:pathLst>
                <a:path extrusionOk="0" h="474" w="2537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"/>
            <p:cNvSpPr/>
            <p:nvPr/>
          </p:nvSpPr>
          <p:spPr>
            <a:xfrm>
              <a:off x="5463475" y="2577475"/>
              <a:ext cx="55075" cy="11400"/>
            </a:xfrm>
            <a:custGeom>
              <a:rect b="b" l="l" r="r" t="t"/>
              <a:pathLst>
                <a:path extrusionOk="0" h="456" w="2203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"/>
            <p:cNvSpPr/>
            <p:nvPr/>
          </p:nvSpPr>
          <p:spPr>
            <a:xfrm>
              <a:off x="5265500" y="2549725"/>
              <a:ext cx="48875" cy="10550"/>
            </a:xfrm>
            <a:custGeom>
              <a:rect b="b" l="l" r="r" t="t"/>
              <a:pathLst>
                <a:path extrusionOk="0" h="422" w="1955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"/>
            <p:cNvSpPr/>
            <p:nvPr/>
          </p:nvSpPr>
          <p:spPr>
            <a:xfrm>
              <a:off x="5290550" y="2572325"/>
              <a:ext cx="28875" cy="16475"/>
            </a:xfrm>
            <a:custGeom>
              <a:rect b="b" l="l" r="r" t="t"/>
              <a:pathLst>
                <a:path extrusionOk="0" h="659" w="1155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"/>
            <p:cNvSpPr/>
            <p:nvPr/>
          </p:nvSpPr>
          <p:spPr>
            <a:xfrm>
              <a:off x="5375075" y="2577225"/>
              <a:ext cx="27100" cy="17900"/>
            </a:xfrm>
            <a:custGeom>
              <a:rect b="b" l="l" r="r" t="t"/>
              <a:pathLst>
                <a:path extrusionOk="0" h="716" w="1084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"/>
            <p:cNvSpPr/>
            <p:nvPr/>
          </p:nvSpPr>
          <p:spPr>
            <a:xfrm>
              <a:off x="5523000" y="2579375"/>
              <a:ext cx="31275" cy="8600"/>
            </a:xfrm>
            <a:custGeom>
              <a:rect b="b" l="l" r="r" t="t"/>
              <a:pathLst>
                <a:path extrusionOk="0" h="344" w="1251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"/>
            <p:cNvSpPr/>
            <p:nvPr/>
          </p:nvSpPr>
          <p:spPr>
            <a:xfrm>
              <a:off x="5396200" y="2576675"/>
              <a:ext cx="14600" cy="11025"/>
            </a:xfrm>
            <a:custGeom>
              <a:rect b="b" l="l" r="r" t="t"/>
              <a:pathLst>
                <a:path extrusionOk="0" h="441" w="584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"/>
            <p:cNvSpPr/>
            <p:nvPr/>
          </p:nvSpPr>
          <p:spPr>
            <a:xfrm>
              <a:off x="5310175" y="2551925"/>
              <a:ext cx="7475" cy="7875"/>
            </a:xfrm>
            <a:custGeom>
              <a:rect b="b" l="l" r="r" t="t"/>
              <a:pathLst>
                <a:path extrusionOk="0" h="315" w="299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"/>
            <p:cNvSpPr/>
            <p:nvPr/>
          </p:nvSpPr>
          <p:spPr>
            <a:xfrm>
              <a:off x="5511100" y="2605250"/>
              <a:ext cx="15200" cy="3850"/>
            </a:xfrm>
            <a:custGeom>
              <a:rect b="b" l="l" r="r" t="t"/>
              <a:pathLst>
                <a:path extrusionOk="0" h="154" w="608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"/>
            <p:cNvSpPr/>
            <p:nvPr/>
          </p:nvSpPr>
          <p:spPr>
            <a:xfrm>
              <a:off x="5410200" y="2550750"/>
              <a:ext cx="8050" cy="6475"/>
            </a:xfrm>
            <a:custGeom>
              <a:rect b="b" l="l" r="r" t="t"/>
              <a:pathLst>
                <a:path extrusionOk="0" h="259" w="322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"/>
            <p:cNvSpPr/>
            <p:nvPr/>
          </p:nvSpPr>
          <p:spPr>
            <a:xfrm>
              <a:off x="5414350" y="2577400"/>
              <a:ext cx="7175" cy="6100"/>
            </a:xfrm>
            <a:custGeom>
              <a:rect b="b" l="l" r="r" t="t"/>
              <a:pathLst>
                <a:path extrusionOk="0" h="244" w="287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"/>
            <p:cNvSpPr/>
            <p:nvPr/>
          </p:nvSpPr>
          <p:spPr>
            <a:xfrm>
              <a:off x="5317625" y="2579675"/>
              <a:ext cx="3300" cy="8300"/>
            </a:xfrm>
            <a:custGeom>
              <a:rect b="b" l="l" r="r" t="t"/>
              <a:pathLst>
                <a:path extrusionOk="0" h="332" w="132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"/>
            <p:cNvSpPr/>
            <p:nvPr/>
          </p:nvSpPr>
          <p:spPr>
            <a:xfrm>
              <a:off x="5496200" y="2577675"/>
              <a:ext cx="4500" cy="4425"/>
            </a:xfrm>
            <a:custGeom>
              <a:rect b="b" l="l" r="r" t="t"/>
              <a:pathLst>
                <a:path extrusionOk="0" h="177" w="18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"/>
            <p:cNvSpPr/>
            <p:nvPr/>
          </p:nvSpPr>
          <p:spPr>
            <a:xfrm>
              <a:off x="5874375" y="2502850"/>
              <a:ext cx="8825" cy="12200"/>
            </a:xfrm>
            <a:custGeom>
              <a:rect b="b" l="l" r="r" t="t"/>
              <a:pathLst>
                <a:path extrusionOk="0" h="488" w="353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"/>
            <p:cNvSpPr/>
            <p:nvPr/>
          </p:nvSpPr>
          <p:spPr>
            <a:xfrm>
              <a:off x="5956375" y="2514400"/>
              <a:ext cx="4500" cy="4125"/>
            </a:xfrm>
            <a:custGeom>
              <a:rect b="b" l="l" r="r" t="t"/>
              <a:pathLst>
                <a:path extrusionOk="0" h="165" w="18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"/>
            <p:cNvSpPr/>
            <p:nvPr/>
          </p:nvSpPr>
          <p:spPr>
            <a:xfrm>
              <a:off x="5873650" y="2484600"/>
              <a:ext cx="6850" cy="3075"/>
            </a:xfrm>
            <a:custGeom>
              <a:rect b="b" l="l" r="r" t="t"/>
              <a:pathLst>
                <a:path extrusionOk="0" h="123" w="274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"/>
            <p:cNvSpPr/>
            <p:nvPr/>
          </p:nvSpPr>
          <p:spPr>
            <a:xfrm>
              <a:off x="5564675" y="2328975"/>
              <a:ext cx="31275" cy="14325"/>
            </a:xfrm>
            <a:custGeom>
              <a:rect b="b" l="l" r="r" t="t"/>
              <a:pathLst>
                <a:path extrusionOk="0" h="573" w="1251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"/>
            <p:cNvSpPr/>
            <p:nvPr/>
          </p:nvSpPr>
          <p:spPr>
            <a:xfrm>
              <a:off x="5457225" y="2318800"/>
              <a:ext cx="29475" cy="4125"/>
            </a:xfrm>
            <a:custGeom>
              <a:rect b="b" l="l" r="r" t="t"/>
              <a:pathLst>
                <a:path extrusionOk="0" h="165" w="1179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"/>
            <p:cNvSpPr/>
            <p:nvPr/>
          </p:nvSpPr>
          <p:spPr>
            <a:xfrm>
              <a:off x="5489650" y="2322375"/>
              <a:ext cx="22350" cy="3775"/>
            </a:xfrm>
            <a:custGeom>
              <a:rect b="b" l="l" r="r" t="t"/>
              <a:pathLst>
                <a:path extrusionOk="0" h="151" w="894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"/>
            <p:cNvSpPr/>
            <p:nvPr/>
          </p:nvSpPr>
          <p:spPr>
            <a:xfrm>
              <a:off x="5413175" y="2307900"/>
              <a:ext cx="19075" cy="5225"/>
            </a:xfrm>
            <a:custGeom>
              <a:rect b="b" l="l" r="r" t="t"/>
              <a:pathLst>
                <a:path extrusionOk="0" h="209" w="763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"/>
            <p:cNvSpPr/>
            <p:nvPr/>
          </p:nvSpPr>
          <p:spPr>
            <a:xfrm>
              <a:off x="5425075" y="2311425"/>
              <a:ext cx="18475" cy="3975"/>
            </a:xfrm>
            <a:custGeom>
              <a:rect b="b" l="l" r="r" t="t"/>
              <a:pathLst>
                <a:path extrusionOk="0" h="159" w="739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"/>
            <p:cNvSpPr/>
            <p:nvPr/>
          </p:nvSpPr>
          <p:spPr>
            <a:xfrm>
              <a:off x="5442925" y="2314675"/>
              <a:ext cx="11925" cy="3975"/>
            </a:xfrm>
            <a:custGeom>
              <a:rect b="b" l="l" r="r" t="t"/>
              <a:pathLst>
                <a:path extrusionOk="0" h="159" w="477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"/>
            <p:cNvSpPr/>
            <p:nvPr/>
          </p:nvSpPr>
          <p:spPr>
            <a:xfrm>
              <a:off x="5414350" y="2311125"/>
              <a:ext cx="7175" cy="3275"/>
            </a:xfrm>
            <a:custGeom>
              <a:rect b="b" l="l" r="r" t="t"/>
              <a:pathLst>
                <a:path extrusionOk="0" h="131" w="287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"/>
            <p:cNvSpPr/>
            <p:nvPr/>
          </p:nvSpPr>
          <p:spPr>
            <a:xfrm>
              <a:off x="5439050" y="2322725"/>
              <a:ext cx="4500" cy="1500"/>
            </a:xfrm>
            <a:custGeom>
              <a:rect b="b" l="l" r="r" t="t"/>
              <a:pathLst>
                <a:path extrusionOk="0" h="60" w="18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"/>
            <p:cNvSpPr/>
            <p:nvPr/>
          </p:nvSpPr>
          <p:spPr>
            <a:xfrm>
              <a:off x="5887625" y="2429900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"/>
            <p:cNvSpPr/>
            <p:nvPr/>
          </p:nvSpPr>
          <p:spPr>
            <a:xfrm>
              <a:off x="5980200" y="2371550"/>
              <a:ext cx="148250" cy="21450"/>
            </a:xfrm>
            <a:custGeom>
              <a:rect b="b" l="l" r="r" t="t"/>
              <a:pathLst>
                <a:path extrusionOk="0" h="858" w="593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"/>
            <p:cNvSpPr/>
            <p:nvPr/>
          </p:nvSpPr>
          <p:spPr>
            <a:xfrm>
              <a:off x="5952525" y="2384050"/>
              <a:ext cx="7450" cy="6275"/>
            </a:xfrm>
            <a:custGeom>
              <a:rect b="b" l="l" r="r" t="t"/>
              <a:pathLst>
                <a:path extrusionOk="0" h="251" w="298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"/>
            <p:cNvSpPr/>
            <p:nvPr/>
          </p:nvSpPr>
          <p:spPr>
            <a:xfrm>
              <a:off x="5933775" y="2386725"/>
              <a:ext cx="4775" cy="2875"/>
            </a:xfrm>
            <a:custGeom>
              <a:rect b="b" l="l" r="r" t="t"/>
              <a:pathLst>
                <a:path extrusionOk="0" h="115" w="191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"/>
            <p:cNvSpPr/>
            <p:nvPr/>
          </p:nvSpPr>
          <p:spPr>
            <a:xfrm>
              <a:off x="5248550" y="2462325"/>
              <a:ext cx="6875" cy="14025"/>
            </a:xfrm>
            <a:custGeom>
              <a:rect b="b" l="l" r="r" t="t"/>
              <a:pathLst>
                <a:path extrusionOk="0" h="561" w="275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"/>
            <p:cNvSpPr/>
            <p:nvPr/>
          </p:nvSpPr>
          <p:spPr>
            <a:xfrm>
              <a:off x="5805175" y="2356700"/>
              <a:ext cx="79800" cy="19650"/>
            </a:xfrm>
            <a:custGeom>
              <a:rect b="b" l="l" r="r" t="t"/>
              <a:pathLst>
                <a:path extrusionOk="0" h="786" w="3192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"/>
            <p:cNvSpPr/>
            <p:nvPr/>
          </p:nvSpPr>
          <p:spPr>
            <a:xfrm>
              <a:off x="5848350" y="2374125"/>
              <a:ext cx="39300" cy="5775"/>
            </a:xfrm>
            <a:custGeom>
              <a:rect b="b" l="l" r="r" t="t"/>
              <a:pathLst>
                <a:path extrusionOk="0" h="231" w="1572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"/>
            <p:cNvSpPr/>
            <p:nvPr/>
          </p:nvSpPr>
          <p:spPr>
            <a:xfrm>
              <a:off x="5253325" y="2491750"/>
              <a:ext cx="53600" cy="9600"/>
            </a:xfrm>
            <a:custGeom>
              <a:rect b="b" l="l" r="r" t="t"/>
              <a:pathLst>
                <a:path extrusionOk="0" h="384" w="2144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"/>
            <p:cNvSpPr/>
            <p:nvPr/>
          </p:nvSpPr>
          <p:spPr>
            <a:xfrm>
              <a:off x="5253025" y="2491200"/>
              <a:ext cx="8050" cy="3125"/>
            </a:xfrm>
            <a:custGeom>
              <a:rect b="b" l="l" r="r" t="t"/>
              <a:pathLst>
                <a:path extrusionOk="0" h="125" w="322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"/>
            <p:cNvSpPr/>
            <p:nvPr/>
          </p:nvSpPr>
          <p:spPr>
            <a:xfrm>
              <a:off x="5713800" y="2342175"/>
              <a:ext cx="50325" cy="19525"/>
            </a:xfrm>
            <a:custGeom>
              <a:rect b="b" l="l" r="r" t="t"/>
              <a:pathLst>
                <a:path extrusionOk="0" h="781" w="2013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"/>
            <p:cNvSpPr/>
            <p:nvPr/>
          </p:nvSpPr>
          <p:spPr>
            <a:xfrm>
              <a:off x="5701600" y="2339700"/>
              <a:ext cx="80675" cy="19900"/>
            </a:xfrm>
            <a:custGeom>
              <a:rect b="b" l="l" r="r" t="t"/>
              <a:pathLst>
                <a:path extrusionOk="0" h="796" w="3227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"/>
            <p:cNvSpPr/>
            <p:nvPr/>
          </p:nvSpPr>
          <p:spPr>
            <a:xfrm>
              <a:off x="5679575" y="2340525"/>
              <a:ext cx="19950" cy="8425"/>
            </a:xfrm>
            <a:custGeom>
              <a:rect b="b" l="l" r="r" t="t"/>
              <a:pathLst>
                <a:path extrusionOk="0" h="337" w="798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"/>
            <p:cNvSpPr/>
            <p:nvPr/>
          </p:nvSpPr>
          <p:spPr>
            <a:xfrm>
              <a:off x="5657850" y="2339500"/>
              <a:ext cx="15300" cy="7675"/>
            </a:xfrm>
            <a:custGeom>
              <a:rect b="b" l="l" r="r" t="t"/>
              <a:pathLst>
                <a:path extrusionOk="0" h="307" w="612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"/>
            <p:cNvSpPr/>
            <p:nvPr/>
          </p:nvSpPr>
          <p:spPr>
            <a:xfrm>
              <a:off x="5701300" y="2343875"/>
              <a:ext cx="14600" cy="6950"/>
            </a:xfrm>
            <a:custGeom>
              <a:rect b="b" l="l" r="r" t="t"/>
              <a:pathLst>
                <a:path extrusionOk="0" h="278" w="584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"/>
            <p:cNvSpPr/>
            <p:nvPr/>
          </p:nvSpPr>
          <p:spPr>
            <a:xfrm>
              <a:off x="5698025" y="2343575"/>
              <a:ext cx="14000" cy="3675"/>
            </a:xfrm>
            <a:custGeom>
              <a:rect b="b" l="l" r="r" t="t"/>
              <a:pathLst>
                <a:path extrusionOk="0" h="147" w="56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"/>
            <p:cNvSpPr/>
            <p:nvPr/>
          </p:nvSpPr>
          <p:spPr>
            <a:xfrm>
              <a:off x="5668850" y="2343875"/>
              <a:ext cx="4200" cy="4475"/>
            </a:xfrm>
            <a:custGeom>
              <a:rect b="b" l="l" r="r" t="t"/>
              <a:pathLst>
                <a:path extrusionOk="0" h="179" w="168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"/>
            <p:cNvSpPr/>
            <p:nvPr/>
          </p:nvSpPr>
          <p:spPr>
            <a:xfrm>
              <a:off x="5679575" y="234387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"/>
            <p:cNvSpPr/>
            <p:nvPr/>
          </p:nvSpPr>
          <p:spPr>
            <a:xfrm>
              <a:off x="5686700" y="234775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"/>
            <p:cNvSpPr/>
            <p:nvPr/>
          </p:nvSpPr>
          <p:spPr>
            <a:xfrm>
              <a:off x="5693850" y="234120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"/>
            <p:cNvSpPr/>
            <p:nvPr/>
          </p:nvSpPr>
          <p:spPr>
            <a:xfrm>
              <a:off x="5694150" y="2347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"/>
            <p:cNvSpPr/>
            <p:nvPr/>
          </p:nvSpPr>
          <p:spPr>
            <a:xfrm>
              <a:off x="5221175" y="2455200"/>
              <a:ext cx="8350" cy="21150"/>
            </a:xfrm>
            <a:custGeom>
              <a:rect b="b" l="l" r="r" t="t"/>
              <a:pathLst>
                <a:path extrusionOk="0" h="846" w="334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"/>
            <p:cNvSpPr/>
            <p:nvPr/>
          </p:nvSpPr>
          <p:spPr>
            <a:xfrm>
              <a:off x="5220875" y="2487050"/>
              <a:ext cx="3300" cy="11625"/>
            </a:xfrm>
            <a:custGeom>
              <a:rect b="b" l="l" r="r" t="t"/>
              <a:pathLst>
                <a:path extrusionOk="0" h="465" w="132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"/>
            <p:cNvSpPr/>
            <p:nvPr/>
          </p:nvSpPr>
          <p:spPr>
            <a:xfrm>
              <a:off x="5246775" y="2548050"/>
              <a:ext cx="13725" cy="17475"/>
            </a:xfrm>
            <a:custGeom>
              <a:rect b="b" l="l" r="r" t="t"/>
              <a:pathLst>
                <a:path extrusionOk="0" h="699" w="549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"/>
            <p:cNvSpPr/>
            <p:nvPr/>
          </p:nvSpPr>
          <p:spPr>
            <a:xfrm>
              <a:off x="5245875" y="25516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"/>
            <p:cNvSpPr/>
            <p:nvPr/>
          </p:nvSpPr>
          <p:spPr>
            <a:xfrm>
              <a:off x="5314050" y="2540625"/>
              <a:ext cx="46150" cy="8675"/>
            </a:xfrm>
            <a:custGeom>
              <a:rect b="b" l="l" r="r" t="t"/>
              <a:pathLst>
                <a:path extrusionOk="0" h="347" w="1846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"/>
            <p:cNvSpPr/>
            <p:nvPr/>
          </p:nvSpPr>
          <p:spPr>
            <a:xfrm>
              <a:off x="5660225" y="2376325"/>
              <a:ext cx="5975" cy="3575"/>
            </a:xfrm>
            <a:custGeom>
              <a:rect b="b" l="l" r="r" t="t"/>
              <a:pathLst>
                <a:path extrusionOk="0" h="143" w="239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"/>
            <p:cNvSpPr/>
            <p:nvPr/>
          </p:nvSpPr>
          <p:spPr>
            <a:xfrm>
              <a:off x="5658125" y="237632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"/>
            <p:cNvSpPr/>
            <p:nvPr/>
          </p:nvSpPr>
          <p:spPr>
            <a:xfrm>
              <a:off x="5814100" y="247662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"/>
            <p:cNvSpPr/>
            <p:nvPr/>
          </p:nvSpPr>
          <p:spPr>
            <a:xfrm>
              <a:off x="5635525" y="2337100"/>
              <a:ext cx="11925" cy="6800"/>
            </a:xfrm>
            <a:custGeom>
              <a:rect b="b" l="l" r="r" t="t"/>
              <a:pathLst>
                <a:path extrusionOk="0" h="272" w="477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"/>
            <p:cNvSpPr/>
            <p:nvPr/>
          </p:nvSpPr>
          <p:spPr>
            <a:xfrm>
              <a:off x="5607825" y="2340300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"/>
            <p:cNvSpPr/>
            <p:nvPr/>
          </p:nvSpPr>
          <p:spPr>
            <a:xfrm>
              <a:off x="5651000" y="2342025"/>
              <a:ext cx="3300" cy="1875"/>
            </a:xfrm>
            <a:custGeom>
              <a:rect b="b" l="l" r="r" t="t"/>
              <a:pathLst>
                <a:path extrusionOk="0" h="75" w="132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5"/>
            <p:cNvSpPr/>
            <p:nvPr/>
          </p:nvSpPr>
          <p:spPr>
            <a:xfrm>
              <a:off x="6002225" y="2601650"/>
              <a:ext cx="4800" cy="3575"/>
            </a:xfrm>
            <a:custGeom>
              <a:rect b="b" l="l" r="r" t="t"/>
              <a:pathLst>
                <a:path extrusionOk="0" h="143" w="192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5"/>
            <p:cNvSpPr/>
            <p:nvPr/>
          </p:nvSpPr>
          <p:spPr>
            <a:xfrm>
              <a:off x="6033475" y="2604250"/>
              <a:ext cx="1525" cy="1575"/>
            </a:xfrm>
            <a:custGeom>
              <a:rect b="b" l="l" r="r" t="t"/>
              <a:pathLst>
                <a:path extrusionOk="0" h="63" w="61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"/>
            <p:cNvSpPr/>
            <p:nvPr/>
          </p:nvSpPr>
          <p:spPr>
            <a:xfrm>
              <a:off x="5267025" y="2508800"/>
              <a:ext cx="26200" cy="4175"/>
            </a:xfrm>
            <a:custGeom>
              <a:rect b="b" l="l" r="r" t="t"/>
              <a:pathLst>
                <a:path extrusionOk="0" h="167" w="1048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"/>
            <p:cNvSpPr/>
            <p:nvPr/>
          </p:nvSpPr>
          <p:spPr>
            <a:xfrm>
              <a:off x="5306000" y="2516125"/>
              <a:ext cx="8375" cy="3675"/>
            </a:xfrm>
            <a:custGeom>
              <a:rect b="b" l="l" r="r" t="t"/>
              <a:pathLst>
                <a:path extrusionOk="0" h="147" w="335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"/>
            <p:cNvSpPr/>
            <p:nvPr/>
          </p:nvSpPr>
          <p:spPr>
            <a:xfrm>
              <a:off x="5303025" y="2510850"/>
              <a:ext cx="3900" cy="1450"/>
            </a:xfrm>
            <a:custGeom>
              <a:rect b="b" l="l" r="r" t="t"/>
              <a:pathLst>
                <a:path extrusionOk="0" h="58" w="156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"/>
            <p:cNvSpPr/>
            <p:nvPr/>
          </p:nvSpPr>
          <p:spPr>
            <a:xfrm>
              <a:off x="5292325" y="2509075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"/>
            <p:cNvSpPr/>
            <p:nvPr/>
          </p:nvSpPr>
          <p:spPr>
            <a:xfrm>
              <a:off x="5471200" y="2548650"/>
              <a:ext cx="7475" cy="6100"/>
            </a:xfrm>
            <a:custGeom>
              <a:rect b="b" l="l" r="r" t="t"/>
              <a:pathLst>
                <a:path extrusionOk="0" h="244" w="299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"/>
            <p:cNvSpPr/>
            <p:nvPr/>
          </p:nvSpPr>
          <p:spPr>
            <a:xfrm>
              <a:off x="6085275" y="2501475"/>
              <a:ext cx="13725" cy="4350"/>
            </a:xfrm>
            <a:custGeom>
              <a:rect b="b" l="l" r="r" t="t"/>
              <a:pathLst>
                <a:path extrusionOk="0" h="174" w="549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"/>
            <p:cNvSpPr/>
            <p:nvPr/>
          </p:nvSpPr>
          <p:spPr>
            <a:xfrm>
              <a:off x="5371200" y="2304575"/>
              <a:ext cx="22650" cy="10750"/>
            </a:xfrm>
            <a:custGeom>
              <a:rect b="b" l="l" r="r" t="t"/>
              <a:pathLst>
                <a:path extrusionOk="0" h="430" w="906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"/>
            <p:cNvSpPr/>
            <p:nvPr/>
          </p:nvSpPr>
          <p:spPr>
            <a:xfrm>
              <a:off x="5391725" y="2304425"/>
              <a:ext cx="19375" cy="3750"/>
            </a:xfrm>
            <a:custGeom>
              <a:rect b="b" l="l" r="r" t="t"/>
              <a:pathLst>
                <a:path extrusionOk="0" h="150" w="775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"/>
            <p:cNvSpPr/>
            <p:nvPr/>
          </p:nvSpPr>
          <p:spPr>
            <a:xfrm>
              <a:off x="5267025" y="2351300"/>
              <a:ext cx="6275" cy="4200"/>
            </a:xfrm>
            <a:custGeom>
              <a:rect b="b" l="l" r="r" t="t"/>
              <a:pathLst>
                <a:path extrusionOk="0" h="168" w="251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"/>
            <p:cNvSpPr/>
            <p:nvPr/>
          </p:nvSpPr>
          <p:spPr>
            <a:xfrm>
              <a:off x="5280700" y="2499200"/>
              <a:ext cx="8675" cy="2150"/>
            </a:xfrm>
            <a:custGeom>
              <a:rect b="b" l="l" r="r" t="t"/>
              <a:pathLst>
                <a:path extrusionOk="0" h="86" w="347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"/>
            <p:cNvSpPr/>
            <p:nvPr/>
          </p:nvSpPr>
          <p:spPr>
            <a:xfrm>
              <a:off x="5255400" y="2509375"/>
              <a:ext cx="4500" cy="4200"/>
            </a:xfrm>
            <a:custGeom>
              <a:rect b="b" l="l" r="r" t="t"/>
              <a:pathLst>
                <a:path extrusionOk="0" h="168" w="18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5"/>
            <p:cNvSpPr/>
            <p:nvPr/>
          </p:nvSpPr>
          <p:spPr>
            <a:xfrm>
              <a:off x="5302425" y="24989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"/>
            <p:cNvSpPr/>
            <p:nvPr/>
          </p:nvSpPr>
          <p:spPr>
            <a:xfrm>
              <a:off x="5725100" y="2445300"/>
              <a:ext cx="3300" cy="2300"/>
            </a:xfrm>
            <a:custGeom>
              <a:rect b="b" l="l" r="r" t="t"/>
              <a:pathLst>
                <a:path extrusionOk="0" h="92" w="132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"/>
            <p:cNvSpPr/>
            <p:nvPr/>
          </p:nvSpPr>
          <p:spPr>
            <a:xfrm>
              <a:off x="5973650" y="2433750"/>
              <a:ext cx="11050" cy="5175"/>
            </a:xfrm>
            <a:custGeom>
              <a:rect b="b" l="l" r="r" t="t"/>
              <a:pathLst>
                <a:path extrusionOk="0" h="207" w="442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"/>
            <p:cNvSpPr/>
            <p:nvPr/>
          </p:nvSpPr>
          <p:spPr>
            <a:xfrm>
              <a:off x="5219700" y="2461750"/>
              <a:ext cx="5375" cy="11325"/>
            </a:xfrm>
            <a:custGeom>
              <a:rect b="b" l="l" r="r" t="t"/>
              <a:pathLst>
                <a:path extrusionOk="0" h="453" w="215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"/>
            <p:cNvSpPr/>
            <p:nvPr/>
          </p:nvSpPr>
          <p:spPr>
            <a:xfrm>
              <a:off x="5768575" y="2343875"/>
              <a:ext cx="118950" cy="25100"/>
            </a:xfrm>
            <a:custGeom>
              <a:rect b="b" l="l" r="r" t="t"/>
              <a:pathLst>
                <a:path extrusionOk="0" h="1004" w="4758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"/>
            <p:cNvSpPr/>
            <p:nvPr/>
          </p:nvSpPr>
          <p:spPr>
            <a:xfrm>
              <a:off x="5769150" y="2354575"/>
              <a:ext cx="14325" cy="3900"/>
            </a:xfrm>
            <a:custGeom>
              <a:rect b="b" l="l" r="r" t="t"/>
              <a:pathLst>
                <a:path extrusionOk="0" h="156" w="573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5"/>
            <p:cNvSpPr/>
            <p:nvPr/>
          </p:nvSpPr>
          <p:spPr>
            <a:xfrm>
              <a:off x="6077400" y="2389700"/>
              <a:ext cx="8500" cy="4675"/>
            </a:xfrm>
            <a:custGeom>
              <a:rect b="b" l="l" r="r" t="t"/>
              <a:pathLst>
                <a:path extrusionOk="0" h="187" w="34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"/>
            <p:cNvSpPr/>
            <p:nvPr/>
          </p:nvSpPr>
          <p:spPr>
            <a:xfrm>
              <a:off x="6095700" y="2390150"/>
              <a:ext cx="7150" cy="4050"/>
            </a:xfrm>
            <a:custGeom>
              <a:rect b="b" l="l" r="r" t="t"/>
              <a:pathLst>
                <a:path extrusionOk="0" h="162" w="286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"/>
            <p:cNvSpPr/>
            <p:nvPr/>
          </p:nvSpPr>
          <p:spPr>
            <a:xfrm>
              <a:off x="6084975" y="2389900"/>
              <a:ext cx="3600" cy="4000"/>
            </a:xfrm>
            <a:custGeom>
              <a:rect b="b" l="l" r="r" t="t"/>
              <a:pathLst>
                <a:path extrusionOk="0" h="160" w="144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"/>
            <p:cNvSpPr/>
            <p:nvPr/>
          </p:nvSpPr>
          <p:spPr>
            <a:xfrm>
              <a:off x="5826900" y="2506850"/>
              <a:ext cx="7175" cy="5525"/>
            </a:xfrm>
            <a:custGeom>
              <a:rect b="b" l="l" r="r" t="t"/>
              <a:pathLst>
                <a:path extrusionOk="0" h="221" w="287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"/>
            <p:cNvSpPr/>
            <p:nvPr/>
          </p:nvSpPr>
          <p:spPr>
            <a:xfrm>
              <a:off x="5758150" y="2357275"/>
              <a:ext cx="7475" cy="3875"/>
            </a:xfrm>
            <a:custGeom>
              <a:rect b="b" l="l" r="r" t="t"/>
              <a:pathLst>
                <a:path extrusionOk="0" h="155" w="299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"/>
            <p:cNvSpPr/>
            <p:nvPr/>
          </p:nvSpPr>
          <p:spPr>
            <a:xfrm>
              <a:off x="5981400" y="2602000"/>
              <a:ext cx="8950" cy="7000"/>
            </a:xfrm>
            <a:custGeom>
              <a:rect b="b" l="l" r="r" t="t"/>
              <a:pathLst>
                <a:path extrusionOk="0" h="280" w="358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"/>
            <p:cNvSpPr/>
            <p:nvPr/>
          </p:nvSpPr>
          <p:spPr>
            <a:xfrm>
              <a:off x="5208675" y="2379875"/>
              <a:ext cx="14025" cy="35750"/>
            </a:xfrm>
            <a:custGeom>
              <a:rect b="b" l="l" r="r" t="t"/>
              <a:pathLst>
                <a:path extrusionOk="0" h="1430" w="561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"/>
            <p:cNvSpPr/>
            <p:nvPr/>
          </p:nvSpPr>
          <p:spPr>
            <a:xfrm>
              <a:off x="5317325" y="2498275"/>
              <a:ext cx="10725" cy="3675"/>
            </a:xfrm>
            <a:custGeom>
              <a:rect b="b" l="l" r="r" t="t"/>
              <a:pathLst>
                <a:path extrusionOk="0" h="147" w="429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"/>
            <p:cNvSpPr/>
            <p:nvPr/>
          </p:nvSpPr>
          <p:spPr>
            <a:xfrm>
              <a:off x="5768275" y="3744450"/>
              <a:ext cx="250050" cy="33850"/>
            </a:xfrm>
            <a:custGeom>
              <a:rect b="b" l="l" r="r" t="t"/>
              <a:pathLst>
                <a:path extrusionOk="0" h="1354" w="10002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"/>
            <p:cNvSpPr/>
            <p:nvPr/>
          </p:nvSpPr>
          <p:spPr>
            <a:xfrm>
              <a:off x="5456925" y="3710100"/>
              <a:ext cx="228325" cy="33825"/>
            </a:xfrm>
            <a:custGeom>
              <a:rect b="b" l="l" r="r" t="t"/>
              <a:pathLst>
                <a:path extrusionOk="0" h="1353" w="9133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"/>
            <p:cNvSpPr/>
            <p:nvPr/>
          </p:nvSpPr>
          <p:spPr>
            <a:xfrm>
              <a:off x="5298275" y="3687525"/>
              <a:ext cx="132175" cy="25125"/>
            </a:xfrm>
            <a:custGeom>
              <a:rect b="b" l="l" r="r" t="t"/>
              <a:pathLst>
                <a:path extrusionOk="0" h="1005" w="5287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"/>
            <p:cNvSpPr/>
            <p:nvPr/>
          </p:nvSpPr>
          <p:spPr>
            <a:xfrm>
              <a:off x="5674800" y="3734825"/>
              <a:ext cx="109875" cy="18650"/>
            </a:xfrm>
            <a:custGeom>
              <a:rect b="b" l="l" r="r" t="t"/>
              <a:pathLst>
                <a:path extrusionOk="0" h="746" w="4395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"/>
            <p:cNvSpPr/>
            <p:nvPr/>
          </p:nvSpPr>
          <p:spPr>
            <a:xfrm>
              <a:off x="5204500" y="3670825"/>
              <a:ext cx="96475" cy="22350"/>
            </a:xfrm>
            <a:custGeom>
              <a:rect b="b" l="l" r="r" t="t"/>
              <a:pathLst>
                <a:path extrusionOk="0" h="894" w="3859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"/>
            <p:cNvSpPr/>
            <p:nvPr/>
          </p:nvSpPr>
          <p:spPr>
            <a:xfrm>
              <a:off x="6058775" y="3780050"/>
              <a:ext cx="66700" cy="12825"/>
            </a:xfrm>
            <a:custGeom>
              <a:rect b="b" l="l" r="r" t="t"/>
              <a:pathLst>
                <a:path extrusionOk="0" h="513" w="2668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"/>
            <p:cNvSpPr/>
            <p:nvPr/>
          </p:nvSpPr>
          <p:spPr>
            <a:xfrm>
              <a:off x="5170575" y="3609500"/>
              <a:ext cx="25325" cy="33375"/>
            </a:xfrm>
            <a:custGeom>
              <a:rect b="b" l="l" r="r" t="t"/>
              <a:pathLst>
                <a:path extrusionOk="0" h="1335" w="1013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"/>
            <p:cNvSpPr/>
            <p:nvPr/>
          </p:nvSpPr>
          <p:spPr>
            <a:xfrm>
              <a:off x="6016525" y="3775200"/>
              <a:ext cx="44950" cy="10575"/>
            </a:xfrm>
            <a:custGeom>
              <a:rect b="b" l="l" r="r" t="t"/>
              <a:pathLst>
                <a:path extrusionOk="0" h="423" w="1798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"/>
            <p:cNvSpPr/>
            <p:nvPr/>
          </p:nvSpPr>
          <p:spPr>
            <a:xfrm>
              <a:off x="5425075" y="3704775"/>
              <a:ext cx="44075" cy="13450"/>
            </a:xfrm>
            <a:custGeom>
              <a:rect b="b" l="l" r="r" t="t"/>
              <a:pathLst>
                <a:path extrusionOk="0" h="538" w="1763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"/>
            <p:cNvSpPr/>
            <p:nvPr/>
          </p:nvSpPr>
          <p:spPr>
            <a:xfrm>
              <a:off x="5179200" y="3674400"/>
              <a:ext cx="21750" cy="27200"/>
            </a:xfrm>
            <a:custGeom>
              <a:rect b="b" l="l" r="r" t="t"/>
              <a:pathLst>
                <a:path extrusionOk="0" h="1088" w="87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"/>
            <p:cNvSpPr/>
            <p:nvPr/>
          </p:nvSpPr>
          <p:spPr>
            <a:xfrm>
              <a:off x="5857575" y="3728275"/>
              <a:ext cx="33350" cy="8350"/>
            </a:xfrm>
            <a:custGeom>
              <a:rect b="b" l="l" r="r" t="t"/>
              <a:pathLst>
                <a:path extrusionOk="0" h="334" w="1334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"/>
            <p:cNvSpPr/>
            <p:nvPr/>
          </p:nvSpPr>
          <p:spPr>
            <a:xfrm>
              <a:off x="6133200" y="3788750"/>
              <a:ext cx="37525" cy="8450"/>
            </a:xfrm>
            <a:custGeom>
              <a:rect b="b" l="l" r="r" t="t"/>
              <a:pathLst>
                <a:path extrusionOk="0" h="338" w="1501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"/>
            <p:cNvSpPr/>
            <p:nvPr/>
          </p:nvSpPr>
          <p:spPr>
            <a:xfrm>
              <a:off x="5166100" y="3693150"/>
              <a:ext cx="16100" cy="25325"/>
            </a:xfrm>
            <a:custGeom>
              <a:rect b="b" l="l" r="r" t="t"/>
              <a:pathLst>
                <a:path extrusionOk="0" h="1013" w="644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"/>
            <p:cNvSpPr/>
            <p:nvPr/>
          </p:nvSpPr>
          <p:spPr>
            <a:xfrm>
              <a:off x="6110575" y="3787500"/>
              <a:ext cx="24425" cy="8650"/>
            </a:xfrm>
            <a:custGeom>
              <a:rect b="b" l="l" r="r" t="t"/>
              <a:pathLst>
                <a:path extrusionOk="0" h="346" w="977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"/>
            <p:cNvSpPr/>
            <p:nvPr/>
          </p:nvSpPr>
          <p:spPr>
            <a:xfrm>
              <a:off x="5148850" y="3709350"/>
              <a:ext cx="23225" cy="19275"/>
            </a:xfrm>
            <a:custGeom>
              <a:rect b="b" l="l" r="r" t="t"/>
              <a:pathLst>
                <a:path extrusionOk="0" h="771" w="929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"/>
            <p:cNvSpPr/>
            <p:nvPr/>
          </p:nvSpPr>
          <p:spPr>
            <a:xfrm>
              <a:off x="5593850" y="3721725"/>
              <a:ext cx="25900" cy="3275"/>
            </a:xfrm>
            <a:custGeom>
              <a:rect b="b" l="l" r="r" t="t"/>
              <a:pathLst>
                <a:path extrusionOk="0" h="131" w="1036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"/>
            <p:cNvSpPr/>
            <p:nvPr/>
          </p:nvSpPr>
          <p:spPr>
            <a:xfrm>
              <a:off x="5826900" y="3749775"/>
              <a:ext cx="25925" cy="4125"/>
            </a:xfrm>
            <a:custGeom>
              <a:rect b="b" l="l" r="r" t="t"/>
              <a:pathLst>
                <a:path extrusionOk="0" h="165" w="1037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"/>
            <p:cNvSpPr/>
            <p:nvPr/>
          </p:nvSpPr>
          <p:spPr>
            <a:xfrm>
              <a:off x="5140800" y="3691350"/>
              <a:ext cx="17600" cy="19675"/>
            </a:xfrm>
            <a:custGeom>
              <a:rect b="b" l="l" r="r" t="t"/>
              <a:pathLst>
                <a:path extrusionOk="0" h="787" w="704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"/>
            <p:cNvSpPr/>
            <p:nvPr/>
          </p:nvSpPr>
          <p:spPr>
            <a:xfrm>
              <a:off x="5794750" y="3746425"/>
              <a:ext cx="23250" cy="3850"/>
            </a:xfrm>
            <a:custGeom>
              <a:rect b="b" l="l" r="r" t="t"/>
              <a:pathLst>
                <a:path extrusionOk="0" h="154" w="93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"/>
            <p:cNvSpPr/>
            <p:nvPr/>
          </p:nvSpPr>
          <p:spPr>
            <a:xfrm>
              <a:off x="5195275" y="3671425"/>
              <a:ext cx="14625" cy="11700"/>
            </a:xfrm>
            <a:custGeom>
              <a:rect b="b" l="l" r="r" t="t"/>
              <a:pathLst>
                <a:path extrusionOk="0" h="468" w="585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"/>
            <p:cNvSpPr/>
            <p:nvPr/>
          </p:nvSpPr>
          <p:spPr>
            <a:xfrm>
              <a:off x="5157475" y="3680350"/>
              <a:ext cx="11050" cy="13800"/>
            </a:xfrm>
            <a:custGeom>
              <a:rect b="b" l="l" r="r" t="t"/>
              <a:pathLst>
                <a:path extrusionOk="0" h="552" w="442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"/>
            <p:cNvSpPr/>
            <p:nvPr/>
          </p:nvSpPr>
          <p:spPr>
            <a:xfrm>
              <a:off x="5428950" y="3703550"/>
              <a:ext cx="19075" cy="3300"/>
            </a:xfrm>
            <a:custGeom>
              <a:rect b="b" l="l" r="r" t="t"/>
              <a:pathLst>
                <a:path extrusionOk="0" h="132" w="763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"/>
            <p:cNvSpPr/>
            <p:nvPr/>
          </p:nvSpPr>
          <p:spPr>
            <a:xfrm>
              <a:off x="5458400" y="3709525"/>
              <a:ext cx="17000" cy="4400"/>
            </a:xfrm>
            <a:custGeom>
              <a:rect b="b" l="l" r="r" t="t"/>
              <a:pathLst>
                <a:path extrusionOk="0" h="176" w="68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"/>
            <p:cNvSpPr/>
            <p:nvPr/>
          </p:nvSpPr>
          <p:spPr>
            <a:xfrm>
              <a:off x="5266725" y="3650550"/>
              <a:ext cx="11025" cy="6900"/>
            </a:xfrm>
            <a:custGeom>
              <a:rect b="b" l="l" r="r" t="t"/>
              <a:pathLst>
                <a:path extrusionOk="0" h="276" w="441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"/>
            <p:cNvSpPr/>
            <p:nvPr/>
          </p:nvSpPr>
          <p:spPr>
            <a:xfrm>
              <a:off x="5399775" y="3699675"/>
              <a:ext cx="19375" cy="3700"/>
            </a:xfrm>
            <a:custGeom>
              <a:rect b="b" l="l" r="r" t="t"/>
              <a:pathLst>
                <a:path extrusionOk="0" h="148" w="775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"/>
            <p:cNvSpPr/>
            <p:nvPr/>
          </p:nvSpPr>
          <p:spPr>
            <a:xfrm>
              <a:off x="6073950" y="3757875"/>
              <a:ext cx="14325" cy="5875"/>
            </a:xfrm>
            <a:custGeom>
              <a:rect b="b" l="l" r="r" t="t"/>
              <a:pathLst>
                <a:path extrusionOk="0" h="235" w="573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"/>
            <p:cNvSpPr/>
            <p:nvPr/>
          </p:nvSpPr>
          <p:spPr>
            <a:xfrm>
              <a:off x="5843875" y="3730150"/>
              <a:ext cx="18775" cy="5000"/>
            </a:xfrm>
            <a:custGeom>
              <a:rect b="b" l="l" r="r" t="t"/>
              <a:pathLst>
                <a:path extrusionOk="0" h="200" w="751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"/>
            <p:cNvSpPr/>
            <p:nvPr/>
          </p:nvSpPr>
          <p:spPr>
            <a:xfrm>
              <a:off x="5750100" y="3721150"/>
              <a:ext cx="19375" cy="3275"/>
            </a:xfrm>
            <a:custGeom>
              <a:rect b="b" l="l" r="r" t="t"/>
              <a:pathLst>
                <a:path extrusionOk="0" h="131" w="775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"/>
            <p:cNvSpPr/>
            <p:nvPr/>
          </p:nvSpPr>
          <p:spPr>
            <a:xfrm>
              <a:off x="5710525" y="3717300"/>
              <a:ext cx="19075" cy="3875"/>
            </a:xfrm>
            <a:custGeom>
              <a:rect b="b" l="l" r="r" t="t"/>
              <a:pathLst>
                <a:path extrusionOk="0" h="155" w="763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"/>
            <p:cNvSpPr/>
            <p:nvPr/>
          </p:nvSpPr>
          <p:spPr>
            <a:xfrm>
              <a:off x="5529250" y="3688975"/>
              <a:ext cx="14300" cy="4200"/>
            </a:xfrm>
            <a:custGeom>
              <a:rect b="b" l="l" r="r" t="t"/>
              <a:pathLst>
                <a:path extrusionOk="0" h="168" w="572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"/>
            <p:cNvSpPr/>
            <p:nvPr/>
          </p:nvSpPr>
          <p:spPr>
            <a:xfrm>
              <a:off x="5643550" y="3728375"/>
              <a:ext cx="16400" cy="3925"/>
            </a:xfrm>
            <a:custGeom>
              <a:rect b="b" l="l" r="r" t="t"/>
              <a:pathLst>
                <a:path extrusionOk="0" h="157" w="656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"/>
            <p:cNvSpPr/>
            <p:nvPr/>
          </p:nvSpPr>
          <p:spPr>
            <a:xfrm>
              <a:off x="5685525" y="3714125"/>
              <a:ext cx="15200" cy="3325"/>
            </a:xfrm>
            <a:custGeom>
              <a:rect b="b" l="l" r="r" t="t"/>
              <a:pathLst>
                <a:path extrusionOk="0" h="133" w="608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"/>
            <p:cNvSpPr/>
            <p:nvPr/>
          </p:nvSpPr>
          <p:spPr>
            <a:xfrm>
              <a:off x="5668850" y="3732200"/>
              <a:ext cx="14900" cy="3500"/>
            </a:xfrm>
            <a:custGeom>
              <a:rect b="b" l="l" r="r" t="t"/>
              <a:pathLst>
                <a:path extrusionOk="0" h="140" w="596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"/>
            <p:cNvSpPr/>
            <p:nvPr/>
          </p:nvSpPr>
          <p:spPr>
            <a:xfrm>
              <a:off x="5155100" y="3687575"/>
              <a:ext cx="5975" cy="15425"/>
            </a:xfrm>
            <a:custGeom>
              <a:rect b="b" l="l" r="r" t="t"/>
              <a:pathLst>
                <a:path extrusionOk="0" h="617" w="239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"/>
            <p:cNvSpPr/>
            <p:nvPr/>
          </p:nvSpPr>
          <p:spPr>
            <a:xfrm>
              <a:off x="5778675" y="3724550"/>
              <a:ext cx="15525" cy="3400"/>
            </a:xfrm>
            <a:custGeom>
              <a:rect b="b" l="l" r="r" t="t"/>
              <a:pathLst>
                <a:path extrusionOk="0" h="136" w="621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"/>
            <p:cNvSpPr/>
            <p:nvPr/>
          </p:nvSpPr>
          <p:spPr>
            <a:xfrm>
              <a:off x="5626000" y="3725050"/>
              <a:ext cx="15500" cy="3300"/>
            </a:xfrm>
            <a:custGeom>
              <a:rect b="b" l="l" r="r" t="t"/>
              <a:pathLst>
                <a:path extrusionOk="0" h="132" w="62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"/>
            <p:cNvSpPr/>
            <p:nvPr/>
          </p:nvSpPr>
          <p:spPr>
            <a:xfrm>
              <a:off x="6013250" y="3774100"/>
              <a:ext cx="11025" cy="5200"/>
            </a:xfrm>
            <a:custGeom>
              <a:rect b="b" l="l" r="r" t="t"/>
              <a:pathLst>
                <a:path extrusionOk="0" h="208" w="441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"/>
            <p:cNvSpPr/>
            <p:nvPr/>
          </p:nvSpPr>
          <p:spPr>
            <a:xfrm>
              <a:off x="5478650" y="3709800"/>
              <a:ext cx="11025" cy="4300"/>
            </a:xfrm>
            <a:custGeom>
              <a:rect b="b" l="l" r="r" t="t"/>
              <a:pathLst>
                <a:path extrusionOk="0" h="172" w="441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"/>
            <p:cNvSpPr/>
            <p:nvPr/>
          </p:nvSpPr>
          <p:spPr>
            <a:xfrm>
              <a:off x="5467625" y="3685625"/>
              <a:ext cx="11050" cy="3125"/>
            </a:xfrm>
            <a:custGeom>
              <a:rect b="b" l="l" r="r" t="t"/>
              <a:pathLst>
                <a:path extrusionOk="0" h="125" w="442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"/>
            <p:cNvSpPr/>
            <p:nvPr/>
          </p:nvSpPr>
          <p:spPr>
            <a:xfrm>
              <a:off x="5550675" y="3693525"/>
              <a:ext cx="7475" cy="4100"/>
            </a:xfrm>
            <a:custGeom>
              <a:rect b="b" l="l" r="r" t="t"/>
              <a:pathLst>
                <a:path extrusionOk="0" h="164" w="299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"/>
            <p:cNvSpPr/>
            <p:nvPr/>
          </p:nvSpPr>
          <p:spPr>
            <a:xfrm>
              <a:off x="5299450" y="3685250"/>
              <a:ext cx="12250" cy="3750"/>
            </a:xfrm>
            <a:custGeom>
              <a:rect b="b" l="l" r="r" t="t"/>
              <a:pathLst>
                <a:path extrusionOk="0" h="150" w="49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"/>
            <p:cNvSpPr/>
            <p:nvPr/>
          </p:nvSpPr>
          <p:spPr>
            <a:xfrm>
              <a:off x="5156575" y="3669625"/>
              <a:ext cx="8675" cy="11925"/>
            </a:xfrm>
            <a:custGeom>
              <a:rect b="b" l="l" r="r" t="t"/>
              <a:pathLst>
                <a:path extrusionOk="0" h="477" w="347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"/>
            <p:cNvSpPr/>
            <p:nvPr/>
          </p:nvSpPr>
          <p:spPr>
            <a:xfrm>
              <a:off x="5165225" y="3658625"/>
              <a:ext cx="7700" cy="8725"/>
            </a:xfrm>
            <a:custGeom>
              <a:rect b="b" l="l" r="r" t="t"/>
              <a:pathLst>
                <a:path extrusionOk="0" h="349" w="308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"/>
            <p:cNvSpPr/>
            <p:nvPr/>
          </p:nvSpPr>
          <p:spPr>
            <a:xfrm>
              <a:off x="5198850" y="3670075"/>
              <a:ext cx="7475" cy="4175"/>
            </a:xfrm>
            <a:custGeom>
              <a:rect b="b" l="l" r="r" t="t"/>
              <a:pathLst>
                <a:path extrusionOk="0" h="167" w="299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"/>
            <p:cNvSpPr/>
            <p:nvPr/>
          </p:nvSpPr>
          <p:spPr>
            <a:xfrm>
              <a:off x="5171775" y="3641950"/>
              <a:ext cx="6850" cy="7700"/>
            </a:xfrm>
            <a:custGeom>
              <a:rect b="b" l="l" r="r" t="t"/>
              <a:pathLst>
                <a:path extrusionOk="0" h="308" w="274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"/>
            <p:cNvSpPr/>
            <p:nvPr/>
          </p:nvSpPr>
          <p:spPr>
            <a:xfrm>
              <a:off x="5172075" y="3648800"/>
              <a:ext cx="5675" cy="8050"/>
            </a:xfrm>
            <a:custGeom>
              <a:rect b="b" l="l" r="r" t="t"/>
              <a:pathLst>
                <a:path extrusionOk="0" h="322" w="227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"/>
            <p:cNvSpPr/>
            <p:nvPr/>
          </p:nvSpPr>
          <p:spPr>
            <a:xfrm>
              <a:off x="5171475" y="3673800"/>
              <a:ext cx="1500" cy="1800"/>
            </a:xfrm>
            <a:custGeom>
              <a:rect b="b" l="l" r="r" t="t"/>
              <a:pathLst>
                <a:path extrusionOk="0" h="72" w="6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"/>
            <p:cNvSpPr/>
            <p:nvPr/>
          </p:nvSpPr>
          <p:spPr>
            <a:xfrm>
              <a:off x="5161050" y="3663975"/>
              <a:ext cx="5975" cy="7475"/>
            </a:xfrm>
            <a:custGeom>
              <a:rect b="b" l="l" r="r" t="t"/>
              <a:pathLst>
                <a:path extrusionOk="0" h="299" w="239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"/>
            <p:cNvSpPr/>
            <p:nvPr/>
          </p:nvSpPr>
          <p:spPr>
            <a:xfrm>
              <a:off x="5163125" y="366962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"/>
            <p:cNvSpPr/>
            <p:nvPr/>
          </p:nvSpPr>
          <p:spPr>
            <a:xfrm>
              <a:off x="5740575" y="3718325"/>
              <a:ext cx="7175" cy="3125"/>
            </a:xfrm>
            <a:custGeom>
              <a:rect b="b" l="l" r="r" t="t"/>
              <a:pathLst>
                <a:path extrusionOk="0" h="125" w="287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"/>
            <p:cNvSpPr/>
            <p:nvPr/>
          </p:nvSpPr>
          <p:spPr>
            <a:xfrm>
              <a:off x="5213725" y="3595800"/>
              <a:ext cx="3600" cy="5400"/>
            </a:xfrm>
            <a:custGeom>
              <a:rect b="b" l="l" r="r" t="t"/>
              <a:pathLst>
                <a:path extrusionOk="0" h="216" w="144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"/>
            <p:cNvSpPr/>
            <p:nvPr/>
          </p:nvSpPr>
          <p:spPr>
            <a:xfrm>
              <a:off x="5253625" y="3592825"/>
              <a:ext cx="3000" cy="2700"/>
            </a:xfrm>
            <a:custGeom>
              <a:rect b="b" l="l" r="r" t="t"/>
              <a:pathLst>
                <a:path extrusionOk="0" h="108" w="12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"/>
            <p:cNvSpPr/>
            <p:nvPr/>
          </p:nvSpPr>
          <p:spPr>
            <a:xfrm>
              <a:off x="5169075" y="3656225"/>
              <a:ext cx="5400" cy="4500"/>
            </a:xfrm>
            <a:custGeom>
              <a:rect b="b" l="l" r="r" t="t"/>
              <a:pathLst>
                <a:path extrusionOk="0" h="180" w="216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"/>
            <p:cNvSpPr/>
            <p:nvPr/>
          </p:nvSpPr>
          <p:spPr>
            <a:xfrm>
              <a:off x="5267325" y="357855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"/>
            <p:cNvSpPr/>
            <p:nvPr/>
          </p:nvSpPr>
          <p:spPr>
            <a:xfrm>
              <a:off x="5271475" y="357467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"/>
            <p:cNvSpPr/>
            <p:nvPr/>
          </p:nvSpPr>
          <p:spPr>
            <a:xfrm>
              <a:off x="5866200" y="3733750"/>
              <a:ext cx="3600" cy="1975"/>
            </a:xfrm>
            <a:custGeom>
              <a:rect b="b" l="l" r="r" t="t"/>
              <a:pathLst>
                <a:path extrusionOk="0" h="79" w="144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"/>
            <p:cNvSpPr/>
            <p:nvPr/>
          </p:nvSpPr>
          <p:spPr>
            <a:xfrm>
              <a:off x="5813225" y="3852675"/>
              <a:ext cx="201825" cy="34850"/>
            </a:xfrm>
            <a:custGeom>
              <a:rect b="b" l="l" r="r" t="t"/>
              <a:pathLst>
                <a:path extrusionOk="0" h="1394" w="8073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"/>
            <p:cNvSpPr/>
            <p:nvPr/>
          </p:nvSpPr>
          <p:spPr>
            <a:xfrm>
              <a:off x="5993600" y="3876200"/>
              <a:ext cx="130975" cy="21700"/>
            </a:xfrm>
            <a:custGeom>
              <a:rect b="b" l="l" r="r" t="t"/>
              <a:pathLst>
                <a:path extrusionOk="0" h="868" w="5239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"/>
            <p:cNvSpPr/>
            <p:nvPr/>
          </p:nvSpPr>
          <p:spPr>
            <a:xfrm>
              <a:off x="5815600" y="3810075"/>
              <a:ext cx="115025" cy="19250"/>
            </a:xfrm>
            <a:custGeom>
              <a:rect b="b" l="l" r="r" t="t"/>
              <a:pathLst>
                <a:path extrusionOk="0" h="770" w="4601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"/>
            <p:cNvSpPr/>
            <p:nvPr/>
          </p:nvSpPr>
          <p:spPr>
            <a:xfrm>
              <a:off x="5997175" y="3814075"/>
              <a:ext cx="104500" cy="15000"/>
            </a:xfrm>
            <a:custGeom>
              <a:rect b="b" l="l" r="r" t="t"/>
              <a:pathLst>
                <a:path extrusionOk="0" h="600" w="418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"/>
            <p:cNvSpPr/>
            <p:nvPr/>
          </p:nvSpPr>
          <p:spPr>
            <a:xfrm>
              <a:off x="5955800" y="3810150"/>
              <a:ext cx="46750" cy="15650"/>
            </a:xfrm>
            <a:custGeom>
              <a:rect b="b" l="l" r="r" t="t"/>
              <a:pathLst>
                <a:path extrusionOk="0" h="626" w="187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"/>
            <p:cNvSpPr/>
            <p:nvPr/>
          </p:nvSpPr>
          <p:spPr>
            <a:xfrm>
              <a:off x="5984375" y="3843350"/>
              <a:ext cx="54475" cy="10850"/>
            </a:xfrm>
            <a:custGeom>
              <a:rect b="b" l="l" r="r" t="t"/>
              <a:pathLst>
                <a:path extrusionOk="0" h="434" w="2179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"/>
            <p:cNvSpPr/>
            <p:nvPr/>
          </p:nvSpPr>
          <p:spPr>
            <a:xfrm>
              <a:off x="6052525" y="3846950"/>
              <a:ext cx="50925" cy="11050"/>
            </a:xfrm>
            <a:custGeom>
              <a:rect b="b" l="l" r="r" t="t"/>
              <a:pathLst>
                <a:path extrusionOk="0" h="442" w="2037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"/>
            <p:cNvSpPr/>
            <p:nvPr/>
          </p:nvSpPr>
          <p:spPr>
            <a:xfrm>
              <a:off x="5915900" y="3810800"/>
              <a:ext cx="47050" cy="20850"/>
            </a:xfrm>
            <a:custGeom>
              <a:rect b="b" l="l" r="r" t="t"/>
              <a:pathLst>
                <a:path extrusionOk="0" h="834" w="1882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"/>
            <p:cNvSpPr/>
            <p:nvPr/>
          </p:nvSpPr>
          <p:spPr>
            <a:xfrm>
              <a:off x="6099250" y="3821425"/>
              <a:ext cx="36775" cy="10875"/>
            </a:xfrm>
            <a:custGeom>
              <a:rect b="b" l="l" r="r" t="t"/>
              <a:pathLst>
                <a:path extrusionOk="0" h="435" w="1471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"/>
            <p:cNvSpPr/>
            <p:nvPr/>
          </p:nvSpPr>
          <p:spPr>
            <a:xfrm>
              <a:off x="6100450" y="3849700"/>
              <a:ext cx="33075" cy="11650"/>
            </a:xfrm>
            <a:custGeom>
              <a:rect b="b" l="l" r="r" t="t"/>
              <a:pathLst>
                <a:path extrusionOk="0" h="466" w="1323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"/>
            <p:cNvSpPr/>
            <p:nvPr/>
          </p:nvSpPr>
          <p:spPr>
            <a:xfrm>
              <a:off x="6033775" y="3846400"/>
              <a:ext cx="44375" cy="8400"/>
            </a:xfrm>
            <a:custGeom>
              <a:rect b="b" l="l" r="r" t="t"/>
              <a:pathLst>
                <a:path extrusionOk="0" h="336" w="1775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"/>
            <p:cNvSpPr/>
            <p:nvPr/>
          </p:nvSpPr>
          <p:spPr>
            <a:xfrm>
              <a:off x="5963825" y="3840175"/>
              <a:ext cx="31275" cy="10325"/>
            </a:xfrm>
            <a:custGeom>
              <a:rect b="b" l="l" r="r" t="t"/>
              <a:pathLst>
                <a:path extrusionOk="0" h="413" w="1251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"/>
            <p:cNvSpPr/>
            <p:nvPr/>
          </p:nvSpPr>
          <p:spPr>
            <a:xfrm>
              <a:off x="6117125" y="3885375"/>
              <a:ext cx="29200" cy="14075"/>
            </a:xfrm>
            <a:custGeom>
              <a:rect b="b" l="l" r="r" t="t"/>
              <a:pathLst>
                <a:path extrusionOk="0" h="563" w="1168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"/>
            <p:cNvSpPr/>
            <p:nvPr/>
          </p:nvSpPr>
          <p:spPr>
            <a:xfrm>
              <a:off x="6124275" y="3825600"/>
              <a:ext cx="32450" cy="7475"/>
            </a:xfrm>
            <a:custGeom>
              <a:rect b="b" l="l" r="r" t="t"/>
              <a:pathLst>
                <a:path extrusionOk="0" h="299" w="1298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"/>
            <p:cNvSpPr/>
            <p:nvPr/>
          </p:nvSpPr>
          <p:spPr>
            <a:xfrm>
              <a:off x="5944175" y="3818175"/>
              <a:ext cx="15225" cy="3725"/>
            </a:xfrm>
            <a:custGeom>
              <a:rect b="b" l="l" r="r" t="t"/>
              <a:pathLst>
                <a:path extrusionOk="0" h="149" w="609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"/>
            <p:cNvSpPr/>
            <p:nvPr/>
          </p:nvSpPr>
          <p:spPr>
            <a:xfrm>
              <a:off x="5991800" y="3875600"/>
              <a:ext cx="14325" cy="3825"/>
            </a:xfrm>
            <a:custGeom>
              <a:rect b="b" l="l" r="r" t="t"/>
              <a:pathLst>
                <a:path extrusionOk="0" h="153" w="573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"/>
            <p:cNvSpPr/>
            <p:nvPr/>
          </p:nvSpPr>
          <p:spPr>
            <a:xfrm>
              <a:off x="5973950" y="3872325"/>
              <a:ext cx="12225" cy="3100"/>
            </a:xfrm>
            <a:custGeom>
              <a:rect b="b" l="l" r="r" t="t"/>
              <a:pathLst>
                <a:path extrusionOk="0" h="124" w="489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"/>
            <p:cNvSpPr/>
            <p:nvPr/>
          </p:nvSpPr>
          <p:spPr>
            <a:xfrm>
              <a:off x="6095850" y="3850775"/>
              <a:ext cx="6425" cy="6400"/>
            </a:xfrm>
            <a:custGeom>
              <a:rect b="b" l="l" r="r" t="t"/>
              <a:pathLst>
                <a:path extrusionOk="0" h="256" w="257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"/>
            <p:cNvSpPr/>
            <p:nvPr/>
          </p:nvSpPr>
          <p:spPr>
            <a:xfrm>
              <a:off x="6030800" y="385030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"/>
            <p:cNvSpPr/>
            <p:nvPr/>
          </p:nvSpPr>
          <p:spPr>
            <a:xfrm>
              <a:off x="5652175" y="3739050"/>
              <a:ext cx="249775" cy="48300"/>
            </a:xfrm>
            <a:custGeom>
              <a:rect b="b" l="l" r="r" t="t"/>
              <a:pathLst>
                <a:path extrusionOk="0" h="1932" w="9991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"/>
            <p:cNvSpPr/>
            <p:nvPr/>
          </p:nvSpPr>
          <p:spPr>
            <a:xfrm>
              <a:off x="5811725" y="3796825"/>
              <a:ext cx="108075" cy="26700"/>
            </a:xfrm>
            <a:custGeom>
              <a:rect b="b" l="l" r="r" t="t"/>
              <a:pathLst>
                <a:path extrusionOk="0" h="1068" w="4323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"/>
            <p:cNvSpPr/>
            <p:nvPr/>
          </p:nvSpPr>
          <p:spPr>
            <a:xfrm>
              <a:off x="5980200" y="3795900"/>
              <a:ext cx="94375" cy="10175"/>
            </a:xfrm>
            <a:custGeom>
              <a:rect b="b" l="l" r="r" t="t"/>
              <a:pathLst>
                <a:path extrusionOk="0" h="407" w="3775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"/>
            <p:cNvSpPr/>
            <p:nvPr/>
          </p:nvSpPr>
          <p:spPr>
            <a:xfrm>
              <a:off x="5932575" y="3790050"/>
              <a:ext cx="84250" cy="10875"/>
            </a:xfrm>
            <a:custGeom>
              <a:rect b="b" l="l" r="r" t="t"/>
              <a:pathLst>
                <a:path extrusionOk="0" h="435" w="337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"/>
            <p:cNvSpPr/>
            <p:nvPr/>
          </p:nvSpPr>
          <p:spPr>
            <a:xfrm>
              <a:off x="5800125" y="3780825"/>
              <a:ext cx="48225" cy="21100"/>
            </a:xfrm>
            <a:custGeom>
              <a:rect b="b" l="l" r="r" t="t"/>
              <a:pathLst>
                <a:path extrusionOk="0" h="844" w="1929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"/>
            <p:cNvSpPr/>
            <p:nvPr/>
          </p:nvSpPr>
          <p:spPr>
            <a:xfrm>
              <a:off x="6055200" y="3800375"/>
              <a:ext cx="69375" cy="9375"/>
            </a:xfrm>
            <a:custGeom>
              <a:rect b="b" l="l" r="r" t="t"/>
              <a:pathLst>
                <a:path extrusionOk="0" h="375" w="2775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"/>
            <p:cNvSpPr/>
            <p:nvPr/>
          </p:nvSpPr>
          <p:spPr>
            <a:xfrm>
              <a:off x="5799825" y="3767625"/>
              <a:ext cx="52400" cy="14250"/>
            </a:xfrm>
            <a:custGeom>
              <a:rect b="b" l="l" r="r" t="t"/>
              <a:pathLst>
                <a:path extrusionOk="0" h="570" w="2096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"/>
            <p:cNvSpPr/>
            <p:nvPr/>
          </p:nvSpPr>
          <p:spPr>
            <a:xfrm>
              <a:off x="6098975" y="3803575"/>
              <a:ext cx="50925" cy="8650"/>
            </a:xfrm>
            <a:custGeom>
              <a:rect b="b" l="l" r="r" t="t"/>
              <a:pathLst>
                <a:path extrusionOk="0" h="346" w="2037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"/>
            <p:cNvSpPr/>
            <p:nvPr/>
          </p:nvSpPr>
          <p:spPr>
            <a:xfrm>
              <a:off x="5809050" y="3775325"/>
              <a:ext cx="39900" cy="10425"/>
            </a:xfrm>
            <a:custGeom>
              <a:rect b="b" l="l" r="r" t="t"/>
              <a:pathLst>
                <a:path extrusionOk="0" h="417" w="1596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"/>
            <p:cNvSpPr/>
            <p:nvPr/>
          </p:nvSpPr>
          <p:spPr>
            <a:xfrm>
              <a:off x="5973950" y="3796075"/>
              <a:ext cx="42000" cy="4850"/>
            </a:xfrm>
            <a:custGeom>
              <a:rect b="b" l="l" r="r" t="t"/>
              <a:pathLst>
                <a:path extrusionOk="0" h="194" w="168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"/>
            <p:cNvSpPr/>
            <p:nvPr/>
          </p:nvSpPr>
          <p:spPr>
            <a:xfrm>
              <a:off x="5847150" y="3789000"/>
              <a:ext cx="22650" cy="7450"/>
            </a:xfrm>
            <a:custGeom>
              <a:rect b="b" l="l" r="r" t="t"/>
              <a:pathLst>
                <a:path extrusionOk="0" h="298" w="906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"/>
            <p:cNvSpPr/>
            <p:nvPr/>
          </p:nvSpPr>
          <p:spPr>
            <a:xfrm>
              <a:off x="5884350" y="3805650"/>
              <a:ext cx="25325" cy="5625"/>
            </a:xfrm>
            <a:custGeom>
              <a:rect b="b" l="l" r="r" t="t"/>
              <a:pathLst>
                <a:path extrusionOk="0" h="225" w="1013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"/>
            <p:cNvSpPr/>
            <p:nvPr/>
          </p:nvSpPr>
          <p:spPr>
            <a:xfrm>
              <a:off x="5855775" y="3774600"/>
              <a:ext cx="13725" cy="6975"/>
            </a:xfrm>
            <a:custGeom>
              <a:rect b="b" l="l" r="r" t="t"/>
              <a:pathLst>
                <a:path extrusionOk="0" h="279" w="549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"/>
            <p:cNvSpPr/>
            <p:nvPr/>
          </p:nvSpPr>
          <p:spPr>
            <a:xfrm>
              <a:off x="5866200" y="3803575"/>
              <a:ext cx="18175" cy="4075"/>
            </a:xfrm>
            <a:custGeom>
              <a:rect b="b" l="l" r="r" t="t"/>
              <a:pathLst>
                <a:path extrusionOk="0" h="163" w="727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"/>
            <p:cNvSpPr/>
            <p:nvPr/>
          </p:nvSpPr>
          <p:spPr>
            <a:xfrm>
              <a:off x="6056100" y="3781550"/>
              <a:ext cx="17600" cy="5025"/>
            </a:xfrm>
            <a:custGeom>
              <a:rect b="b" l="l" r="r" t="t"/>
              <a:pathLst>
                <a:path extrusionOk="0" h="201" w="704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"/>
            <p:cNvSpPr/>
            <p:nvPr/>
          </p:nvSpPr>
          <p:spPr>
            <a:xfrm>
              <a:off x="5851900" y="3803575"/>
              <a:ext cx="10750" cy="3600"/>
            </a:xfrm>
            <a:custGeom>
              <a:rect b="b" l="l" r="r" t="t"/>
              <a:pathLst>
                <a:path extrusionOk="0" h="144" w="43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"/>
            <p:cNvSpPr/>
            <p:nvPr/>
          </p:nvSpPr>
          <p:spPr>
            <a:xfrm>
              <a:off x="6006400" y="37768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"/>
            <p:cNvSpPr/>
            <p:nvPr/>
          </p:nvSpPr>
          <p:spPr>
            <a:xfrm>
              <a:off x="5844775" y="3789875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"/>
            <p:cNvSpPr/>
            <p:nvPr/>
          </p:nvSpPr>
          <p:spPr>
            <a:xfrm>
              <a:off x="5855775" y="3778275"/>
              <a:ext cx="3900" cy="3600"/>
            </a:xfrm>
            <a:custGeom>
              <a:rect b="b" l="l" r="r" t="t"/>
              <a:pathLst>
                <a:path extrusionOk="0" h="144" w="156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"/>
            <p:cNvSpPr/>
            <p:nvPr/>
          </p:nvSpPr>
          <p:spPr>
            <a:xfrm>
              <a:off x="5715000" y="3874125"/>
              <a:ext cx="36925" cy="85950"/>
            </a:xfrm>
            <a:custGeom>
              <a:rect b="b" l="l" r="r" t="t"/>
              <a:pathLst>
                <a:path extrusionOk="0" h="3438" w="1477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"/>
            <p:cNvSpPr/>
            <p:nvPr/>
          </p:nvSpPr>
          <p:spPr>
            <a:xfrm>
              <a:off x="5935550" y="4036700"/>
              <a:ext cx="114325" cy="18725"/>
            </a:xfrm>
            <a:custGeom>
              <a:rect b="b" l="l" r="r" t="t"/>
              <a:pathLst>
                <a:path extrusionOk="0" h="749" w="4573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"/>
            <p:cNvSpPr/>
            <p:nvPr/>
          </p:nvSpPr>
          <p:spPr>
            <a:xfrm>
              <a:off x="5907275" y="4004700"/>
              <a:ext cx="99450" cy="14700"/>
            </a:xfrm>
            <a:custGeom>
              <a:rect b="b" l="l" r="r" t="t"/>
              <a:pathLst>
                <a:path extrusionOk="0" h="588" w="3978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"/>
            <p:cNvSpPr/>
            <p:nvPr/>
          </p:nvSpPr>
          <p:spPr>
            <a:xfrm>
              <a:off x="5760825" y="3920900"/>
              <a:ext cx="47950" cy="40750"/>
            </a:xfrm>
            <a:custGeom>
              <a:rect b="b" l="l" r="r" t="t"/>
              <a:pathLst>
                <a:path extrusionOk="0" h="1630" w="1918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"/>
            <p:cNvSpPr/>
            <p:nvPr/>
          </p:nvSpPr>
          <p:spPr>
            <a:xfrm>
              <a:off x="5749225" y="3993175"/>
              <a:ext cx="60750" cy="13225"/>
            </a:xfrm>
            <a:custGeom>
              <a:rect b="b" l="l" r="r" t="t"/>
              <a:pathLst>
                <a:path extrusionOk="0" h="529" w="243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"/>
            <p:cNvSpPr/>
            <p:nvPr/>
          </p:nvSpPr>
          <p:spPr>
            <a:xfrm>
              <a:off x="5808450" y="3999250"/>
              <a:ext cx="90800" cy="10175"/>
            </a:xfrm>
            <a:custGeom>
              <a:rect b="b" l="l" r="r" t="t"/>
              <a:pathLst>
                <a:path extrusionOk="0" h="407" w="3632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"/>
            <p:cNvSpPr/>
            <p:nvPr/>
          </p:nvSpPr>
          <p:spPr>
            <a:xfrm>
              <a:off x="6043600" y="4043575"/>
              <a:ext cx="75625" cy="13625"/>
            </a:xfrm>
            <a:custGeom>
              <a:rect b="b" l="l" r="r" t="t"/>
              <a:pathLst>
                <a:path extrusionOk="0" h="545" w="3025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"/>
            <p:cNvSpPr/>
            <p:nvPr/>
          </p:nvSpPr>
          <p:spPr>
            <a:xfrm>
              <a:off x="6026325" y="4012025"/>
              <a:ext cx="53625" cy="10750"/>
            </a:xfrm>
            <a:custGeom>
              <a:rect b="b" l="l" r="r" t="t"/>
              <a:pathLst>
                <a:path extrusionOk="0" h="430" w="2145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"/>
            <p:cNvSpPr/>
            <p:nvPr/>
          </p:nvSpPr>
          <p:spPr>
            <a:xfrm>
              <a:off x="6083475" y="4018450"/>
              <a:ext cx="44675" cy="10050"/>
            </a:xfrm>
            <a:custGeom>
              <a:rect b="b" l="l" r="r" t="t"/>
              <a:pathLst>
                <a:path extrusionOk="0" h="402" w="1787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"/>
            <p:cNvSpPr/>
            <p:nvPr/>
          </p:nvSpPr>
          <p:spPr>
            <a:xfrm>
              <a:off x="6001925" y="4012225"/>
              <a:ext cx="32775" cy="9550"/>
            </a:xfrm>
            <a:custGeom>
              <a:rect b="b" l="l" r="r" t="t"/>
              <a:pathLst>
                <a:path extrusionOk="0" h="382" w="1311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"/>
            <p:cNvSpPr/>
            <p:nvPr/>
          </p:nvSpPr>
          <p:spPr>
            <a:xfrm>
              <a:off x="5876925" y="4003600"/>
              <a:ext cx="35725" cy="8050"/>
            </a:xfrm>
            <a:custGeom>
              <a:rect b="b" l="l" r="r" t="t"/>
              <a:pathLst>
                <a:path extrusionOk="0" h="322" w="1429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"/>
            <p:cNvSpPr/>
            <p:nvPr/>
          </p:nvSpPr>
          <p:spPr>
            <a:xfrm>
              <a:off x="5764100" y="3932750"/>
              <a:ext cx="15800" cy="15500"/>
            </a:xfrm>
            <a:custGeom>
              <a:rect b="b" l="l" r="r" t="t"/>
              <a:pathLst>
                <a:path extrusionOk="0" h="620" w="632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"/>
            <p:cNvSpPr/>
            <p:nvPr/>
          </p:nvSpPr>
          <p:spPr>
            <a:xfrm>
              <a:off x="5805175" y="3997200"/>
              <a:ext cx="29800" cy="3450"/>
            </a:xfrm>
            <a:custGeom>
              <a:rect b="b" l="l" r="r" t="t"/>
              <a:pathLst>
                <a:path extrusionOk="0" h="138" w="1192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"/>
            <p:cNvSpPr/>
            <p:nvPr/>
          </p:nvSpPr>
          <p:spPr>
            <a:xfrm>
              <a:off x="6081400" y="4044375"/>
              <a:ext cx="19075" cy="3600"/>
            </a:xfrm>
            <a:custGeom>
              <a:rect b="b" l="l" r="r" t="t"/>
              <a:pathLst>
                <a:path extrusionOk="0" h="144" w="763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"/>
            <p:cNvSpPr/>
            <p:nvPr/>
          </p:nvSpPr>
          <p:spPr>
            <a:xfrm>
              <a:off x="6038850" y="4043175"/>
              <a:ext cx="17275" cy="5750"/>
            </a:xfrm>
            <a:custGeom>
              <a:rect b="b" l="l" r="r" t="t"/>
              <a:pathLst>
                <a:path extrusionOk="0" h="230" w="691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"/>
            <p:cNvSpPr/>
            <p:nvPr/>
          </p:nvSpPr>
          <p:spPr>
            <a:xfrm>
              <a:off x="6044200" y="4014600"/>
              <a:ext cx="15500" cy="4525"/>
            </a:xfrm>
            <a:custGeom>
              <a:rect b="b" l="l" r="r" t="t"/>
              <a:pathLst>
                <a:path extrusionOk="0" h="181" w="62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"/>
            <p:cNvSpPr/>
            <p:nvPr/>
          </p:nvSpPr>
          <p:spPr>
            <a:xfrm>
              <a:off x="6003425" y="4011050"/>
              <a:ext cx="13400" cy="4150"/>
            </a:xfrm>
            <a:custGeom>
              <a:rect b="b" l="l" r="r" t="t"/>
              <a:pathLst>
                <a:path extrusionOk="0" h="166" w="536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"/>
            <p:cNvSpPr/>
            <p:nvPr/>
          </p:nvSpPr>
          <p:spPr>
            <a:xfrm>
              <a:off x="5794750" y="3958050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"/>
            <p:cNvSpPr/>
            <p:nvPr/>
          </p:nvSpPr>
          <p:spPr>
            <a:xfrm>
              <a:off x="5966500" y="3991225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"/>
            <p:cNvSpPr/>
            <p:nvPr/>
          </p:nvSpPr>
          <p:spPr>
            <a:xfrm>
              <a:off x="5905775" y="3987375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"/>
            <p:cNvSpPr/>
            <p:nvPr/>
          </p:nvSpPr>
          <p:spPr>
            <a:xfrm>
              <a:off x="5762025" y="3931575"/>
              <a:ext cx="4475" cy="4775"/>
            </a:xfrm>
            <a:custGeom>
              <a:rect b="b" l="l" r="r" t="t"/>
              <a:pathLst>
                <a:path extrusionOk="0" h="191" w="179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"/>
            <p:cNvSpPr/>
            <p:nvPr/>
          </p:nvSpPr>
          <p:spPr>
            <a:xfrm>
              <a:off x="5751000" y="3935125"/>
              <a:ext cx="4500" cy="5400"/>
            </a:xfrm>
            <a:custGeom>
              <a:rect b="b" l="l" r="r" t="t"/>
              <a:pathLst>
                <a:path extrusionOk="0" h="216" w="18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"/>
            <p:cNvSpPr/>
            <p:nvPr/>
          </p:nvSpPr>
          <p:spPr>
            <a:xfrm>
              <a:off x="5757850" y="3928475"/>
              <a:ext cx="5675" cy="5125"/>
            </a:xfrm>
            <a:custGeom>
              <a:rect b="b" l="l" r="r" t="t"/>
              <a:pathLst>
                <a:path extrusionOk="0" h="205" w="227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"/>
            <p:cNvSpPr/>
            <p:nvPr/>
          </p:nvSpPr>
          <p:spPr>
            <a:xfrm>
              <a:off x="5754575" y="3932150"/>
              <a:ext cx="4800" cy="5100"/>
            </a:xfrm>
            <a:custGeom>
              <a:rect b="b" l="l" r="r" t="t"/>
              <a:pathLst>
                <a:path extrusionOk="0" h="204" w="192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"/>
            <p:cNvSpPr/>
            <p:nvPr/>
          </p:nvSpPr>
          <p:spPr>
            <a:xfrm>
              <a:off x="5883175" y="3880150"/>
              <a:ext cx="141400" cy="24700"/>
            </a:xfrm>
            <a:custGeom>
              <a:rect b="b" l="l" r="r" t="t"/>
              <a:pathLst>
                <a:path extrusionOk="0" h="988" w="5656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"/>
            <p:cNvSpPr/>
            <p:nvPr/>
          </p:nvSpPr>
          <p:spPr>
            <a:xfrm>
              <a:off x="5988225" y="3897025"/>
              <a:ext cx="28900" cy="24750"/>
            </a:xfrm>
            <a:custGeom>
              <a:rect b="b" l="l" r="r" t="t"/>
              <a:pathLst>
                <a:path extrusionOk="0" h="990" w="1156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"/>
            <p:cNvSpPr/>
            <p:nvPr/>
          </p:nvSpPr>
          <p:spPr>
            <a:xfrm>
              <a:off x="5843875" y="3887400"/>
              <a:ext cx="31275" cy="13225"/>
            </a:xfrm>
            <a:custGeom>
              <a:rect b="b" l="l" r="r" t="t"/>
              <a:pathLst>
                <a:path extrusionOk="0" h="529" w="1251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"/>
            <p:cNvSpPr/>
            <p:nvPr/>
          </p:nvSpPr>
          <p:spPr>
            <a:xfrm>
              <a:off x="5976925" y="3908050"/>
              <a:ext cx="25625" cy="13825"/>
            </a:xfrm>
            <a:custGeom>
              <a:rect b="b" l="l" r="r" t="t"/>
              <a:pathLst>
                <a:path extrusionOk="0" h="553" w="1025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"/>
            <p:cNvSpPr/>
            <p:nvPr/>
          </p:nvSpPr>
          <p:spPr>
            <a:xfrm>
              <a:off x="6117125" y="4048250"/>
              <a:ext cx="48825" cy="14300"/>
            </a:xfrm>
            <a:custGeom>
              <a:rect b="b" l="l" r="r" t="t"/>
              <a:pathLst>
                <a:path extrusionOk="0" h="572" w="1953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"/>
            <p:cNvSpPr/>
            <p:nvPr/>
          </p:nvSpPr>
          <p:spPr>
            <a:xfrm>
              <a:off x="6163250" y="4051825"/>
              <a:ext cx="53600" cy="8475"/>
            </a:xfrm>
            <a:custGeom>
              <a:rect b="b" l="l" r="r" t="t"/>
              <a:pathLst>
                <a:path extrusionOk="0" h="339" w="2144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"/>
            <p:cNvSpPr/>
            <p:nvPr/>
          </p:nvSpPr>
          <p:spPr>
            <a:xfrm>
              <a:off x="5979900" y="3921725"/>
              <a:ext cx="42000" cy="11225"/>
            </a:xfrm>
            <a:custGeom>
              <a:rect b="b" l="l" r="r" t="t"/>
              <a:pathLst>
                <a:path extrusionOk="0" h="449" w="168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"/>
            <p:cNvSpPr/>
            <p:nvPr/>
          </p:nvSpPr>
          <p:spPr>
            <a:xfrm>
              <a:off x="5930500" y="3936700"/>
              <a:ext cx="28900" cy="3950"/>
            </a:xfrm>
            <a:custGeom>
              <a:rect b="b" l="l" r="r" t="t"/>
              <a:pathLst>
                <a:path extrusionOk="0" h="158" w="1156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"/>
            <p:cNvSpPr/>
            <p:nvPr/>
          </p:nvSpPr>
          <p:spPr>
            <a:xfrm>
              <a:off x="5956100" y="3923700"/>
              <a:ext cx="26200" cy="7375"/>
            </a:xfrm>
            <a:custGeom>
              <a:rect b="b" l="l" r="r" t="t"/>
              <a:pathLst>
                <a:path extrusionOk="0" h="295" w="1048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"/>
            <p:cNvSpPr/>
            <p:nvPr/>
          </p:nvSpPr>
          <p:spPr>
            <a:xfrm>
              <a:off x="6038250" y="3928950"/>
              <a:ext cx="17875" cy="3825"/>
            </a:xfrm>
            <a:custGeom>
              <a:rect b="b" l="l" r="r" t="t"/>
              <a:pathLst>
                <a:path extrusionOk="0" h="153" w="715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"/>
            <p:cNvSpPr/>
            <p:nvPr/>
          </p:nvSpPr>
          <p:spPr>
            <a:xfrm>
              <a:off x="5966500" y="3929775"/>
              <a:ext cx="14925" cy="2975"/>
            </a:xfrm>
            <a:custGeom>
              <a:rect b="b" l="l" r="r" t="t"/>
              <a:pathLst>
                <a:path extrusionOk="0" h="119" w="597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"/>
            <p:cNvSpPr/>
            <p:nvPr/>
          </p:nvSpPr>
          <p:spPr>
            <a:xfrm>
              <a:off x="6020375" y="3929275"/>
              <a:ext cx="6875" cy="3175"/>
            </a:xfrm>
            <a:custGeom>
              <a:rect b="b" l="l" r="r" t="t"/>
              <a:pathLst>
                <a:path extrusionOk="0" h="127" w="275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"/>
            <p:cNvSpPr/>
            <p:nvPr/>
          </p:nvSpPr>
          <p:spPr>
            <a:xfrm>
              <a:off x="5812025" y="3865200"/>
              <a:ext cx="240525" cy="33550"/>
            </a:xfrm>
            <a:custGeom>
              <a:rect b="b" l="l" r="r" t="t"/>
              <a:pathLst>
                <a:path extrusionOk="0" h="1342" w="9621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"/>
            <p:cNvSpPr/>
            <p:nvPr/>
          </p:nvSpPr>
          <p:spPr>
            <a:xfrm>
              <a:off x="5678075" y="3788575"/>
              <a:ext cx="111950" cy="33425"/>
            </a:xfrm>
            <a:custGeom>
              <a:rect b="b" l="l" r="r" t="t"/>
              <a:pathLst>
                <a:path extrusionOk="0" h="1337" w="4478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"/>
            <p:cNvSpPr/>
            <p:nvPr/>
          </p:nvSpPr>
          <p:spPr>
            <a:xfrm>
              <a:off x="5692375" y="3777375"/>
              <a:ext cx="120575" cy="26600"/>
            </a:xfrm>
            <a:custGeom>
              <a:rect b="b" l="l" r="r" t="t"/>
              <a:pathLst>
                <a:path extrusionOk="0" h="1064" w="4823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"/>
            <p:cNvSpPr/>
            <p:nvPr/>
          </p:nvSpPr>
          <p:spPr>
            <a:xfrm>
              <a:off x="5770650" y="3849575"/>
              <a:ext cx="32775" cy="18625"/>
            </a:xfrm>
            <a:custGeom>
              <a:rect b="b" l="l" r="r" t="t"/>
              <a:pathLst>
                <a:path extrusionOk="0" h="745" w="1311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"/>
            <p:cNvSpPr/>
            <p:nvPr/>
          </p:nvSpPr>
          <p:spPr>
            <a:xfrm>
              <a:off x="5784925" y="3864900"/>
              <a:ext cx="15225" cy="61325"/>
            </a:xfrm>
            <a:custGeom>
              <a:rect b="b" l="l" r="r" t="t"/>
              <a:pathLst>
                <a:path extrusionOk="0" h="2453" w="609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"/>
            <p:cNvSpPr/>
            <p:nvPr/>
          </p:nvSpPr>
          <p:spPr>
            <a:xfrm>
              <a:off x="5793875" y="3818450"/>
              <a:ext cx="13400" cy="34850"/>
            </a:xfrm>
            <a:custGeom>
              <a:rect b="b" l="l" r="r" t="t"/>
              <a:pathLst>
                <a:path extrusionOk="0" h="1394" w="536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"/>
            <p:cNvSpPr/>
            <p:nvPr/>
          </p:nvSpPr>
          <p:spPr>
            <a:xfrm>
              <a:off x="5794175" y="3798325"/>
              <a:ext cx="28875" cy="14800"/>
            </a:xfrm>
            <a:custGeom>
              <a:rect b="b" l="l" r="r" t="t"/>
              <a:pathLst>
                <a:path extrusionOk="0" h="592" w="1155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"/>
            <p:cNvSpPr/>
            <p:nvPr/>
          </p:nvSpPr>
          <p:spPr>
            <a:xfrm>
              <a:off x="5808150" y="3803575"/>
              <a:ext cx="16400" cy="16700"/>
            </a:xfrm>
            <a:custGeom>
              <a:rect b="b" l="l" r="r" t="t"/>
              <a:pathLst>
                <a:path extrusionOk="0" h="668" w="656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"/>
            <p:cNvSpPr/>
            <p:nvPr/>
          </p:nvSpPr>
          <p:spPr>
            <a:xfrm>
              <a:off x="5805775" y="388305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"/>
            <p:cNvSpPr/>
            <p:nvPr/>
          </p:nvSpPr>
          <p:spPr>
            <a:xfrm>
              <a:off x="5750700" y="3811025"/>
              <a:ext cx="19075" cy="3825"/>
            </a:xfrm>
            <a:custGeom>
              <a:rect b="b" l="l" r="r" t="t"/>
              <a:pathLst>
                <a:path extrusionOk="0" h="153" w="763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"/>
            <p:cNvSpPr/>
            <p:nvPr/>
          </p:nvSpPr>
          <p:spPr>
            <a:xfrm>
              <a:off x="5801600" y="3874125"/>
              <a:ext cx="5675" cy="11925"/>
            </a:xfrm>
            <a:custGeom>
              <a:rect b="b" l="l" r="r" t="t"/>
              <a:pathLst>
                <a:path extrusionOk="0" h="477" w="227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"/>
            <p:cNvSpPr/>
            <p:nvPr/>
          </p:nvSpPr>
          <p:spPr>
            <a:xfrm>
              <a:off x="5798325" y="3885725"/>
              <a:ext cx="3900" cy="11325"/>
            </a:xfrm>
            <a:custGeom>
              <a:rect b="b" l="l" r="r" t="t"/>
              <a:pathLst>
                <a:path extrusionOk="0" h="453" w="156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"/>
            <p:cNvSpPr/>
            <p:nvPr/>
          </p:nvSpPr>
          <p:spPr>
            <a:xfrm>
              <a:off x="6052525" y="3899925"/>
              <a:ext cx="135175" cy="30475"/>
            </a:xfrm>
            <a:custGeom>
              <a:rect b="b" l="l" r="r" t="t"/>
              <a:pathLst>
                <a:path extrusionOk="0" h="1219" w="5407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"/>
            <p:cNvSpPr/>
            <p:nvPr/>
          </p:nvSpPr>
          <p:spPr>
            <a:xfrm>
              <a:off x="6019800" y="3894425"/>
              <a:ext cx="80675" cy="29500"/>
            </a:xfrm>
            <a:custGeom>
              <a:rect b="b" l="l" r="r" t="t"/>
              <a:pathLst>
                <a:path extrusionOk="0" h="1180" w="3227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"/>
            <p:cNvSpPr/>
            <p:nvPr/>
          </p:nvSpPr>
          <p:spPr>
            <a:xfrm>
              <a:off x="6040325" y="3903875"/>
              <a:ext cx="15800" cy="18500"/>
            </a:xfrm>
            <a:custGeom>
              <a:rect b="b" l="l" r="r" t="t"/>
              <a:pathLst>
                <a:path extrusionOk="0" h="740" w="632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"/>
            <p:cNvSpPr/>
            <p:nvPr/>
          </p:nvSpPr>
          <p:spPr>
            <a:xfrm>
              <a:off x="6045375" y="3914900"/>
              <a:ext cx="17900" cy="7475"/>
            </a:xfrm>
            <a:custGeom>
              <a:rect b="b" l="l" r="r" t="t"/>
              <a:pathLst>
                <a:path extrusionOk="0" h="299" w="716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"/>
            <p:cNvSpPr/>
            <p:nvPr/>
          </p:nvSpPr>
          <p:spPr>
            <a:xfrm>
              <a:off x="5995675" y="3919500"/>
              <a:ext cx="24725" cy="9125"/>
            </a:xfrm>
            <a:custGeom>
              <a:rect b="b" l="l" r="r" t="t"/>
              <a:pathLst>
                <a:path extrusionOk="0" h="365" w="989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"/>
            <p:cNvSpPr/>
            <p:nvPr/>
          </p:nvSpPr>
          <p:spPr>
            <a:xfrm>
              <a:off x="6027825" y="3922350"/>
              <a:ext cx="7475" cy="4775"/>
            </a:xfrm>
            <a:custGeom>
              <a:rect b="b" l="l" r="r" t="t"/>
              <a:pathLst>
                <a:path extrusionOk="0" h="191" w="299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"/>
            <p:cNvSpPr/>
            <p:nvPr/>
          </p:nvSpPr>
          <p:spPr>
            <a:xfrm>
              <a:off x="6187675" y="3917025"/>
              <a:ext cx="21450" cy="15850"/>
            </a:xfrm>
            <a:custGeom>
              <a:rect b="b" l="l" r="r" t="t"/>
              <a:pathLst>
                <a:path extrusionOk="0" h="634" w="858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"/>
            <p:cNvSpPr/>
            <p:nvPr/>
          </p:nvSpPr>
          <p:spPr>
            <a:xfrm>
              <a:off x="6203150" y="3921750"/>
              <a:ext cx="11325" cy="11025"/>
            </a:xfrm>
            <a:custGeom>
              <a:rect b="b" l="l" r="r" t="t"/>
              <a:pathLst>
                <a:path extrusionOk="0" h="441" w="453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"/>
            <p:cNvSpPr/>
            <p:nvPr/>
          </p:nvSpPr>
          <p:spPr>
            <a:xfrm>
              <a:off x="6185575" y="3921075"/>
              <a:ext cx="9850" cy="8425"/>
            </a:xfrm>
            <a:custGeom>
              <a:rect b="b" l="l" r="r" t="t"/>
              <a:pathLst>
                <a:path extrusionOk="0" h="337" w="394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"/>
            <p:cNvSpPr/>
            <p:nvPr/>
          </p:nvSpPr>
          <p:spPr>
            <a:xfrm>
              <a:off x="5959375" y="3918475"/>
              <a:ext cx="48225" cy="9500"/>
            </a:xfrm>
            <a:custGeom>
              <a:rect b="b" l="l" r="r" t="t"/>
              <a:pathLst>
                <a:path extrusionOk="0" h="380" w="1929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"/>
            <p:cNvSpPr/>
            <p:nvPr/>
          </p:nvSpPr>
          <p:spPr>
            <a:xfrm>
              <a:off x="5941500" y="3921750"/>
              <a:ext cx="10450" cy="3475"/>
            </a:xfrm>
            <a:custGeom>
              <a:rect b="b" l="l" r="r" t="t"/>
              <a:pathLst>
                <a:path extrusionOk="0" h="139" w="418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"/>
            <p:cNvSpPr/>
            <p:nvPr/>
          </p:nvSpPr>
          <p:spPr>
            <a:xfrm>
              <a:off x="5934650" y="3921925"/>
              <a:ext cx="3300" cy="1925"/>
            </a:xfrm>
            <a:custGeom>
              <a:rect b="b" l="l" r="r" t="t"/>
              <a:pathLst>
                <a:path extrusionOk="0" h="77" w="132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"/>
            <p:cNvSpPr/>
            <p:nvPr/>
          </p:nvSpPr>
          <p:spPr>
            <a:xfrm>
              <a:off x="6019800" y="3889750"/>
              <a:ext cx="150925" cy="15800"/>
            </a:xfrm>
            <a:custGeom>
              <a:rect b="b" l="l" r="r" t="t"/>
              <a:pathLst>
                <a:path extrusionOk="0" h="632" w="6037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"/>
            <p:cNvSpPr/>
            <p:nvPr/>
          </p:nvSpPr>
          <p:spPr>
            <a:xfrm>
              <a:off x="6094800" y="3901175"/>
              <a:ext cx="40800" cy="12700"/>
            </a:xfrm>
            <a:custGeom>
              <a:rect b="b" l="l" r="r" t="t"/>
              <a:pathLst>
                <a:path extrusionOk="0" h="508" w="1632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"/>
            <p:cNvSpPr/>
            <p:nvPr/>
          </p:nvSpPr>
          <p:spPr>
            <a:xfrm>
              <a:off x="6171600" y="3910475"/>
              <a:ext cx="9550" cy="8025"/>
            </a:xfrm>
            <a:custGeom>
              <a:rect b="b" l="l" r="r" t="t"/>
              <a:pathLst>
                <a:path extrusionOk="0" h="321" w="382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"/>
            <p:cNvSpPr/>
            <p:nvPr/>
          </p:nvSpPr>
          <p:spPr>
            <a:xfrm>
              <a:off x="6152850" y="3915075"/>
              <a:ext cx="11325" cy="3425"/>
            </a:xfrm>
            <a:custGeom>
              <a:rect b="b" l="l" r="r" t="t"/>
              <a:pathLst>
                <a:path extrusionOk="0" h="137" w="453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"/>
            <p:cNvSpPr/>
            <p:nvPr/>
          </p:nvSpPr>
          <p:spPr>
            <a:xfrm>
              <a:off x="6182000" y="3918475"/>
              <a:ext cx="7175" cy="4175"/>
            </a:xfrm>
            <a:custGeom>
              <a:rect b="b" l="l" r="r" t="t"/>
              <a:pathLst>
                <a:path extrusionOk="0" h="167" w="287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"/>
            <p:cNvSpPr/>
            <p:nvPr/>
          </p:nvSpPr>
          <p:spPr>
            <a:xfrm>
              <a:off x="6189150" y="3915200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"/>
            <p:cNvSpPr/>
            <p:nvPr/>
          </p:nvSpPr>
          <p:spPr>
            <a:xfrm>
              <a:off x="6187075" y="3913400"/>
              <a:ext cx="2100" cy="1825"/>
            </a:xfrm>
            <a:custGeom>
              <a:rect b="b" l="l" r="r" t="t"/>
              <a:pathLst>
                <a:path extrusionOk="0" h="73" w="84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"/>
            <p:cNvSpPr/>
            <p:nvPr/>
          </p:nvSpPr>
          <p:spPr>
            <a:xfrm>
              <a:off x="6167425" y="39187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"/>
            <p:cNvSpPr/>
            <p:nvPr/>
          </p:nvSpPr>
          <p:spPr>
            <a:xfrm>
              <a:off x="5816200" y="3883050"/>
              <a:ext cx="13700" cy="10450"/>
            </a:xfrm>
            <a:custGeom>
              <a:rect b="b" l="l" r="r" t="t"/>
              <a:pathLst>
                <a:path extrusionOk="0" h="418" w="548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"/>
            <p:cNvSpPr/>
            <p:nvPr/>
          </p:nvSpPr>
          <p:spPr>
            <a:xfrm>
              <a:off x="6176050" y="4027400"/>
              <a:ext cx="625" cy="1225"/>
            </a:xfrm>
            <a:custGeom>
              <a:rect b="b" l="l" r="r" t="t"/>
              <a:pathLst>
                <a:path extrusionOk="0" h="49" w="25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"/>
            <p:cNvSpPr/>
            <p:nvPr/>
          </p:nvSpPr>
          <p:spPr>
            <a:xfrm>
              <a:off x="6131400" y="3889525"/>
              <a:ext cx="33975" cy="9325"/>
            </a:xfrm>
            <a:custGeom>
              <a:rect b="b" l="l" r="r" t="t"/>
              <a:pathLst>
                <a:path extrusionOk="0" h="373" w="1359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"/>
            <p:cNvSpPr/>
            <p:nvPr/>
          </p:nvSpPr>
          <p:spPr>
            <a:xfrm>
              <a:off x="6170700" y="4065500"/>
              <a:ext cx="50025" cy="17825"/>
            </a:xfrm>
            <a:custGeom>
              <a:rect b="b" l="l" r="r" t="t"/>
              <a:pathLst>
                <a:path extrusionOk="0" h="713" w="2001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"/>
            <p:cNvSpPr/>
            <p:nvPr/>
          </p:nvSpPr>
          <p:spPr>
            <a:xfrm>
              <a:off x="6079025" y="4051225"/>
              <a:ext cx="107475" cy="14000"/>
            </a:xfrm>
            <a:custGeom>
              <a:rect b="b" l="l" r="r" t="t"/>
              <a:pathLst>
                <a:path extrusionOk="0" h="560" w="4299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"/>
            <p:cNvSpPr/>
            <p:nvPr/>
          </p:nvSpPr>
          <p:spPr>
            <a:xfrm>
              <a:off x="6185275" y="4057175"/>
              <a:ext cx="22050" cy="4850"/>
            </a:xfrm>
            <a:custGeom>
              <a:rect b="b" l="l" r="r" t="t"/>
              <a:pathLst>
                <a:path extrusionOk="0" h="194" w="882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"/>
            <p:cNvSpPr/>
            <p:nvPr/>
          </p:nvSpPr>
          <p:spPr>
            <a:xfrm>
              <a:off x="6199575" y="3918475"/>
              <a:ext cx="7750" cy="3075"/>
            </a:xfrm>
            <a:custGeom>
              <a:rect b="b" l="l" r="r" t="t"/>
              <a:pathLst>
                <a:path extrusionOk="0" h="123" w="31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"/>
            <p:cNvSpPr/>
            <p:nvPr/>
          </p:nvSpPr>
          <p:spPr>
            <a:xfrm>
              <a:off x="5432500" y="2951300"/>
              <a:ext cx="56300" cy="23375"/>
            </a:xfrm>
            <a:custGeom>
              <a:rect b="b" l="l" r="r" t="t"/>
              <a:pathLst>
                <a:path extrusionOk="0" h="935" w="2252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"/>
            <p:cNvSpPr/>
            <p:nvPr/>
          </p:nvSpPr>
          <p:spPr>
            <a:xfrm>
              <a:off x="5386075" y="2938575"/>
              <a:ext cx="60750" cy="32775"/>
            </a:xfrm>
            <a:custGeom>
              <a:rect b="b" l="l" r="r" t="t"/>
              <a:pathLst>
                <a:path extrusionOk="0" h="1311" w="243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"/>
            <p:cNvSpPr/>
            <p:nvPr/>
          </p:nvSpPr>
          <p:spPr>
            <a:xfrm>
              <a:off x="5320600" y="2957350"/>
              <a:ext cx="80075" cy="10650"/>
            </a:xfrm>
            <a:custGeom>
              <a:rect b="b" l="l" r="r" t="t"/>
              <a:pathLst>
                <a:path extrusionOk="0" h="426" w="3203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"/>
            <p:cNvSpPr/>
            <p:nvPr/>
          </p:nvSpPr>
          <p:spPr>
            <a:xfrm>
              <a:off x="5283675" y="2953975"/>
              <a:ext cx="25025" cy="28400"/>
            </a:xfrm>
            <a:custGeom>
              <a:rect b="b" l="l" r="r" t="t"/>
              <a:pathLst>
                <a:path extrusionOk="0" h="1136" w="1001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"/>
            <p:cNvSpPr/>
            <p:nvPr/>
          </p:nvSpPr>
          <p:spPr>
            <a:xfrm>
              <a:off x="5303625" y="2953375"/>
              <a:ext cx="24725" cy="6975"/>
            </a:xfrm>
            <a:custGeom>
              <a:rect b="b" l="l" r="r" t="t"/>
              <a:pathLst>
                <a:path extrusionOk="0" h="279" w="989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"/>
            <p:cNvSpPr/>
            <p:nvPr/>
          </p:nvSpPr>
          <p:spPr>
            <a:xfrm>
              <a:off x="5310475" y="2957350"/>
              <a:ext cx="17275" cy="3875"/>
            </a:xfrm>
            <a:custGeom>
              <a:rect b="b" l="l" r="r" t="t"/>
              <a:pathLst>
                <a:path extrusionOk="0" h="155" w="691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"/>
            <p:cNvSpPr/>
            <p:nvPr/>
          </p:nvSpPr>
          <p:spPr>
            <a:xfrm>
              <a:off x="5889425" y="3231275"/>
              <a:ext cx="93175" cy="20575"/>
            </a:xfrm>
            <a:custGeom>
              <a:rect b="b" l="l" r="r" t="t"/>
              <a:pathLst>
                <a:path extrusionOk="0" h="823" w="3727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"/>
            <p:cNvSpPr/>
            <p:nvPr/>
          </p:nvSpPr>
          <p:spPr>
            <a:xfrm>
              <a:off x="5840300" y="3223150"/>
              <a:ext cx="70575" cy="19825"/>
            </a:xfrm>
            <a:custGeom>
              <a:rect b="b" l="l" r="r" t="t"/>
              <a:pathLst>
                <a:path extrusionOk="0" h="793" w="2823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"/>
            <p:cNvSpPr/>
            <p:nvPr/>
          </p:nvSpPr>
          <p:spPr>
            <a:xfrm>
              <a:off x="5973650" y="3243100"/>
              <a:ext cx="39900" cy="14600"/>
            </a:xfrm>
            <a:custGeom>
              <a:rect b="b" l="l" r="r" t="t"/>
              <a:pathLst>
                <a:path extrusionOk="0" h="584" w="1596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"/>
            <p:cNvSpPr/>
            <p:nvPr/>
          </p:nvSpPr>
          <p:spPr>
            <a:xfrm>
              <a:off x="5991800" y="3244950"/>
              <a:ext cx="12225" cy="2750"/>
            </a:xfrm>
            <a:custGeom>
              <a:rect b="b" l="l" r="r" t="t"/>
              <a:pathLst>
                <a:path extrusionOk="0" h="110" w="489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"/>
            <p:cNvSpPr/>
            <p:nvPr/>
          </p:nvSpPr>
          <p:spPr>
            <a:xfrm>
              <a:off x="6009675" y="3248150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"/>
            <p:cNvSpPr/>
            <p:nvPr/>
          </p:nvSpPr>
          <p:spPr>
            <a:xfrm>
              <a:off x="5232775" y="3104075"/>
              <a:ext cx="75350" cy="39025"/>
            </a:xfrm>
            <a:custGeom>
              <a:rect b="b" l="l" r="r" t="t"/>
              <a:pathLst>
                <a:path extrusionOk="0" h="1561" w="3014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"/>
            <p:cNvSpPr/>
            <p:nvPr/>
          </p:nvSpPr>
          <p:spPr>
            <a:xfrm>
              <a:off x="5319100" y="3107650"/>
              <a:ext cx="67000" cy="30125"/>
            </a:xfrm>
            <a:custGeom>
              <a:rect b="b" l="l" r="r" t="t"/>
              <a:pathLst>
                <a:path extrusionOk="0" h="1205" w="268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"/>
            <p:cNvSpPr/>
            <p:nvPr/>
          </p:nvSpPr>
          <p:spPr>
            <a:xfrm>
              <a:off x="5372375" y="3104225"/>
              <a:ext cx="34850" cy="28450"/>
            </a:xfrm>
            <a:custGeom>
              <a:rect b="b" l="l" r="r" t="t"/>
              <a:pathLst>
                <a:path extrusionOk="0" h="1138" w="1394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"/>
            <p:cNvSpPr/>
            <p:nvPr/>
          </p:nvSpPr>
          <p:spPr>
            <a:xfrm>
              <a:off x="5351550" y="3107650"/>
              <a:ext cx="43175" cy="15925"/>
            </a:xfrm>
            <a:custGeom>
              <a:rect b="b" l="l" r="r" t="t"/>
              <a:pathLst>
                <a:path extrusionOk="0" h="637" w="1727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"/>
            <p:cNvSpPr/>
            <p:nvPr/>
          </p:nvSpPr>
          <p:spPr>
            <a:xfrm>
              <a:off x="5288150" y="3107650"/>
              <a:ext cx="34250" cy="16875"/>
            </a:xfrm>
            <a:custGeom>
              <a:rect b="b" l="l" r="r" t="t"/>
              <a:pathLst>
                <a:path extrusionOk="0" h="675" w="137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"/>
            <p:cNvSpPr/>
            <p:nvPr/>
          </p:nvSpPr>
          <p:spPr>
            <a:xfrm>
              <a:off x="5306600" y="3081075"/>
              <a:ext cx="29800" cy="13125"/>
            </a:xfrm>
            <a:custGeom>
              <a:rect b="b" l="l" r="r" t="t"/>
              <a:pathLst>
                <a:path extrusionOk="0" h="525" w="1192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"/>
            <p:cNvSpPr/>
            <p:nvPr/>
          </p:nvSpPr>
          <p:spPr>
            <a:xfrm>
              <a:off x="5260775" y="3103775"/>
              <a:ext cx="24425" cy="10675"/>
            </a:xfrm>
            <a:custGeom>
              <a:rect b="b" l="l" r="r" t="t"/>
              <a:pathLst>
                <a:path extrusionOk="0" h="427" w="977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"/>
            <p:cNvSpPr/>
            <p:nvPr/>
          </p:nvSpPr>
          <p:spPr>
            <a:xfrm>
              <a:off x="5360475" y="3107950"/>
              <a:ext cx="10750" cy="6050"/>
            </a:xfrm>
            <a:custGeom>
              <a:rect b="b" l="l" r="r" t="t"/>
              <a:pathLst>
                <a:path extrusionOk="0" h="242" w="43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"/>
            <p:cNvSpPr/>
            <p:nvPr/>
          </p:nvSpPr>
          <p:spPr>
            <a:xfrm>
              <a:off x="5296175" y="3089800"/>
              <a:ext cx="6875" cy="4000"/>
            </a:xfrm>
            <a:custGeom>
              <a:rect b="b" l="l" r="r" t="t"/>
              <a:pathLst>
                <a:path extrusionOk="0" h="160" w="275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"/>
            <p:cNvSpPr/>
            <p:nvPr/>
          </p:nvSpPr>
          <p:spPr>
            <a:xfrm>
              <a:off x="5249150" y="3092475"/>
              <a:ext cx="3900" cy="8050"/>
            </a:xfrm>
            <a:custGeom>
              <a:rect b="b" l="l" r="r" t="t"/>
              <a:pathLst>
                <a:path extrusionOk="0" h="322" w="156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"/>
            <p:cNvSpPr/>
            <p:nvPr/>
          </p:nvSpPr>
          <p:spPr>
            <a:xfrm>
              <a:off x="5267325" y="3102375"/>
              <a:ext cx="3575" cy="2175"/>
            </a:xfrm>
            <a:custGeom>
              <a:rect b="b" l="l" r="r" t="t"/>
              <a:pathLst>
                <a:path extrusionOk="0" h="87" w="143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"/>
            <p:cNvSpPr/>
            <p:nvPr/>
          </p:nvSpPr>
          <p:spPr>
            <a:xfrm>
              <a:off x="5270300" y="3104375"/>
              <a:ext cx="4175" cy="1925"/>
            </a:xfrm>
            <a:custGeom>
              <a:rect b="b" l="l" r="r" t="t"/>
              <a:pathLst>
                <a:path extrusionOk="0" h="77" w="167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"/>
            <p:cNvSpPr/>
            <p:nvPr/>
          </p:nvSpPr>
          <p:spPr>
            <a:xfrm>
              <a:off x="6223375" y="3279600"/>
              <a:ext cx="30100" cy="4325"/>
            </a:xfrm>
            <a:custGeom>
              <a:rect b="b" l="l" r="r" t="t"/>
              <a:pathLst>
                <a:path extrusionOk="0" h="173" w="1204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"/>
            <p:cNvSpPr/>
            <p:nvPr/>
          </p:nvSpPr>
          <p:spPr>
            <a:xfrm>
              <a:off x="6076650" y="3265225"/>
              <a:ext cx="22625" cy="4075"/>
            </a:xfrm>
            <a:custGeom>
              <a:rect b="b" l="l" r="r" t="t"/>
              <a:pathLst>
                <a:path extrusionOk="0" h="163" w="905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"/>
            <p:cNvSpPr/>
            <p:nvPr/>
          </p:nvSpPr>
          <p:spPr>
            <a:xfrm>
              <a:off x="6051350" y="3261850"/>
              <a:ext cx="22625" cy="3725"/>
            </a:xfrm>
            <a:custGeom>
              <a:rect b="b" l="l" r="r" t="t"/>
              <a:pathLst>
                <a:path extrusionOk="0" h="149" w="905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"/>
            <p:cNvSpPr/>
            <p:nvPr/>
          </p:nvSpPr>
          <p:spPr>
            <a:xfrm>
              <a:off x="6257025" y="3282175"/>
              <a:ext cx="8350" cy="4700"/>
            </a:xfrm>
            <a:custGeom>
              <a:rect b="b" l="l" r="r" t="t"/>
              <a:pathLst>
                <a:path extrusionOk="0" h="188" w="334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"/>
            <p:cNvSpPr/>
            <p:nvPr/>
          </p:nvSpPr>
          <p:spPr>
            <a:xfrm>
              <a:off x="6266550" y="3283875"/>
              <a:ext cx="8350" cy="3200"/>
            </a:xfrm>
            <a:custGeom>
              <a:rect b="b" l="l" r="r" t="t"/>
              <a:pathLst>
                <a:path extrusionOk="0" h="128" w="334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"/>
            <p:cNvSpPr/>
            <p:nvPr/>
          </p:nvSpPr>
          <p:spPr>
            <a:xfrm>
              <a:off x="5299450" y="3043350"/>
              <a:ext cx="1525" cy="1425"/>
            </a:xfrm>
            <a:custGeom>
              <a:rect b="b" l="l" r="r" t="t"/>
              <a:pathLst>
                <a:path extrusionOk="0" h="57" w="61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"/>
            <p:cNvSpPr/>
            <p:nvPr/>
          </p:nvSpPr>
          <p:spPr>
            <a:xfrm>
              <a:off x="5860250" y="2918050"/>
              <a:ext cx="26500" cy="205575"/>
            </a:xfrm>
            <a:custGeom>
              <a:rect b="b" l="l" r="r" t="t"/>
              <a:pathLst>
                <a:path extrusionOk="0" h="8223" w="106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"/>
            <p:cNvSpPr/>
            <p:nvPr/>
          </p:nvSpPr>
          <p:spPr>
            <a:xfrm>
              <a:off x="5640150" y="2952225"/>
              <a:ext cx="110875" cy="25300"/>
            </a:xfrm>
            <a:custGeom>
              <a:rect b="b" l="l" r="r" t="t"/>
              <a:pathLst>
                <a:path extrusionOk="0" h="1012" w="4435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"/>
            <p:cNvSpPr/>
            <p:nvPr/>
          </p:nvSpPr>
          <p:spPr>
            <a:xfrm>
              <a:off x="5658425" y="2968900"/>
              <a:ext cx="139625" cy="19725"/>
            </a:xfrm>
            <a:custGeom>
              <a:rect b="b" l="l" r="r" t="t"/>
              <a:pathLst>
                <a:path extrusionOk="0" h="789" w="5585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"/>
            <p:cNvSpPr/>
            <p:nvPr/>
          </p:nvSpPr>
          <p:spPr>
            <a:xfrm>
              <a:off x="5789100" y="2963000"/>
              <a:ext cx="73550" cy="16650"/>
            </a:xfrm>
            <a:custGeom>
              <a:rect b="b" l="l" r="r" t="t"/>
              <a:pathLst>
                <a:path extrusionOk="0" h="666" w="2942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"/>
            <p:cNvSpPr/>
            <p:nvPr/>
          </p:nvSpPr>
          <p:spPr>
            <a:xfrm>
              <a:off x="5738800" y="2959975"/>
              <a:ext cx="52125" cy="14125"/>
            </a:xfrm>
            <a:custGeom>
              <a:rect b="b" l="l" r="r" t="t"/>
              <a:pathLst>
                <a:path extrusionOk="0" h="565" w="2085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"/>
            <p:cNvSpPr/>
            <p:nvPr/>
          </p:nvSpPr>
          <p:spPr>
            <a:xfrm>
              <a:off x="5863525" y="2992450"/>
              <a:ext cx="9550" cy="28900"/>
            </a:xfrm>
            <a:custGeom>
              <a:rect b="b" l="l" r="r" t="t"/>
              <a:pathLst>
                <a:path extrusionOk="0" h="1156" w="382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"/>
            <p:cNvSpPr/>
            <p:nvPr/>
          </p:nvSpPr>
          <p:spPr>
            <a:xfrm>
              <a:off x="5829875" y="2985775"/>
              <a:ext cx="14625" cy="4250"/>
            </a:xfrm>
            <a:custGeom>
              <a:rect b="b" l="l" r="r" t="t"/>
              <a:pathLst>
                <a:path extrusionOk="0" h="170" w="585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"/>
            <p:cNvSpPr/>
            <p:nvPr/>
          </p:nvSpPr>
          <p:spPr>
            <a:xfrm>
              <a:off x="5865300" y="3054075"/>
              <a:ext cx="5975" cy="14600"/>
            </a:xfrm>
            <a:custGeom>
              <a:rect b="b" l="l" r="r" t="t"/>
              <a:pathLst>
                <a:path extrusionOk="0" h="584" w="239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"/>
            <p:cNvSpPr/>
            <p:nvPr/>
          </p:nvSpPr>
          <p:spPr>
            <a:xfrm>
              <a:off x="5797725" y="2971925"/>
              <a:ext cx="10450" cy="6625"/>
            </a:xfrm>
            <a:custGeom>
              <a:rect b="b" l="l" r="r" t="t"/>
              <a:pathLst>
                <a:path extrusionOk="0" h="265" w="418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"/>
            <p:cNvSpPr/>
            <p:nvPr/>
          </p:nvSpPr>
          <p:spPr>
            <a:xfrm>
              <a:off x="5869775" y="3079075"/>
              <a:ext cx="4175" cy="11350"/>
            </a:xfrm>
            <a:custGeom>
              <a:rect b="b" l="l" r="r" t="t"/>
              <a:pathLst>
                <a:path extrusionOk="0" h="454" w="167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"/>
            <p:cNvSpPr/>
            <p:nvPr/>
          </p:nvSpPr>
          <p:spPr>
            <a:xfrm>
              <a:off x="5754875" y="29644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"/>
            <p:cNvSpPr/>
            <p:nvPr/>
          </p:nvSpPr>
          <p:spPr>
            <a:xfrm>
              <a:off x="5790900" y="2971625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"/>
            <p:cNvSpPr/>
            <p:nvPr/>
          </p:nvSpPr>
          <p:spPr>
            <a:xfrm>
              <a:off x="5856075" y="29877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"/>
            <p:cNvSpPr/>
            <p:nvPr/>
          </p:nvSpPr>
          <p:spPr>
            <a:xfrm>
              <a:off x="5553650" y="2963350"/>
              <a:ext cx="141725" cy="14075"/>
            </a:xfrm>
            <a:custGeom>
              <a:rect b="b" l="l" r="r" t="t"/>
              <a:pathLst>
                <a:path extrusionOk="0" h="563" w="5669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"/>
            <p:cNvSpPr/>
            <p:nvPr/>
          </p:nvSpPr>
          <p:spPr>
            <a:xfrm>
              <a:off x="5712000" y="2982275"/>
              <a:ext cx="18200" cy="3775"/>
            </a:xfrm>
            <a:custGeom>
              <a:rect b="b" l="l" r="r" t="t"/>
              <a:pathLst>
                <a:path extrusionOk="0" h="151" w="728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"/>
            <p:cNvSpPr/>
            <p:nvPr/>
          </p:nvSpPr>
          <p:spPr>
            <a:xfrm>
              <a:off x="5597425" y="2975800"/>
              <a:ext cx="10425" cy="2925"/>
            </a:xfrm>
            <a:custGeom>
              <a:rect b="b" l="l" r="r" t="t"/>
              <a:pathLst>
                <a:path extrusionOk="0" h="117" w="417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"/>
            <p:cNvSpPr/>
            <p:nvPr/>
          </p:nvSpPr>
          <p:spPr>
            <a:xfrm>
              <a:off x="5582825" y="2975800"/>
              <a:ext cx="10450" cy="2500"/>
            </a:xfrm>
            <a:custGeom>
              <a:rect b="b" l="l" r="r" t="t"/>
              <a:pathLst>
                <a:path extrusionOk="0" h="100" w="418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"/>
            <p:cNvSpPr/>
            <p:nvPr/>
          </p:nvSpPr>
          <p:spPr>
            <a:xfrm>
              <a:off x="5737025" y="298620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"/>
            <p:cNvSpPr/>
            <p:nvPr/>
          </p:nvSpPr>
          <p:spPr>
            <a:xfrm>
              <a:off x="5657250" y="3211800"/>
              <a:ext cx="95850" cy="17800"/>
            </a:xfrm>
            <a:custGeom>
              <a:rect b="b" l="l" r="r" t="t"/>
              <a:pathLst>
                <a:path extrusionOk="0" h="712" w="3834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"/>
            <p:cNvSpPr/>
            <p:nvPr/>
          </p:nvSpPr>
          <p:spPr>
            <a:xfrm>
              <a:off x="5744450" y="3220650"/>
              <a:ext cx="32775" cy="12750"/>
            </a:xfrm>
            <a:custGeom>
              <a:rect b="b" l="l" r="r" t="t"/>
              <a:pathLst>
                <a:path extrusionOk="0" h="510" w="1311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"/>
            <p:cNvSpPr/>
            <p:nvPr/>
          </p:nvSpPr>
          <p:spPr>
            <a:xfrm>
              <a:off x="5750400" y="3218850"/>
              <a:ext cx="22650" cy="4025"/>
            </a:xfrm>
            <a:custGeom>
              <a:rect b="b" l="l" r="r" t="t"/>
              <a:pathLst>
                <a:path extrusionOk="0" h="161" w="906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"/>
            <p:cNvSpPr/>
            <p:nvPr/>
          </p:nvSpPr>
          <p:spPr>
            <a:xfrm>
              <a:off x="5837325" y="3227825"/>
              <a:ext cx="3600" cy="2500"/>
            </a:xfrm>
            <a:custGeom>
              <a:rect b="b" l="l" r="r" t="t"/>
              <a:pathLst>
                <a:path extrusionOk="0" h="100" w="144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"/>
            <p:cNvSpPr/>
            <p:nvPr/>
          </p:nvSpPr>
          <p:spPr>
            <a:xfrm>
              <a:off x="5833750" y="32297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"/>
            <p:cNvSpPr/>
            <p:nvPr/>
          </p:nvSpPr>
          <p:spPr>
            <a:xfrm>
              <a:off x="5830475" y="32280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"/>
            <p:cNvSpPr/>
            <p:nvPr/>
          </p:nvSpPr>
          <p:spPr>
            <a:xfrm>
              <a:off x="5486100" y="3125525"/>
              <a:ext cx="42575" cy="10600"/>
            </a:xfrm>
            <a:custGeom>
              <a:rect b="b" l="l" r="r" t="t"/>
              <a:pathLst>
                <a:path extrusionOk="0" h="424" w="1703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"/>
            <p:cNvSpPr/>
            <p:nvPr/>
          </p:nvSpPr>
          <p:spPr>
            <a:xfrm>
              <a:off x="5418225" y="3121750"/>
              <a:ext cx="10450" cy="6800"/>
            </a:xfrm>
            <a:custGeom>
              <a:rect b="b" l="l" r="r" t="t"/>
              <a:pathLst>
                <a:path extrusionOk="0" h="272" w="418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"/>
            <p:cNvSpPr/>
            <p:nvPr/>
          </p:nvSpPr>
          <p:spPr>
            <a:xfrm>
              <a:off x="5436075" y="3118375"/>
              <a:ext cx="14025" cy="4750"/>
            </a:xfrm>
            <a:custGeom>
              <a:rect b="b" l="l" r="r" t="t"/>
              <a:pathLst>
                <a:path extrusionOk="0" h="190" w="561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"/>
            <p:cNvSpPr/>
            <p:nvPr/>
          </p:nvSpPr>
          <p:spPr>
            <a:xfrm>
              <a:off x="5403650" y="3118675"/>
              <a:ext cx="11025" cy="4550"/>
            </a:xfrm>
            <a:custGeom>
              <a:rect b="b" l="l" r="r" t="t"/>
              <a:pathLst>
                <a:path extrusionOk="0" h="182" w="441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"/>
            <p:cNvSpPr/>
            <p:nvPr/>
          </p:nvSpPr>
          <p:spPr>
            <a:xfrm>
              <a:off x="5452450" y="3128200"/>
              <a:ext cx="925" cy="900"/>
            </a:xfrm>
            <a:custGeom>
              <a:rect b="b" l="l" r="r" t="t"/>
              <a:pathLst>
                <a:path extrusionOk="0" h="36" w="37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"/>
            <p:cNvSpPr/>
            <p:nvPr/>
          </p:nvSpPr>
          <p:spPr>
            <a:xfrm>
              <a:off x="5436075" y="3122250"/>
              <a:ext cx="3900" cy="1850"/>
            </a:xfrm>
            <a:custGeom>
              <a:rect b="b" l="l" r="r" t="t"/>
              <a:pathLst>
                <a:path extrusionOk="0" h="74" w="156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"/>
            <p:cNvSpPr/>
            <p:nvPr/>
          </p:nvSpPr>
          <p:spPr>
            <a:xfrm>
              <a:off x="5453050" y="3129075"/>
              <a:ext cx="3000" cy="4800"/>
            </a:xfrm>
            <a:custGeom>
              <a:rect b="b" l="l" r="r" t="t"/>
              <a:pathLst>
                <a:path extrusionOk="0" h="192" w="12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"/>
            <p:cNvSpPr/>
            <p:nvPr/>
          </p:nvSpPr>
          <p:spPr>
            <a:xfrm>
              <a:off x="5400375" y="3122775"/>
              <a:ext cx="3300" cy="2775"/>
            </a:xfrm>
            <a:custGeom>
              <a:rect b="b" l="l" r="r" t="t"/>
              <a:pathLst>
                <a:path extrusionOk="0" h="111" w="132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"/>
            <p:cNvSpPr/>
            <p:nvPr/>
          </p:nvSpPr>
          <p:spPr>
            <a:xfrm>
              <a:off x="5409900" y="3122525"/>
              <a:ext cx="4775" cy="1825"/>
            </a:xfrm>
            <a:custGeom>
              <a:rect b="b" l="l" r="r" t="t"/>
              <a:pathLst>
                <a:path extrusionOk="0" h="73" w="191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"/>
            <p:cNvSpPr/>
            <p:nvPr/>
          </p:nvSpPr>
          <p:spPr>
            <a:xfrm>
              <a:off x="5218800" y="3104375"/>
              <a:ext cx="27400" cy="45625"/>
            </a:xfrm>
            <a:custGeom>
              <a:rect b="b" l="l" r="r" t="t"/>
              <a:pathLst>
                <a:path extrusionOk="0" h="1825" w="1096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"/>
            <p:cNvSpPr/>
            <p:nvPr/>
          </p:nvSpPr>
          <p:spPr>
            <a:xfrm>
              <a:off x="5236650" y="3096675"/>
              <a:ext cx="1500" cy="3575"/>
            </a:xfrm>
            <a:custGeom>
              <a:rect b="b" l="l" r="r" t="t"/>
              <a:pathLst>
                <a:path extrusionOk="0" h="143" w="6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"/>
            <p:cNvSpPr/>
            <p:nvPr/>
          </p:nvSpPr>
          <p:spPr>
            <a:xfrm>
              <a:off x="5494725" y="2951200"/>
              <a:ext cx="120275" cy="20950"/>
            </a:xfrm>
            <a:custGeom>
              <a:rect b="b" l="l" r="r" t="t"/>
              <a:pathLst>
                <a:path extrusionOk="0" h="838" w="4811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"/>
            <p:cNvSpPr/>
            <p:nvPr/>
          </p:nvSpPr>
          <p:spPr>
            <a:xfrm>
              <a:off x="5485800" y="2960000"/>
              <a:ext cx="11325" cy="8725"/>
            </a:xfrm>
            <a:custGeom>
              <a:rect b="b" l="l" r="r" t="t"/>
              <a:pathLst>
                <a:path extrusionOk="0" h="349" w="453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"/>
            <p:cNvSpPr/>
            <p:nvPr/>
          </p:nvSpPr>
          <p:spPr>
            <a:xfrm>
              <a:off x="5560500" y="3179850"/>
              <a:ext cx="59550" cy="18925"/>
            </a:xfrm>
            <a:custGeom>
              <a:rect b="b" l="l" r="r" t="t"/>
              <a:pathLst>
                <a:path extrusionOk="0" h="757" w="2382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"/>
            <p:cNvSpPr/>
            <p:nvPr/>
          </p:nvSpPr>
          <p:spPr>
            <a:xfrm>
              <a:off x="5542050" y="3171350"/>
              <a:ext cx="47950" cy="12050"/>
            </a:xfrm>
            <a:custGeom>
              <a:rect b="b" l="l" r="r" t="t"/>
              <a:pathLst>
                <a:path extrusionOk="0" h="482" w="1918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"/>
            <p:cNvSpPr/>
            <p:nvPr/>
          </p:nvSpPr>
          <p:spPr>
            <a:xfrm>
              <a:off x="5631650" y="3176925"/>
              <a:ext cx="4175" cy="4125"/>
            </a:xfrm>
            <a:custGeom>
              <a:rect b="b" l="l" r="r" t="t"/>
              <a:pathLst>
                <a:path extrusionOk="0" h="165" w="167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"/>
            <p:cNvSpPr/>
            <p:nvPr/>
          </p:nvSpPr>
          <p:spPr>
            <a:xfrm>
              <a:off x="5687000" y="3205275"/>
              <a:ext cx="9550" cy="2675"/>
            </a:xfrm>
            <a:custGeom>
              <a:rect b="b" l="l" r="r" t="t"/>
              <a:pathLst>
                <a:path extrusionOk="0" h="107" w="382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"/>
            <p:cNvSpPr/>
            <p:nvPr/>
          </p:nvSpPr>
          <p:spPr>
            <a:xfrm>
              <a:off x="5684025" y="3205275"/>
              <a:ext cx="3000" cy="2425"/>
            </a:xfrm>
            <a:custGeom>
              <a:rect b="b" l="l" r="r" t="t"/>
              <a:pathLst>
                <a:path extrusionOk="0" h="97" w="12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"/>
            <p:cNvSpPr/>
            <p:nvPr/>
          </p:nvSpPr>
          <p:spPr>
            <a:xfrm>
              <a:off x="5417025" y="3109300"/>
              <a:ext cx="25925" cy="6650"/>
            </a:xfrm>
            <a:custGeom>
              <a:rect b="b" l="l" r="r" t="t"/>
              <a:pathLst>
                <a:path extrusionOk="0" h="266" w="1037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"/>
            <p:cNvSpPr/>
            <p:nvPr/>
          </p:nvSpPr>
          <p:spPr>
            <a:xfrm>
              <a:off x="5397675" y="3107350"/>
              <a:ext cx="9275" cy="7775"/>
            </a:xfrm>
            <a:custGeom>
              <a:rect b="b" l="l" r="r" t="t"/>
              <a:pathLst>
                <a:path extrusionOk="0" h="311" w="371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"/>
            <p:cNvSpPr/>
            <p:nvPr/>
          </p:nvSpPr>
          <p:spPr>
            <a:xfrm>
              <a:off x="5403650" y="31115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"/>
            <p:cNvSpPr/>
            <p:nvPr/>
          </p:nvSpPr>
          <p:spPr>
            <a:xfrm>
              <a:off x="5382800" y="3071925"/>
              <a:ext cx="2700" cy="5100"/>
            </a:xfrm>
            <a:custGeom>
              <a:rect b="b" l="l" r="r" t="t"/>
              <a:pathLst>
                <a:path extrusionOk="0" h="204" w="108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"/>
            <p:cNvSpPr/>
            <p:nvPr/>
          </p:nvSpPr>
          <p:spPr>
            <a:xfrm>
              <a:off x="5303025" y="3077575"/>
              <a:ext cx="45575" cy="12250"/>
            </a:xfrm>
            <a:custGeom>
              <a:rect b="b" l="l" r="r" t="t"/>
              <a:pathLst>
                <a:path extrusionOk="0" h="490" w="1823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"/>
            <p:cNvSpPr/>
            <p:nvPr/>
          </p:nvSpPr>
          <p:spPr>
            <a:xfrm>
              <a:off x="5346200" y="3086525"/>
              <a:ext cx="7450" cy="6650"/>
            </a:xfrm>
            <a:custGeom>
              <a:rect b="b" l="l" r="r" t="t"/>
              <a:pathLst>
                <a:path extrusionOk="0" h="266" w="298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"/>
            <p:cNvSpPr/>
            <p:nvPr/>
          </p:nvSpPr>
          <p:spPr>
            <a:xfrm>
              <a:off x="5335175" y="3086825"/>
              <a:ext cx="6575" cy="6575"/>
            </a:xfrm>
            <a:custGeom>
              <a:rect b="b" l="l" r="r" t="t"/>
              <a:pathLst>
                <a:path extrusionOk="0" h="263" w="263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"/>
            <p:cNvSpPr/>
            <p:nvPr/>
          </p:nvSpPr>
          <p:spPr>
            <a:xfrm>
              <a:off x="5357200" y="30829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"/>
            <p:cNvSpPr/>
            <p:nvPr/>
          </p:nvSpPr>
          <p:spPr>
            <a:xfrm>
              <a:off x="5283375" y="3003800"/>
              <a:ext cx="86650" cy="14875"/>
            </a:xfrm>
            <a:custGeom>
              <a:rect b="b" l="l" r="r" t="t"/>
              <a:pathLst>
                <a:path extrusionOk="0" h="595" w="3466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"/>
            <p:cNvSpPr/>
            <p:nvPr/>
          </p:nvSpPr>
          <p:spPr>
            <a:xfrm>
              <a:off x="5367625" y="3013775"/>
              <a:ext cx="11025" cy="4050"/>
            </a:xfrm>
            <a:custGeom>
              <a:rect b="b" l="l" r="r" t="t"/>
              <a:pathLst>
                <a:path extrusionOk="0" h="162" w="441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"/>
            <p:cNvSpPr/>
            <p:nvPr/>
          </p:nvSpPr>
          <p:spPr>
            <a:xfrm>
              <a:off x="5375350" y="3011375"/>
              <a:ext cx="6575" cy="3725"/>
            </a:xfrm>
            <a:custGeom>
              <a:rect b="b" l="l" r="r" t="t"/>
              <a:pathLst>
                <a:path extrusionOk="0" h="149" w="263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"/>
            <p:cNvSpPr/>
            <p:nvPr/>
          </p:nvSpPr>
          <p:spPr>
            <a:xfrm>
              <a:off x="5381900" y="3014775"/>
              <a:ext cx="3900" cy="1525"/>
            </a:xfrm>
            <a:custGeom>
              <a:rect b="b" l="l" r="r" t="t"/>
              <a:pathLst>
                <a:path extrusionOk="0" h="61" w="156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"/>
            <p:cNvSpPr/>
            <p:nvPr/>
          </p:nvSpPr>
          <p:spPr>
            <a:xfrm>
              <a:off x="6110275" y="3198125"/>
              <a:ext cx="4350" cy="3025"/>
            </a:xfrm>
            <a:custGeom>
              <a:rect b="b" l="l" r="r" t="t"/>
              <a:pathLst>
                <a:path extrusionOk="0" h="121" w="174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"/>
            <p:cNvSpPr/>
            <p:nvPr/>
          </p:nvSpPr>
          <p:spPr>
            <a:xfrm>
              <a:off x="6310600" y="3288200"/>
              <a:ext cx="7475" cy="3125"/>
            </a:xfrm>
            <a:custGeom>
              <a:rect b="b" l="l" r="r" t="t"/>
              <a:pathLst>
                <a:path extrusionOk="0" h="125" w="299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"/>
            <p:cNvSpPr/>
            <p:nvPr/>
          </p:nvSpPr>
          <p:spPr>
            <a:xfrm>
              <a:off x="5269400" y="3015075"/>
              <a:ext cx="11925" cy="7950"/>
            </a:xfrm>
            <a:custGeom>
              <a:rect b="b" l="l" r="r" t="t"/>
              <a:pathLst>
                <a:path extrusionOk="0" h="318" w="477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"/>
            <p:cNvSpPr/>
            <p:nvPr/>
          </p:nvSpPr>
          <p:spPr>
            <a:xfrm>
              <a:off x="5328325" y="3017750"/>
              <a:ext cx="17300" cy="4175"/>
            </a:xfrm>
            <a:custGeom>
              <a:rect b="b" l="l" r="r" t="t"/>
              <a:pathLst>
                <a:path extrusionOk="0" h="167" w="692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"/>
            <p:cNvSpPr/>
            <p:nvPr/>
          </p:nvSpPr>
          <p:spPr>
            <a:xfrm>
              <a:off x="5299450" y="3014725"/>
              <a:ext cx="11950" cy="3350"/>
            </a:xfrm>
            <a:custGeom>
              <a:rect b="b" l="l" r="r" t="t"/>
              <a:pathLst>
                <a:path extrusionOk="0" h="134" w="478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"/>
            <p:cNvSpPr/>
            <p:nvPr/>
          </p:nvSpPr>
          <p:spPr>
            <a:xfrm>
              <a:off x="5320000" y="3015075"/>
              <a:ext cx="8950" cy="2775"/>
            </a:xfrm>
            <a:custGeom>
              <a:rect b="b" l="l" r="r" t="t"/>
              <a:pathLst>
                <a:path extrusionOk="0" h="111" w="358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"/>
            <p:cNvSpPr/>
            <p:nvPr/>
          </p:nvSpPr>
          <p:spPr>
            <a:xfrm>
              <a:off x="5284875" y="3014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"/>
            <p:cNvSpPr/>
            <p:nvPr/>
          </p:nvSpPr>
          <p:spPr>
            <a:xfrm>
              <a:off x="5282200" y="30106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"/>
            <p:cNvSpPr/>
            <p:nvPr/>
          </p:nvSpPr>
          <p:spPr>
            <a:xfrm>
              <a:off x="5295300" y="3018050"/>
              <a:ext cx="4175" cy="2200"/>
            </a:xfrm>
            <a:custGeom>
              <a:rect b="b" l="l" r="r" t="t"/>
              <a:pathLst>
                <a:path extrusionOk="0" h="88" w="167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"/>
            <p:cNvSpPr/>
            <p:nvPr/>
          </p:nvSpPr>
          <p:spPr>
            <a:xfrm>
              <a:off x="5259575" y="3077650"/>
              <a:ext cx="29200" cy="7175"/>
            </a:xfrm>
            <a:custGeom>
              <a:rect b="b" l="l" r="r" t="t"/>
              <a:pathLst>
                <a:path extrusionOk="0" h="287" w="1168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"/>
            <p:cNvSpPr/>
            <p:nvPr/>
          </p:nvSpPr>
          <p:spPr>
            <a:xfrm>
              <a:off x="5302150" y="308235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"/>
            <p:cNvSpPr/>
            <p:nvPr/>
          </p:nvSpPr>
          <p:spPr>
            <a:xfrm>
              <a:off x="5378925" y="3150525"/>
              <a:ext cx="47075" cy="14500"/>
            </a:xfrm>
            <a:custGeom>
              <a:rect b="b" l="l" r="r" t="t"/>
              <a:pathLst>
                <a:path extrusionOk="0" h="580" w="1883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"/>
            <p:cNvSpPr/>
            <p:nvPr/>
          </p:nvSpPr>
          <p:spPr>
            <a:xfrm>
              <a:off x="5425075" y="3154375"/>
              <a:ext cx="15200" cy="6950"/>
            </a:xfrm>
            <a:custGeom>
              <a:rect b="b" l="l" r="r" t="t"/>
              <a:pathLst>
                <a:path extrusionOk="0" h="278" w="608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"/>
            <p:cNvSpPr/>
            <p:nvPr/>
          </p:nvSpPr>
          <p:spPr>
            <a:xfrm>
              <a:off x="5801600" y="2989775"/>
              <a:ext cx="21450" cy="7475"/>
            </a:xfrm>
            <a:custGeom>
              <a:rect b="b" l="l" r="r" t="t"/>
              <a:pathLst>
                <a:path extrusionOk="0" h="299" w="858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"/>
            <p:cNvSpPr/>
            <p:nvPr/>
          </p:nvSpPr>
          <p:spPr>
            <a:xfrm>
              <a:off x="5815600" y="2989650"/>
              <a:ext cx="11025" cy="4025"/>
            </a:xfrm>
            <a:custGeom>
              <a:rect b="b" l="l" r="r" t="t"/>
              <a:pathLst>
                <a:path extrusionOk="0" h="161" w="441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"/>
            <p:cNvSpPr/>
            <p:nvPr/>
          </p:nvSpPr>
          <p:spPr>
            <a:xfrm>
              <a:off x="5836425" y="2993175"/>
              <a:ext cx="11925" cy="3775"/>
            </a:xfrm>
            <a:custGeom>
              <a:rect b="b" l="l" r="r" t="t"/>
              <a:pathLst>
                <a:path extrusionOk="0" h="151" w="477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"/>
            <p:cNvSpPr/>
            <p:nvPr/>
          </p:nvSpPr>
          <p:spPr>
            <a:xfrm>
              <a:off x="5279700" y="2998525"/>
              <a:ext cx="26325" cy="9150"/>
            </a:xfrm>
            <a:custGeom>
              <a:rect b="b" l="l" r="r" t="t"/>
              <a:pathLst>
                <a:path extrusionOk="0" h="366" w="1053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"/>
            <p:cNvSpPr/>
            <p:nvPr/>
          </p:nvSpPr>
          <p:spPr>
            <a:xfrm>
              <a:off x="5267900" y="2981425"/>
              <a:ext cx="10750" cy="26000"/>
            </a:xfrm>
            <a:custGeom>
              <a:rect b="b" l="l" r="r" t="t"/>
              <a:pathLst>
                <a:path extrusionOk="0" h="1040" w="43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"/>
            <p:cNvSpPr/>
            <p:nvPr/>
          </p:nvSpPr>
          <p:spPr>
            <a:xfrm>
              <a:off x="5261950" y="2999600"/>
              <a:ext cx="12225" cy="17900"/>
            </a:xfrm>
            <a:custGeom>
              <a:rect b="b" l="l" r="r" t="t"/>
              <a:pathLst>
                <a:path extrusionOk="0" h="716" w="489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"/>
            <p:cNvSpPr/>
            <p:nvPr/>
          </p:nvSpPr>
          <p:spPr>
            <a:xfrm>
              <a:off x="5277725" y="2986200"/>
              <a:ext cx="3900" cy="7475"/>
            </a:xfrm>
            <a:custGeom>
              <a:rect b="b" l="l" r="r" t="t"/>
              <a:pathLst>
                <a:path extrusionOk="0" h="299" w="156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"/>
            <p:cNvSpPr/>
            <p:nvPr/>
          </p:nvSpPr>
          <p:spPr>
            <a:xfrm>
              <a:off x="5281300" y="2978775"/>
              <a:ext cx="3600" cy="6875"/>
            </a:xfrm>
            <a:custGeom>
              <a:rect b="b" l="l" r="r" t="t"/>
              <a:pathLst>
                <a:path extrusionOk="0" h="275" w="144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"/>
            <p:cNvSpPr/>
            <p:nvPr/>
          </p:nvSpPr>
          <p:spPr>
            <a:xfrm>
              <a:off x="5323575" y="3129775"/>
              <a:ext cx="44375" cy="16000"/>
            </a:xfrm>
            <a:custGeom>
              <a:rect b="b" l="l" r="r" t="t"/>
              <a:pathLst>
                <a:path extrusionOk="0" h="640" w="1775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"/>
            <p:cNvSpPr/>
            <p:nvPr/>
          </p:nvSpPr>
          <p:spPr>
            <a:xfrm>
              <a:off x="5341850" y="3139800"/>
              <a:ext cx="30250" cy="13575"/>
            </a:xfrm>
            <a:custGeom>
              <a:rect b="b" l="l" r="r" t="t"/>
              <a:pathLst>
                <a:path extrusionOk="0" h="543" w="121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"/>
            <p:cNvSpPr/>
            <p:nvPr/>
          </p:nvSpPr>
          <p:spPr>
            <a:xfrm>
              <a:off x="5375075" y="3121925"/>
              <a:ext cx="19900" cy="10450"/>
            </a:xfrm>
            <a:custGeom>
              <a:rect b="b" l="l" r="r" t="t"/>
              <a:pathLst>
                <a:path extrusionOk="0" h="418" w="796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"/>
            <p:cNvSpPr/>
            <p:nvPr/>
          </p:nvSpPr>
          <p:spPr>
            <a:xfrm>
              <a:off x="5334000" y="3007400"/>
              <a:ext cx="16075" cy="3250"/>
            </a:xfrm>
            <a:custGeom>
              <a:rect b="b" l="l" r="r" t="t"/>
              <a:pathLst>
                <a:path extrusionOk="0" h="130" w="643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"/>
            <p:cNvSpPr/>
            <p:nvPr/>
          </p:nvSpPr>
          <p:spPr>
            <a:xfrm>
              <a:off x="5285775" y="3004325"/>
              <a:ext cx="14300" cy="3350"/>
            </a:xfrm>
            <a:custGeom>
              <a:rect b="b" l="l" r="r" t="t"/>
              <a:pathLst>
                <a:path extrusionOk="0" h="134" w="572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"/>
            <p:cNvSpPr/>
            <p:nvPr/>
          </p:nvSpPr>
          <p:spPr>
            <a:xfrm>
              <a:off x="5328325" y="3007650"/>
              <a:ext cx="8075" cy="3075"/>
            </a:xfrm>
            <a:custGeom>
              <a:rect b="b" l="l" r="r" t="t"/>
              <a:pathLst>
                <a:path extrusionOk="0" h="123" w="323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"/>
            <p:cNvSpPr/>
            <p:nvPr/>
          </p:nvSpPr>
          <p:spPr>
            <a:xfrm>
              <a:off x="5525675" y="3107525"/>
              <a:ext cx="8075" cy="5900"/>
            </a:xfrm>
            <a:custGeom>
              <a:rect b="b" l="l" r="r" t="t"/>
              <a:pathLst>
                <a:path extrusionOk="0" h="236" w="323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"/>
            <p:cNvSpPr/>
            <p:nvPr/>
          </p:nvSpPr>
          <p:spPr>
            <a:xfrm>
              <a:off x="5540850" y="3132950"/>
              <a:ext cx="5700" cy="4200"/>
            </a:xfrm>
            <a:custGeom>
              <a:rect b="b" l="l" r="r" t="t"/>
              <a:pathLst>
                <a:path extrusionOk="0" h="168" w="228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"/>
            <p:cNvSpPr/>
            <p:nvPr/>
          </p:nvSpPr>
          <p:spPr>
            <a:xfrm>
              <a:off x="5503650" y="3131500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"/>
            <p:cNvSpPr/>
            <p:nvPr/>
          </p:nvSpPr>
          <p:spPr>
            <a:xfrm>
              <a:off x="5518525" y="3129075"/>
              <a:ext cx="3300" cy="2100"/>
            </a:xfrm>
            <a:custGeom>
              <a:rect b="b" l="l" r="r" t="t"/>
              <a:pathLst>
                <a:path extrusionOk="0" h="84" w="132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"/>
            <p:cNvSpPr/>
            <p:nvPr/>
          </p:nvSpPr>
          <p:spPr>
            <a:xfrm>
              <a:off x="6169500" y="32460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"/>
            <p:cNvSpPr/>
            <p:nvPr/>
          </p:nvSpPr>
          <p:spPr>
            <a:xfrm>
              <a:off x="5744450" y="2986075"/>
              <a:ext cx="19675" cy="3625"/>
            </a:xfrm>
            <a:custGeom>
              <a:rect b="b" l="l" r="r" t="t"/>
              <a:pathLst>
                <a:path extrusionOk="0" h="145" w="787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"/>
            <p:cNvSpPr/>
            <p:nvPr/>
          </p:nvSpPr>
          <p:spPr>
            <a:xfrm>
              <a:off x="5779275" y="2986200"/>
              <a:ext cx="11350" cy="3025"/>
            </a:xfrm>
            <a:custGeom>
              <a:rect b="b" l="l" r="r" t="t"/>
              <a:pathLst>
                <a:path extrusionOk="0" h="121" w="454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"/>
            <p:cNvSpPr/>
            <p:nvPr/>
          </p:nvSpPr>
          <p:spPr>
            <a:xfrm>
              <a:off x="5764100" y="29877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"/>
            <p:cNvSpPr/>
            <p:nvPr/>
          </p:nvSpPr>
          <p:spPr>
            <a:xfrm>
              <a:off x="5774825" y="2986500"/>
              <a:ext cx="6850" cy="2725"/>
            </a:xfrm>
            <a:custGeom>
              <a:rect b="b" l="l" r="r" t="t"/>
              <a:pathLst>
                <a:path extrusionOk="0" h="109" w="274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"/>
            <p:cNvSpPr/>
            <p:nvPr/>
          </p:nvSpPr>
          <p:spPr>
            <a:xfrm>
              <a:off x="5263450" y="2968650"/>
              <a:ext cx="13400" cy="45875"/>
            </a:xfrm>
            <a:custGeom>
              <a:rect b="b" l="l" r="r" t="t"/>
              <a:pathLst>
                <a:path extrusionOk="0" h="1835" w="536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"/>
            <p:cNvSpPr/>
            <p:nvPr/>
          </p:nvSpPr>
          <p:spPr>
            <a:xfrm>
              <a:off x="5562000" y="3166300"/>
              <a:ext cx="2700" cy="2100"/>
            </a:xfrm>
            <a:custGeom>
              <a:rect b="b" l="l" r="r" t="t"/>
              <a:pathLst>
                <a:path extrusionOk="0" h="84" w="108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"/>
            <p:cNvSpPr/>
            <p:nvPr/>
          </p:nvSpPr>
          <p:spPr>
            <a:xfrm>
              <a:off x="6005200" y="3254400"/>
              <a:ext cx="15200" cy="4500"/>
            </a:xfrm>
            <a:custGeom>
              <a:rect b="b" l="l" r="r" t="t"/>
              <a:pathLst>
                <a:path extrusionOk="0" h="180" w="608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"/>
            <p:cNvSpPr/>
            <p:nvPr/>
          </p:nvSpPr>
          <p:spPr>
            <a:xfrm>
              <a:off x="6026925" y="3258400"/>
              <a:ext cx="14925" cy="3475"/>
            </a:xfrm>
            <a:custGeom>
              <a:rect b="b" l="l" r="r" t="t"/>
              <a:pathLst>
                <a:path extrusionOk="0" h="139" w="597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"/>
            <p:cNvSpPr/>
            <p:nvPr/>
          </p:nvSpPr>
          <p:spPr>
            <a:xfrm>
              <a:off x="5418225" y="3154675"/>
              <a:ext cx="125325" cy="24300"/>
            </a:xfrm>
            <a:custGeom>
              <a:rect b="b" l="l" r="r" t="t"/>
              <a:pathLst>
                <a:path extrusionOk="0" h="972" w="5013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"/>
            <p:cNvSpPr/>
            <p:nvPr/>
          </p:nvSpPr>
          <p:spPr>
            <a:xfrm>
              <a:off x="5474775" y="3150825"/>
              <a:ext cx="19375" cy="11625"/>
            </a:xfrm>
            <a:custGeom>
              <a:rect b="b" l="l" r="r" t="t"/>
              <a:pathLst>
                <a:path extrusionOk="0" h="465" w="775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"/>
            <p:cNvSpPr/>
            <p:nvPr/>
          </p:nvSpPr>
          <p:spPr>
            <a:xfrm>
              <a:off x="5496500" y="316182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"/>
            <p:cNvSpPr/>
            <p:nvPr/>
          </p:nvSpPr>
          <p:spPr>
            <a:xfrm>
              <a:off x="5493225" y="315825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"/>
            <p:cNvSpPr/>
            <p:nvPr/>
          </p:nvSpPr>
          <p:spPr>
            <a:xfrm>
              <a:off x="5597425" y="3172775"/>
              <a:ext cx="5975" cy="3150"/>
            </a:xfrm>
            <a:custGeom>
              <a:rect b="b" l="l" r="r" t="t"/>
              <a:pathLst>
                <a:path extrusionOk="0" h="126" w="239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"/>
            <p:cNvSpPr/>
            <p:nvPr/>
          </p:nvSpPr>
          <p:spPr>
            <a:xfrm>
              <a:off x="6244225" y="3251425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"/>
            <p:cNvSpPr/>
            <p:nvPr/>
          </p:nvSpPr>
          <p:spPr>
            <a:xfrm>
              <a:off x="5355125" y="3149325"/>
              <a:ext cx="30375" cy="12275"/>
            </a:xfrm>
            <a:custGeom>
              <a:rect b="b" l="l" r="r" t="t"/>
              <a:pathLst>
                <a:path extrusionOk="0" h="491" w="1215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"/>
            <p:cNvSpPr/>
            <p:nvPr/>
          </p:nvSpPr>
          <p:spPr>
            <a:xfrm>
              <a:off x="5345900" y="3075800"/>
              <a:ext cx="3000" cy="3300"/>
            </a:xfrm>
            <a:custGeom>
              <a:rect b="b" l="l" r="r" t="t"/>
              <a:pathLst>
                <a:path extrusionOk="0" h="132" w="12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"/>
            <p:cNvSpPr/>
            <p:nvPr/>
          </p:nvSpPr>
          <p:spPr>
            <a:xfrm>
              <a:off x="5353050" y="3014425"/>
              <a:ext cx="11025" cy="3475"/>
            </a:xfrm>
            <a:custGeom>
              <a:rect b="b" l="l" r="r" t="t"/>
              <a:pathLst>
                <a:path extrusionOk="0" h="139" w="441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"/>
            <p:cNvSpPr/>
            <p:nvPr/>
          </p:nvSpPr>
          <p:spPr>
            <a:xfrm>
              <a:off x="5464650" y="2989475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"/>
            <p:cNvSpPr/>
            <p:nvPr/>
          </p:nvSpPr>
          <p:spPr>
            <a:xfrm>
              <a:off x="5532225" y="3165400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"/>
            <p:cNvSpPr/>
            <p:nvPr/>
          </p:nvSpPr>
          <p:spPr>
            <a:xfrm>
              <a:off x="5531325" y="3163825"/>
              <a:ext cx="1525" cy="1300"/>
            </a:xfrm>
            <a:custGeom>
              <a:rect b="b" l="l" r="r" t="t"/>
              <a:pathLst>
                <a:path extrusionOk="0" h="52" w="61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"/>
            <p:cNvSpPr/>
            <p:nvPr/>
          </p:nvSpPr>
          <p:spPr>
            <a:xfrm>
              <a:off x="5547100" y="31657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"/>
            <p:cNvSpPr/>
            <p:nvPr/>
          </p:nvSpPr>
          <p:spPr>
            <a:xfrm>
              <a:off x="5883450" y="3095650"/>
              <a:ext cx="45275" cy="45375"/>
            </a:xfrm>
            <a:custGeom>
              <a:rect b="b" l="l" r="r" t="t"/>
              <a:pathLst>
                <a:path extrusionOk="0" h="1815" w="1811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"/>
            <p:cNvSpPr/>
            <p:nvPr/>
          </p:nvSpPr>
          <p:spPr>
            <a:xfrm>
              <a:off x="5881075" y="3120750"/>
              <a:ext cx="8075" cy="5375"/>
            </a:xfrm>
            <a:custGeom>
              <a:rect b="b" l="l" r="r" t="t"/>
              <a:pathLst>
                <a:path extrusionOk="0" h="215" w="323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"/>
            <p:cNvSpPr/>
            <p:nvPr/>
          </p:nvSpPr>
          <p:spPr>
            <a:xfrm>
              <a:off x="5877200" y="311867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5"/>
            <p:cNvSpPr/>
            <p:nvPr/>
          </p:nvSpPr>
          <p:spPr>
            <a:xfrm>
              <a:off x="5873050" y="3100500"/>
              <a:ext cx="4475" cy="11050"/>
            </a:xfrm>
            <a:custGeom>
              <a:rect b="b" l="l" r="r" t="t"/>
              <a:pathLst>
                <a:path extrusionOk="0" h="442" w="179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"/>
            <p:cNvSpPr/>
            <p:nvPr/>
          </p:nvSpPr>
          <p:spPr>
            <a:xfrm>
              <a:off x="5442325" y="3147850"/>
              <a:ext cx="25625" cy="11950"/>
            </a:xfrm>
            <a:custGeom>
              <a:rect b="b" l="l" r="r" t="t"/>
              <a:pathLst>
                <a:path extrusionOk="0" h="478" w="1025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"/>
            <p:cNvSpPr/>
            <p:nvPr/>
          </p:nvSpPr>
          <p:spPr>
            <a:xfrm>
              <a:off x="5439350" y="3154675"/>
              <a:ext cx="4800" cy="3300"/>
            </a:xfrm>
            <a:custGeom>
              <a:rect b="b" l="l" r="r" t="t"/>
              <a:pathLst>
                <a:path extrusionOk="0" h="132" w="192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"/>
            <p:cNvSpPr/>
            <p:nvPr/>
          </p:nvSpPr>
          <p:spPr>
            <a:xfrm>
              <a:off x="5589975" y="3286850"/>
              <a:ext cx="35450" cy="10725"/>
            </a:xfrm>
            <a:custGeom>
              <a:rect b="b" l="l" r="r" t="t"/>
              <a:pathLst>
                <a:path extrusionOk="0" h="429" w="1418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"/>
            <p:cNvSpPr/>
            <p:nvPr/>
          </p:nvSpPr>
          <p:spPr>
            <a:xfrm>
              <a:off x="5476875" y="3456325"/>
              <a:ext cx="360775" cy="36850"/>
            </a:xfrm>
            <a:custGeom>
              <a:rect b="b" l="l" r="r" t="t"/>
              <a:pathLst>
                <a:path extrusionOk="0" h="1474" w="14431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"/>
            <p:cNvSpPr/>
            <p:nvPr/>
          </p:nvSpPr>
          <p:spPr>
            <a:xfrm>
              <a:off x="5433100" y="3188425"/>
              <a:ext cx="55700" cy="209475"/>
            </a:xfrm>
            <a:custGeom>
              <a:rect b="b" l="l" r="r" t="t"/>
              <a:pathLst>
                <a:path extrusionOk="0" h="8379" w="2228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"/>
            <p:cNvSpPr/>
            <p:nvPr/>
          </p:nvSpPr>
          <p:spPr>
            <a:xfrm>
              <a:off x="5396800" y="3451225"/>
              <a:ext cx="165525" cy="44600"/>
            </a:xfrm>
            <a:custGeom>
              <a:rect b="b" l="l" r="r" t="t"/>
              <a:pathLst>
                <a:path extrusionOk="0" h="1784" w="6621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"/>
            <p:cNvSpPr/>
            <p:nvPr/>
          </p:nvSpPr>
          <p:spPr>
            <a:xfrm>
              <a:off x="5442325" y="3295950"/>
              <a:ext cx="19675" cy="130825"/>
            </a:xfrm>
            <a:custGeom>
              <a:rect b="b" l="l" r="r" t="t"/>
              <a:pathLst>
                <a:path extrusionOk="0" h="5233" w="787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"/>
            <p:cNvSpPr/>
            <p:nvPr/>
          </p:nvSpPr>
          <p:spPr>
            <a:xfrm>
              <a:off x="5466450" y="3441625"/>
              <a:ext cx="55375" cy="36850"/>
            </a:xfrm>
            <a:custGeom>
              <a:rect b="b" l="l" r="r" t="t"/>
              <a:pathLst>
                <a:path extrusionOk="0" h="1474" w="2215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"/>
            <p:cNvSpPr/>
            <p:nvPr/>
          </p:nvSpPr>
          <p:spPr>
            <a:xfrm>
              <a:off x="5413175" y="3444600"/>
              <a:ext cx="44650" cy="15175"/>
            </a:xfrm>
            <a:custGeom>
              <a:rect b="b" l="l" r="r" t="t"/>
              <a:pathLst>
                <a:path extrusionOk="0" h="607" w="1786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"/>
            <p:cNvSpPr/>
            <p:nvPr/>
          </p:nvSpPr>
          <p:spPr>
            <a:xfrm>
              <a:off x="5485500" y="3391325"/>
              <a:ext cx="11025" cy="11625"/>
            </a:xfrm>
            <a:custGeom>
              <a:rect b="b" l="l" r="r" t="t"/>
              <a:pathLst>
                <a:path extrusionOk="0" h="465" w="441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"/>
            <p:cNvSpPr/>
            <p:nvPr/>
          </p:nvSpPr>
          <p:spPr>
            <a:xfrm>
              <a:off x="5483125" y="3445500"/>
              <a:ext cx="6550" cy="11325"/>
            </a:xfrm>
            <a:custGeom>
              <a:rect b="b" l="l" r="r" t="t"/>
              <a:pathLst>
                <a:path extrusionOk="0" h="453" w="262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"/>
            <p:cNvSpPr/>
            <p:nvPr/>
          </p:nvSpPr>
          <p:spPr>
            <a:xfrm>
              <a:off x="5485800" y="3404725"/>
              <a:ext cx="10725" cy="7850"/>
            </a:xfrm>
            <a:custGeom>
              <a:rect b="b" l="l" r="r" t="t"/>
              <a:pathLst>
                <a:path extrusionOk="0" h="314" w="429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"/>
            <p:cNvSpPr/>
            <p:nvPr/>
          </p:nvSpPr>
          <p:spPr>
            <a:xfrm>
              <a:off x="5459900" y="3427050"/>
              <a:ext cx="6575" cy="15200"/>
            </a:xfrm>
            <a:custGeom>
              <a:rect b="b" l="l" r="r" t="t"/>
              <a:pathLst>
                <a:path extrusionOk="0" h="608" w="263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"/>
            <p:cNvSpPr/>
            <p:nvPr/>
          </p:nvSpPr>
          <p:spPr>
            <a:xfrm>
              <a:off x="5464950" y="3408275"/>
              <a:ext cx="2700" cy="5400"/>
            </a:xfrm>
            <a:custGeom>
              <a:rect b="b" l="l" r="r" t="t"/>
              <a:pathLst>
                <a:path extrusionOk="0" h="216" w="108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"/>
            <p:cNvSpPr/>
            <p:nvPr/>
          </p:nvSpPr>
          <p:spPr>
            <a:xfrm>
              <a:off x="5453350" y="3447575"/>
              <a:ext cx="10450" cy="5000"/>
            </a:xfrm>
            <a:custGeom>
              <a:rect b="b" l="l" r="r" t="t"/>
              <a:pathLst>
                <a:path extrusionOk="0" h="200" w="418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"/>
            <p:cNvSpPr/>
            <p:nvPr/>
          </p:nvSpPr>
          <p:spPr>
            <a:xfrm>
              <a:off x="5493225" y="3458600"/>
              <a:ext cx="8975" cy="4175"/>
            </a:xfrm>
            <a:custGeom>
              <a:rect b="b" l="l" r="r" t="t"/>
              <a:pathLst>
                <a:path extrusionOk="0" h="167" w="359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"/>
            <p:cNvSpPr/>
            <p:nvPr/>
          </p:nvSpPr>
          <p:spPr>
            <a:xfrm>
              <a:off x="5460800" y="3390025"/>
              <a:ext cx="3875" cy="3325"/>
            </a:xfrm>
            <a:custGeom>
              <a:rect b="b" l="l" r="r" t="t"/>
              <a:pathLst>
                <a:path extrusionOk="0" h="133" w="155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"/>
            <p:cNvSpPr/>
            <p:nvPr/>
          </p:nvSpPr>
          <p:spPr>
            <a:xfrm>
              <a:off x="5486100" y="3466325"/>
              <a:ext cx="3575" cy="2050"/>
            </a:xfrm>
            <a:custGeom>
              <a:rect b="b" l="l" r="r" t="t"/>
              <a:pathLst>
                <a:path extrusionOk="0" h="82" w="143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"/>
            <p:cNvSpPr/>
            <p:nvPr/>
          </p:nvSpPr>
          <p:spPr>
            <a:xfrm>
              <a:off x="5489650" y="346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5"/>
            <p:cNvSpPr/>
            <p:nvPr/>
          </p:nvSpPr>
          <p:spPr>
            <a:xfrm>
              <a:off x="5467925" y="339490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5"/>
            <p:cNvSpPr/>
            <p:nvPr/>
          </p:nvSpPr>
          <p:spPr>
            <a:xfrm>
              <a:off x="5463775" y="3455625"/>
              <a:ext cx="4175" cy="3875"/>
            </a:xfrm>
            <a:custGeom>
              <a:rect b="b" l="l" r="r" t="t"/>
              <a:pathLst>
                <a:path extrusionOk="0" h="155" w="167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5"/>
            <p:cNvSpPr/>
            <p:nvPr/>
          </p:nvSpPr>
          <p:spPr>
            <a:xfrm>
              <a:off x="5552800" y="3436275"/>
              <a:ext cx="304500" cy="35425"/>
            </a:xfrm>
            <a:custGeom>
              <a:rect b="b" l="l" r="r" t="t"/>
              <a:pathLst>
                <a:path extrusionOk="0" h="1417" w="1218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"/>
            <p:cNvSpPr/>
            <p:nvPr/>
          </p:nvSpPr>
          <p:spPr>
            <a:xfrm>
              <a:off x="5715000" y="3427550"/>
              <a:ext cx="59850" cy="15725"/>
            </a:xfrm>
            <a:custGeom>
              <a:rect b="b" l="l" r="r" t="t"/>
              <a:pathLst>
                <a:path extrusionOk="0" h="629" w="2394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"/>
            <p:cNvSpPr/>
            <p:nvPr/>
          </p:nvSpPr>
          <p:spPr>
            <a:xfrm>
              <a:off x="5662300" y="3427325"/>
              <a:ext cx="24725" cy="11175"/>
            </a:xfrm>
            <a:custGeom>
              <a:rect b="b" l="l" r="r" t="t"/>
              <a:pathLst>
                <a:path extrusionOk="0" h="447" w="989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"/>
            <p:cNvSpPr/>
            <p:nvPr/>
          </p:nvSpPr>
          <p:spPr>
            <a:xfrm>
              <a:off x="5683425" y="3433275"/>
              <a:ext cx="35750" cy="5375"/>
            </a:xfrm>
            <a:custGeom>
              <a:rect b="b" l="l" r="r" t="t"/>
              <a:pathLst>
                <a:path extrusionOk="0" h="215" w="143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"/>
            <p:cNvSpPr/>
            <p:nvPr/>
          </p:nvSpPr>
          <p:spPr>
            <a:xfrm>
              <a:off x="5722725" y="3436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"/>
            <p:cNvSpPr/>
            <p:nvPr/>
          </p:nvSpPr>
          <p:spPr>
            <a:xfrm>
              <a:off x="5750700" y="3422800"/>
              <a:ext cx="222075" cy="18300"/>
            </a:xfrm>
            <a:custGeom>
              <a:rect b="b" l="l" r="r" t="t"/>
              <a:pathLst>
                <a:path extrusionOk="0" h="732" w="8883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"/>
            <p:cNvSpPr/>
            <p:nvPr/>
          </p:nvSpPr>
          <p:spPr>
            <a:xfrm>
              <a:off x="6177850" y="3419325"/>
              <a:ext cx="35725" cy="8200"/>
            </a:xfrm>
            <a:custGeom>
              <a:rect b="b" l="l" r="r" t="t"/>
              <a:pathLst>
                <a:path extrusionOk="0" h="328" w="1429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"/>
            <p:cNvSpPr/>
            <p:nvPr/>
          </p:nvSpPr>
          <p:spPr>
            <a:xfrm>
              <a:off x="6116525" y="3420200"/>
              <a:ext cx="14900" cy="7150"/>
            </a:xfrm>
            <a:custGeom>
              <a:rect b="b" l="l" r="r" t="t"/>
              <a:pathLst>
                <a:path extrusionOk="0" h="286" w="596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"/>
            <p:cNvSpPr/>
            <p:nvPr/>
          </p:nvSpPr>
          <p:spPr>
            <a:xfrm>
              <a:off x="6143025" y="3421150"/>
              <a:ext cx="6275" cy="5850"/>
            </a:xfrm>
            <a:custGeom>
              <a:rect b="b" l="l" r="r" t="t"/>
              <a:pathLst>
                <a:path extrusionOk="0" h="234" w="251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"/>
            <p:cNvSpPr/>
            <p:nvPr/>
          </p:nvSpPr>
          <p:spPr>
            <a:xfrm>
              <a:off x="6215950" y="3420200"/>
              <a:ext cx="5375" cy="6875"/>
            </a:xfrm>
            <a:custGeom>
              <a:rect b="b" l="l" r="r" t="t"/>
              <a:pathLst>
                <a:path extrusionOk="0" h="275" w="215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"/>
            <p:cNvSpPr/>
            <p:nvPr/>
          </p:nvSpPr>
          <p:spPr>
            <a:xfrm>
              <a:off x="5970375" y="3326275"/>
              <a:ext cx="14325" cy="5650"/>
            </a:xfrm>
            <a:custGeom>
              <a:rect b="b" l="l" r="r" t="t"/>
              <a:pathLst>
                <a:path extrusionOk="0" h="226" w="573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"/>
            <p:cNvSpPr/>
            <p:nvPr/>
          </p:nvSpPr>
          <p:spPr>
            <a:xfrm>
              <a:off x="5939125" y="3376900"/>
              <a:ext cx="22950" cy="7000"/>
            </a:xfrm>
            <a:custGeom>
              <a:rect b="b" l="l" r="r" t="t"/>
              <a:pathLst>
                <a:path extrusionOk="0" h="280" w="918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"/>
            <p:cNvSpPr/>
            <p:nvPr/>
          </p:nvSpPr>
          <p:spPr>
            <a:xfrm>
              <a:off x="5991800" y="3376725"/>
              <a:ext cx="7775" cy="3300"/>
            </a:xfrm>
            <a:custGeom>
              <a:rect b="b" l="l" r="r" t="t"/>
              <a:pathLst>
                <a:path extrusionOk="0" h="132" w="311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"/>
            <p:cNvSpPr/>
            <p:nvPr/>
          </p:nvSpPr>
          <p:spPr>
            <a:xfrm>
              <a:off x="6210300" y="3301725"/>
              <a:ext cx="33650" cy="15025"/>
            </a:xfrm>
            <a:custGeom>
              <a:rect b="b" l="l" r="r" t="t"/>
              <a:pathLst>
                <a:path extrusionOk="0" h="601" w="1346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"/>
            <p:cNvSpPr/>
            <p:nvPr/>
          </p:nvSpPr>
          <p:spPr>
            <a:xfrm>
              <a:off x="5496500" y="3285950"/>
              <a:ext cx="20575" cy="15250"/>
            </a:xfrm>
            <a:custGeom>
              <a:rect b="b" l="l" r="r" t="t"/>
              <a:pathLst>
                <a:path extrusionOk="0" h="610" w="823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"/>
            <p:cNvSpPr/>
            <p:nvPr/>
          </p:nvSpPr>
          <p:spPr>
            <a:xfrm>
              <a:off x="5514375" y="3286775"/>
              <a:ext cx="14600" cy="10800"/>
            </a:xfrm>
            <a:custGeom>
              <a:rect b="b" l="l" r="r" t="t"/>
              <a:pathLst>
                <a:path extrusionOk="0" h="432" w="584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"/>
            <p:cNvSpPr/>
            <p:nvPr/>
          </p:nvSpPr>
          <p:spPr>
            <a:xfrm>
              <a:off x="5462875" y="3348150"/>
              <a:ext cx="9250" cy="14625"/>
            </a:xfrm>
            <a:custGeom>
              <a:rect b="b" l="l" r="r" t="t"/>
              <a:pathLst>
                <a:path extrusionOk="0" h="585" w="37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"/>
            <p:cNvSpPr/>
            <p:nvPr/>
          </p:nvSpPr>
          <p:spPr>
            <a:xfrm>
              <a:off x="6062950" y="3336275"/>
              <a:ext cx="43475" cy="13400"/>
            </a:xfrm>
            <a:custGeom>
              <a:rect b="b" l="l" r="r" t="t"/>
              <a:pathLst>
                <a:path extrusionOk="0" h="536" w="1739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"/>
            <p:cNvSpPr/>
            <p:nvPr/>
          </p:nvSpPr>
          <p:spPr>
            <a:xfrm>
              <a:off x="6038250" y="3333400"/>
              <a:ext cx="25325" cy="8050"/>
            </a:xfrm>
            <a:custGeom>
              <a:rect b="b" l="l" r="r" t="t"/>
              <a:pathLst>
                <a:path extrusionOk="0" h="322" w="1013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"/>
            <p:cNvSpPr/>
            <p:nvPr/>
          </p:nvSpPr>
          <p:spPr>
            <a:xfrm>
              <a:off x="6015325" y="3327025"/>
              <a:ext cx="38725" cy="6575"/>
            </a:xfrm>
            <a:custGeom>
              <a:rect b="b" l="l" r="r" t="t"/>
              <a:pathLst>
                <a:path extrusionOk="0" h="263" w="1549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"/>
            <p:cNvSpPr/>
            <p:nvPr/>
          </p:nvSpPr>
          <p:spPr>
            <a:xfrm>
              <a:off x="6067125" y="3336000"/>
              <a:ext cx="17875" cy="5425"/>
            </a:xfrm>
            <a:custGeom>
              <a:rect b="b" l="l" r="r" t="t"/>
              <a:pathLst>
                <a:path extrusionOk="0" h="217" w="715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"/>
            <p:cNvSpPr/>
            <p:nvPr/>
          </p:nvSpPr>
          <p:spPr>
            <a:xfrm>
              <a:off x="6110275" y="3340150"/>
              <a:ext cx="8550" cy="7725"/>
            </a:xfrm>
            <a:custGeom>
              <a:rect b="b" l="l" r="r" t="t"/>
              <a:pathLst>
                <a:path extrusionOk="0" h="309" w="342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"/>
            <p:cNvSpPr/>
            <p:nvPr/>
          </p:nvSpPr>
          <p:spPr>
            <a:xfrm>
              <a:off x="6052525" y="3323250"/>
              <a:ext cx="11050" cy="7075"/>
            </a:xfrm>
            <a:custGeom>
              <a:rect b="b" l="l" r="r" t="t"/>
              <a:pathLst>
                <a:path extrusionOk="0" h="283" w="442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"/>
            <p:cNvSpPr/>
            <p:nvPr/>
          </p:nvSpPr>
          <p:spPr>
            <a:xfrm>
              <a:off x="6067125" y="3327025"/>
              <a:ext cx="14300" cy="3600"/>
            </a:xfrm>
            <a:custGeom>
              <a:rect b="b" l="l" r="r" t="t"/>
              <a:pathLst>
                <a:path extrusionOk="0" h="144" w="572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"/>
            <p:cNvSpPr/>
            <p:nvPr/>
          </p:nvSpPr>
          <p:spPr>
            <a:xfrm>
              <a:off x="6056100" y="3326850"/>
              <a:ext cx="7475" cy="3225"/>
            </a:xfrm>
            <a:custGeom>
              <a:rect b="b" l="l" r="r" t="t"/>
              <a:pathLst>
                <a:path extrusionOk="0" h="129" w="299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"/>
            <p:cNvSpPr/>
            <p:nvPr/>
          </p:nvSpPr>
          <p:spPr>
            <a:xfrm>
              <a:off x="5525675" y="3405450"/>
              <a:ext cx="21450" cy="7025"/>
            </a:xfrm>
            <a:custGeom>
              <a:rect b="b" l="l" r="r" t="t"/>
              <a:pathLst>
                <a:path extrusionOk="0" h="281" w="858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"/>
            <p:cNvSpPr/>
            <p:nvPr/>
          </p:nvSpPr>
          <p:spPr>
            <a:xfrm>
              <a:off x="5962925" y="3348450"/>
              <a:ext cx="18200" cy="3575"/>
            </a:xfrm>
            <a:custGeom>
              <a:rect b="b" l="l" r="r" t="t"/>
              <a:pathLst>
                <a:path extrusionOk="0" h="143" w="728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"/>
            <p:cNvSpPr/>
            <p:nvPr/>
          </p:nvSpPr>
          <p:spPr>
            <a:xfrm>
              <a:off x="6052825" y="3344700"/>
              <a:ext cx="7475" cy="2800"/>
            </a:xfrm>
            <a:custGeom>
              <a:rect b="b" l="l" r="r" t="t"/>
              <a:pathLst>
                <a:path extrusionOk="0" h="112" w="299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"/>
            <p:cNvSpPr/>
            <p:nvPr/>
          </p:nvSpPr>
          <p:spPr>
            <a:xfrm>
              <a:off x="5875425" y="3256700"/>
              <a:ext cx="106000" cy="38200"/>
            </a:xfrm>
            <a:custGeom>
              <a:rect b="b" l="l" r="r" t="t"/>
              <a:pathLst>
                <a:path extrusionOk="0" h="1528" w="424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"/>
            <p:cNvSpPr/>
            <p:nvPr/>
          </p:nvSpPr>
          <p:spPr>
            <a:xfrm>
              <a:off x="5826900" y="3277625"/>
              <a:ext cx="50025" cy="16100"/>
            </a:xfrm>
            <a:custGeom>
              <a:rect b="b" l="l" r="r" t="t"/>
              <a:pathLst>
                <a:path extrusionOk="0" h="644" w="2001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"/>
            <p:cNvSpPr/>
            <p:nvPr/>
          </p:nvSpPr>
          <p:spPr>
            <a:xfrm>
              <a:off x="5804275" y="3281750"/>
              <a:ext cx="18775" cy="11975"/>
            </a:xfrm>
            <a:custGeom>
              <a:rect b="b" l="l" r="r" t="t"/>
              <a:pathLst>
                <a:path extrusionOk="0" h="479" w="751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"/>
            <p:cNvSpPr/>
            <p:nvPr/>
          </p:nvSpPr>
          <p:spPr>
            <a:xfrm>
              <a:off x="5820350" y="3282600"/>
              <a:ext cx="9550" cy="11700"/>
            </a:xfrm>
            <a:custGeom>
              <a:rect b="b" l="l" r="r" t="t"/>
              <a:pathLst>
                <a:path extrusionOk="0" h="468" w="382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"/>
            <p:cNvSpPr/>
            <p:nvPr/>
          </p:nvSpPr>
          <p:spPr>
            <a:xfrm>
              <a:off x="5808450" y="3292350"/>
              <a:ext cx="4500" cy="1375"/>
            </a:xfrm>
            <a:custGeom>
              <a:rect b="b" l="l" r="r" t="t"/>
              <a:pathLst>
                <a:path extrusionOk="0" h="55" w="18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"/>
            <p:cNvSpPr/>
            <p:nvPr/>
          </p:nvSpPr>
          <p:spPr>
            <a:xfrm>
              <a:off x="5740575" y="3419675"/>
              <a:ext cx="33975" cy="13925"/>
            </a:xfrm>
            <a:custGeom>
              <a:rect b="b" l="l" r="r" t="t"/>
              <a:pathLst>
                <a:path extrusionOk="0" h="557" w="1359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"/>
            <p:cNvSpPr/>
            <p:nvPr/>
          </p:nvSpPr>
          <p:spPr>
            <a:xfrm>
              <a:off x="6106100" y="3344300"/>
              <a:ext cx="7475" cy="3725"/>
            </a:xfrm>
            <a:custGeom>
              <a:rect b="b" l="l" r="r" t="t"/>
              <a:pathLst>
                <a:path extrusionOk="0" h="149" w="299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"/>
            <p:cNvSpPr/>
            <p:nvPr/>
          </p:nvSpPr>
          <p:spPr>
            <a:xfrm>
              <a:off x="6092425" y="3347875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"/>
            <p:cNvSpPr/>
            <p:nvPr/>
          </p:nvSpPr>
          <p:spPr>
            <a:xfrm>
              <a:off x="6111175" y="3374050"/>
              <a:ext cx="26200" cy="7175"/>
            </a:xfrm>
            <a:custGeom>
              <a:rect b="b" l="l" r="r" t="t"/>
              <a:pathLst>
                <a:path extrusionOk="0" h="287" w="1048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"/>
            <p:cNvSpPr/>
            <p:nvPr/>
          </p:nvSpPr>
          <p:spPr>
            <a:xfrm>
              <a:off x="5870075" y="3418700"/>
              <a:ext cx="10425" cy="8075"/>
            </a:xfrm>
            <a:custGeom>
              <a:rect b="b" l="l" r="r" t="t"/>
              <a:pathLst>
                <a:path extrusionOk="0" h="323" w="417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"/>
            <p:cNvSpPr/>
            <p:nvPr/>
          </p:nvSpPr>
          <p:spPr>
            <a:xfrm>
              <a:off x="5894775" y="3422400"/>
              <a:ext cx="7175" cy="5025"/>
            </a:xfrm>
            <a:custGeom>
              <a:rect b="b" l="l" r="r" t="t"/>
              <a:pathLst>
                <a:path extrusionOk="0" h="201" w="287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"/>
            <p:cNvSpPr/>
            <p:nvPr/>
          </p:nvSpPr>
          <p:spPr>
            <a:xfrm>
              <a:off x="5887925" y="3425475"/>
              <a:ext cx="3000" cy="1475"/>
            </a:xfrm>
            <a:custGeom>
              <a:rect b="b" l="l" r="r" t="t"/>
              <a:pathLst>
                <a:path extrusionOk="0" h="59" w="12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"/>
            <p:cNvSpPr/>
            <p:nvPr/>
          </p:nvSpPr>
          <p:spPr>
            <a:xfrm>
              <a:off x="5944475" y="3422750"/>
              <a:ext cx="4450" cy="4525"/>
            </a:xfrm>
            <a:custGeom>
              <a:rect b="b" l="l" r="r" t="t"/>
              <a:pathLst>
                <a:path extrusionOk="0" h="181" w="178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"/>
            <p:cNvSpPr/>
            <p:nvPr/>
          </p:nvSpPr>
          <p:spPr>
            <a:xfrm>
              <a:off x="5970375" y="3330300"/>
              <a:ext cx="7475" cy="2625"/>
            </a:xfrm>
            <a:custGeom>
              <a:rect b="b" l="l" r="r" t="t"/>
              <a:pathLst>
                <a:path extrusionOk="0" h="105" w="299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"/>
            <p:cNvSpPr/>
            <p:nvPr/>
          </p:nvSpPr>
          <p:spPr>
            <a:xfrm>
              <a:off x="6012350" y="3330450"/>
              <a:ext cx="4475" cy="2775"/>
            </a:xfrm>
            <a:custGeom>
              <a:rect b="b" l="l" r="r" t="t"/>
              <a:pathLst>
                <a:path extrusionOk="0" h="111" w="179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"/>
            <p:cNvSpPr/>
            <p:nvPr/>
          </p:nvSpPr>
          <p:spPr>
            <a:xfrm>
              <a:off x="5741475" y="3420675"/>
              <a:ext cx="5675" cy="2575"/>
            </a:xfrm>
            <a:custGeom>
              <a:rect b="b" l="l" r="r" t="t"/>
              <a:pathLst>
                <a:path extrusionOk="0" h="103" w="227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"/>
            <p:cNvSpPr/>
            <p:nvPr/>
          </p:nvSpPr>
          <p:spPr>
            <a:xfrm>
              <a:off x="6192125" y="33770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"/>
            <p:cNvSpPr/>
            <p:nvPr/>
          </p:nvSpPr>
          <p:spPr>
            <a:xfrm>
              <a:off x="5557225" y="3286850"/>
              <a:ext cx="44075" cy="8950"/>
            </a:xfrm>
            <a:custGeom>
              <a:rect b="b" l="l" r="r" t="t"/>
              <a:pathLst>
                <a:path extrusionOk="0" h="358" w="1763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"/>
            <p:cNvSpPr/>
            <p:nvPr/>
          </p:nvSpPr>
          <p:spPr>
            <a:xfrm>
              <a:off x="5514375" y="3284550"/>
              <a:ext cx="26500" cy="13325"/>
            </a:xfrm>
            <a:custGeom>
              <a:rect b="b" l="l" r="r" t="t"/>
              <a:pathLst>
                <a:path extrusionOk="0" h="533" w="106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"/>
            <p:cNvSpPr/>
            <p:nvPr/>
          </p:nvSpPr>
          <p:spPr>
            <a:xfrm>
              <a:off x="5554250" y="3289750"/>
              <a:ext cx="3300" cy="2925"/>
            </a:xfrm>
            <a:custGeom>
              <a:rect b="b" l="l" r="r" t="t"/>
              <a:pathLst>
                <a:path extrusionOk="0" h="117" w="132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"/>
            <p:cNvSpPr/>
            <p:nvPr/>
          </p:nvSpPr>
          <p:spPr>
            <a:xfrm>
              <a:off x="5550075" y="3289000"/>
              <a:ext cx="4200" cy="1750"/>
            </a:xfrm>
            <a:custGeom>
              <a:rect b="b" l="l" r="r" t="t"/>
              <a:pathLst>
                <a:path extrusionOk="0" h="70" w="168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"/>
            <p:cNvSpPr/>
            <p:nvPr/>
          </p:nvSpPr>
          <p:spPr>
            <a:xfrm>
              <a:off x="5546800" y="32904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"/>
            <p:cNvSpPr/>
            <p:nvPr/>
          </p:nvSpPr>
          <p:spPr>
            <a:xfrm>
              <a:off x="5754575" y="3280800"/>
              <a:ext cx="18775" cy="2500"/>
            </a:xfrm>
            <a:custGeom>
              <a:rect b="b" l="l" r="r" t="t"/>
              <a:pathLst>
                <a:path extrusionOk="0" h="100" w="751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"/>
            <p:cNvSpPr/>
            <p:nvPr/>
          </p:nvSpPr>
          <p:spPr>
            <a:xfrm>
              <a:off x="5773025" y="3281750"/>
              <a:ext cx="10450" cy="5375"/>
            </a:xfrm>
            <a:custGeom>
              <a:rect b="b" l="l" r="r" t="t"/>
              <a:pathLst>
                <a:path extrusionOk="0" h="215" w="418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"/>
            <p:cNvSpPr/>
            <p:nvPr/>
          </p:nvSpPr>
          <p:spPr>
            <a:xfrm>
              <a:off x="6143325" y="3292700"/>
              <a:ext cx="20850" cy="12625"/>
            </a:xfrm>
            <a:custGeom>
              <a:rect b="b" l="l" r="r" t="t"/>
              <a:pathLst>
                <a:path extrusionOk="0" h="505" w="834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"/>
            <p:cNvSpPr/>
            <p:nvPr/>
          </p:nvSpPr>
          <p:spPr>
            <a:xfrm>
              <a:off x="5848625" y="342555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"/>
            <p:cNvSpPr/>
            <p:nvPr/>
          </p:nvSpPr>
          <p:spPr>
            <a:xfrm>
              <a:off x="5499175" y="3443325"/>
              <a:ext cx="286075" cy="33825"/>
            </a:xfrm>
            <a:custGeom>
              <a:rect b="b" l="l" r="r" t="t"/>
              <a:pathLst>
                <a:path extrusionOk="0" h="1353" w="11443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"/>
            <p:cNvSpPr/>
            <p:nvPr/>
          </p:nvSpPr>
          <p:spPr>
            <a:xfrm>
              <a:off x="5544425" y="3437725"/>
              <a:ext cx="13425" cy="7200"/>
            </a:xfrm>
            <a:custGeom>
              <a:rect b="b" l="l" r="r" t="t"/>
              <a:pathLst>
                <a:path extrusionOk="0" h="288" w="537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"/>
            <p:cNvSpPr/>
            <p:nvPr/>
          </p:nvSpPr>
          <p:spPr>
            <a:xfrm>
              <a:off x="5945075" y="3416625"/>
              <a:ext cx="21750" cy="10450"/>
            </a:xfrm>
            <a:custGeom>
              <a:rect b="b" l="l" r="r" t="t"/>
              <a:pathLst>
                <a:path extrusionOk="0" h="418" w="87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"/>
            <p:cNvSpPr/>
            <p:nvPr/>
          </p:nvSpPr>
          <p:spPr>
            <a:xfrm>
              <a:off x="5685525" y="339787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"/>
            <p:cNvSpPr/>
            <p:nvPr/>
          </p:nvSpPr>
          <p:spPr>
            <a:xfrm>
              <a:off x="5945375" y="3264825"/>
              <a:ext cx="112825" cy="31600"/>
            </a:xfrm>
            <a:custGeom>
              <a:rect b="b" l="l" r="r" t="t"/>
              <a:pathLst>
                <a:path extrusionOk="0" h="1264" w="4513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"/>
            <p:cNvSpPr/>
            <p:nvPr/>
          </p:nvSpPr>
          <p:spPr>
            <a:xfrm>
              <a:off x="6044800" y="3287150"/>
              <a:ext cx="76800" cy="14600"/>
            </a:xfrm>
            <a:custGeom>
              <a:rect b="b" l="l" r="r" t="t"/>
              <a:pathLst>
                <a:path extrusionOk="0" h="584" w="3072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"/>
            <p:cNvSpPr/>
            <p:nvPr/>
          </p:nvSpPr>
          <p:spPr>
            <a:xfrm>
              <a:off x="6015925" y="3286250"/>
              <a:ext cx="22350" cy="9550"/>
            </a:xfrm>
            <a:custGeom>
              <a:rect b="b" l="l" r="r" t="t"/>
              <a:pathLst>
                <a:path extrusionOk="0" h="382" w="894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"/>
            <p:cNvSpPr/>
            <p:nvPr/>
          </p:nvSpPr>
          <p:spPr>
            <a:xfrm>
              <a:off x="6127550" y="3290125"/>
              <a:ext cx="30675" cy="16100"/>
            </a:xfrm>
            <a:custGeom>
              <a:rect b="b" l="l" r="r" t="t"/>
              <a:pathLst>
                <a:path extrusionOk="0" h="644" w="1227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"/>
            <p:cNvSpPr/>
            <p:nvPr/>
          </p:nvSpPr>
          <p:spPr>
            <a:xfrm>
              <a:off x="6120700" y="3296750"/>
              <a:ext cx="7450" cy="5600"/>
            </a:xfrm>
            <a:custGeom>
              <a:rect b="b" l="l" r="r" t="t"/>
              <a:pathLst>
                <a:path extrusionOk="0" h="224" w="298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"/>
            <p:cNvSpPr/>
            <p:nvPr/>
          </p:nvSpPr>
          <p:spPr>
            <a:xfrm>
              <a:off x="5761125" y="3399125"/>
              <a:ext cx="4200" cy="2350"/>
            </a:xfrm>
            <a:custGeom>
              <a:rect b="b" l="l" r="r" t="t"/>
              <a:pathLst>
                <a:path extrusionOk="0" h="94" w="168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"/>
            <p:cNvSpPr/>
            <p:nvPr/>
          </p:nvSpPr>
          <p:spPr>
            <a:xfrm>
              <a:off x="6012700" y="3277725"/>
              <a:ext cx="20800" cy="15400"/>
            </a:xfrm>
            <a:custGeom>
              <a:rect b="b" l="l" r="r" t="t"/>
              <a:pathLst>
                <a:path extrusionOk="0" h="616" w="832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"/>
            <p:cNvSpPr/>
            <p:nvPr/>
          </p:nvSpPr>
          <p:spPr>
            <a:xfrm>
              <a:off x="5978700" y="3283875"/>
              <a:ext cx="11950" cy="7450"/>
            </a:xfrm>
            <a:custGeom>
              <a:rect b="b" l="l" r="r" t="t"/>
              <a:pathLst>
                <a:path extrusionOk="0" h="298" w="478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"/>
            <p:cNvSpPr/>
            <p:nvPr/>
          </p:nvSpPr>
          <p:spPr>
            <a:xfrm>
              <a:off x="6106400" y="3419900"/>
              <a:ext cx="1525" cy="1500"/>
            </a:xfrm>
            <a:custGeom>
              <a:rect b="b" l="l" r="r" t="t"/>
              <a:pathLst>
                <a:path extrusionOk="0" h="60" w="61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"/>
            <p:cNvSpPr/>
            <p:nvPr/>
          </p:nvSpPr>
          <p:spPr>
            <a:xfrm>
              <a:off x="6115325" y="3420200"/>
              <a:ext cx="2425" cy="3000"/>
            </a:xfrm>
            <a:custGeom>
              <a:rect b="b" l="l" r="r" t="t"/>
              <a:pathLst>
                <a:path extrusionOk="0" h="120" w="97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"/>
            <p:cNvSpPr/>
            <p:nvPr/>
          </p:nvSpPr>
          <p:spPr>
            <a:xfrm>
              <a:off x="5772725" y="3419300"/>
              <a:ext cx="4200" cy="3900"/>
            </a:xfrm>
            <a:custGeom>
              <a:rect b="b" l="l" r="r" t="t"/>
              <a:pathLst>
                <a:path extrusionOk="0" h="156" w="168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"/>
            <p:cNvSpPr/>
            <p:nvPr/>
          </p:nvSpPr>
          <p:spPr>
            <a:xfrm>
              <a:off x="5959375" y="3283875"/>
              <a:ext cx="7150" cy="10725"/>
            </a:xfrm>
            <a:custGeom>
              <a:rect b="b" l="l" r="r" t="t"/>
              <a:pathLst>
                <a:path extrusionOk="0" h="429" w="286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"/>
            <p:cNvSpPr/>
            <p:nvPr/>
          </p:nvSpPr>
          <p:spPr>
            <a:xfrm>
              <a:off x="5955800" y="32800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"/>
            <p:cNvSpPr/>
            <p:nvPr/>
          </p:nvSpPr>
          <p:spPr>
            <a:xfrm>
              <a:off x="5952525" y="327850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"/>
            <p:cNvSpPr/>
            <p:nvPr/>
          </p:nvSpPr>
          <p:spPr>
            <a:xfrm>
              <a:off x="5952525" y="3290425"/>
              <a:ext cx="2400" cy="3875"/>
            </a:xfrm>
            <a:custGeom>
              <a:rect b="b" l="l" r="r" t="t"/>
              <a:pathLst>
                <a:path extrusionOk="0" h="155" w="96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"/>
            <p:cNvSpPr/>
            <p:nvPr/>
          </p:nvSpPr>
          <p:spPr>
            <a:xfrm>
              <a:off x="5506325" y="3610925"/>
              <a:ext cx="22950" cy="10925"/>
            </a:xfrm>
            <a:custGeom>
              <a:rect b="b" l="l" r="r" t="t"/>
              <a:pathLst>
                <a:path extrusionOk="0" h="437" w="918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"/>
            <p:cNvSpPr/>
            <p:nvPr/>
          </p:nvSpPr>
          <p:spPr>
            <a:xfrm>
              <a:off x="5511100" y="3620825"/>
              <a:ext cx="3875" cy="3275"/>
            </a:xfrm>
            <a:custGeom>
              <a:rect b="b" l="l" r="r" t="t"/>
              <a:pathLst>
                <a:path extrusionOk="0" h="131" w="155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"/>
            <p:cNvSpPr/>
            <p:nvPr/>
          </p:nvSpPr>
          <p:spPr>
            <a:xfrm>
              <a:off x="5514975" y="3617550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"/>
            <p:cNvSpPr/>
            <p:nvPr/>
          </p:nvSpPr>
          <p:spPr>
            <a:xfrm>
              <a:off x="5679575" y="3654700"/>
              <a:ext cx="3600" cy="2150"/>
            </a:xfrm>
            <a:custGeom>
              <a:rect b="b" l="l" r="r" t="t"/>
              <a:pathLst>
                <a:path extrusionOk="0" h="86" w="144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"/>
            <p:cNvSpPr/>
            <p:nvPr/>
          </p:nvSpPr>
          <p:spPr>
            <a:xfrm>
              <a:off x="6056700" y="3690450"/>
              <a:ext cx="44675" cy="10525"/>
            </a:xfrm>
            <a:custGeom>
              <a:rect b="b" l="l" r="r" t="t"/>
              <a:pathLst>
                <a:path extrusionOk="0" h="421" w="1787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"/>
            <p:cNvSpPr/>
            <p:nvPr/>
          </p:nvSpPr>
          <p:spPr>
            <a:xfrm>
              <a:off x="6104625" y="3693450"/>
              <a:ext cx="23525" cy="10275"/>
            </a:xfrm>
            <a:custGeom>
              <a:rect b="b" l="l" r="r" t="t"/>
              <a:pathLst>
                <a:path extrusionOk="0" h="411" w="941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"/>
            <p:cNvSpPr/>
            <p:nvPr/>
          </p:nvSpPr>
          <p:spPr>
            <a:xfrm>
              <a:off x="6053725" y="3689125"/>
              <a:ext cx="9850" cy="7025"/>
            </a:xfrm>
            <a:custGeom>
              <a:rect b="b" l="l" r="r" t="t"/>
              <a:pathLst>
                <a:path extrusionOk="0" h="281" w="394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"/>
            <p:cNvSpPr/>
            <p:nvPr/>
          </p:nvSpPr>
          <p:spPr>
            <a:xfrm>
              <a:off x="5369400" y="3577650"/>
              <a:ext cx="106300" cy="33125"/>
            </a:xfrm>
            <a:custGeom>
              <a:rect b="b" l="l" r="r" t="t"/>
              <a:pathLst>
                <a:path extrusionOk="0" h="1325" w="4252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"/>
            <p:cNvSpPr/>
            <p:nvPr/>
          </p:nvSpPr>
          <p:spPr>
            <a:xfrm>
              <a:off x="5445600" y="3599050"/>
              <a:ext cx="69975" cy="14175"/>
            </a:xfrm>
            <a:custGeom>
              <a:rect b="b" l="l" r="r" t="t"/>
              <a:pathLst>
                <a:path extrusionOk="0" h="567" w="2799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"/>
            <p:cNvSpPr/>
            <p:nvPr/>
          </p:nvSpPr>
          <p:spPr>
            <a:xfrm>
              <a:off x="5460800" y="3610400"/>
              <a:ext cx="48225" cy="7175"/>
            </a:xfrm>
            <a:custGeom>
              <a:rect b="b" l="l" r="r" t="t"/>
              <a:pathLst>
                <a:path extrusionOk="0" h="287" w="1929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"/>
            <p:cNvSpPr/>
            <p:nvPr/>
          </p:nvSpPr>
          <p:spPr>
            <a:xfrm>
              <a:off x="5478350" y="3614275"/>
              <a:ext cx="7775" cy="10425"/>
            </a:xfrm>
            <a:custGeom>
              <a:rect b="b" l="l" r="r" t="t"/>
              <a:pathLst>
                <a:path extrusionOk="0" h="417" w="311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"/>
            <p:cNvSpPr/>
            <p:nvPr/>
          </p:nvSpPr>
          <p:spPr>
            <a:xfrm>
              <a:off x="5385475" y="3602950"/>
              <a:ext cx="3600" cy="1525"/>
            </a:xfrm>
            <a:custGeom>
              <a:rect b="b" l="l" r="r" t="t"/>
              <a:pathLst>
                <a:path extrusionOk="0" h="61" w="144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"/>
            <p:cNvSpPr/>
            <p:nvPr/>
          </p:nvSpPr>
          <p:spPr>
            <a:xfrm>
              <a:off x="5336375" y="3340125"/>
              <a:ext cx="78300" cy="257225"/>
            </a:xfrm>
            <a:custGeom>
              <a:rect b="b" l="l" r="r" t="t"/>
              <a:pathLst>
                <a:path extrusionOk="0" h="10289" w="3132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"/>
            <p:cNvSpPr/>
            <p:nvPr/>
          </p:nvSpPr>
          <p:spPr>
            <a:xfrm>
              <a:off x="5347075" y="3466300"/>
              <a:ext cx="40525" cy="124175"/>
            </a:xfrm>
            <a:custGeom>
              <a:rect b="b" l="l" r="r" t="t"/>
              <a:pathLst>
                <a:path extrusionOk="0" h="4967" w="1621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"/>
            <p:cNvSpPr/>
            <p:nvPr/>
          </p:nvSpPr>
          <p:spPr>
            <a:xfrm>
              <a:off x="5217000" y="3524975"/>
              <a:ext cx="33375" cy="36000"/>
            </a:xfrm>
            <a:custGeom>
              <a:rect b="b" l="l" r="r" t="t"/>
              <a:pathLst>
                <a:path extrusionOk="0" h="1440" w="1335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"/>
            <p:cNvSpPr/>
            <p:nvPr/>
          </p:nvSpPr>
          <p:spPr>
            <a:xfrm>
              <a:off x="5320900" y="3433600"/>
              <a:ext cx="4475" cy="8050"/>
            </a:xfrm>
            <a:custGeom>
              <a:rect b="b" l="l" r="r" t="t"/>
              <a:pathLst>
                <a:path extrusionOk="0" h="322" w="179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"/>
            <p:cNvSpPr/>
            <p:nvPr/>
          </p:nvSpPr>
          <p:spPr>
            <a:xfrm>
              <a:off x="5346775" y="3416325"/>
              <a:ext cx="3025" cy="4775"/>
            </a:xfrm>
            <a:custGeom>
              <a:rect b="b" l="l" r="r" t="t"/>
              <a:pathLst>
                <a:path extrusionOk="0" h="191" w="121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"/>
            <p:cNvSpPr/>
            <p:nvPr/>
          </p:nvSpPr>
          <p:spPr>
            <a:xfrm>
              <a:off x="5330425" y="3421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"/>
            <p:cNvSpPr/>
            <p:nvPr/>
          </p:nvSpPr>
          <p:spPr>
            <a:xfrm>
              <a:off x="5329825" y="3427050"/>
              <a:ext cx="2100" cy="1500"/>
            </a:xfrm>
            <a:custGeom>
              <a:rect b="b" l="l" r="r" t="t"/>
              <a:pathLst>
                <a:path extrusionOk="0" h="60" w="84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"/>
            <p:cNvSpPr/>
            <p:nvPr/>
          </p:nvSpPr>
          <p:spPr>
            <a:xfrm>
              <a:off x="5331900" y="3423775"/>
              <a:ext cx="3600" cy="3575"/>
            </a:xfrm>
            <a:custGeom>
              <a:rect b="b" l="l" r="r" t="t"/>
              <a:pathLst>
                <a:path extrusionOk="0" h="143" w="144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"/>
            <p:cNvSpPr/>
            <p:nvPr/>
          </p:nvSpPr>
          <p:spPr>
            <a:xfrm>
              <a:off x="5765875" y="3671125"/>
              <a:ext cx="17900" cy="3450"/>
            </a:xfrm>
            <a:custGeom>
              <a:rect b="b" l="l" r="r" t="t"/>
              <a:pathLst>
                <a:path extrusionOk="0" h="138" w="716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"/>
            <p:cNvSpPr/>
            <p:nvPr/>
          </p:nvSpPr>
          <p:spPr>
            <a:xfrm>
              <a:off x="5742675" y="3665800"/>
              <a:ext cx="9250" cy="5125"/>
            </a:xfrm>
            <a:custGeom>
              <a:rect b="b" l="l" r="r" t="t"/>
              <a:pathLst>
                <a:path extrusionOk="0" h="205" w="37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"/>
            <p:cNvSpPr/>
            <p:nvPr/>
          </p:nvSpPr>
          <p:spPr>
            <a:xfrm>
              <a:off x="5744150" y="3663975"/>
              <a:ext cx="7475" cy="3300"/>
            </a:xfrm>
            <a:custGeom>
              <a:rect b="b" l="l" r="r" t="t"/>
              <a:pathLst>
                <a:path extrusionOk="0" h="132" w="299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"/>
            <p:cNvSpPr/>
            <p:nvPr/>
          </p:nvSpPr>
          <p:spPr>
            <a:xfrm>
              <a:off x="5196475" y="3570500"/>
              <a:ext cx="16975" cy="26000"/>
            </a:xfrm>
            <a:custGeom>
              <a:rect b="b" l="l" r="r" t="t"/>
              <a:pathLst>
                <a:path extrusionOk="0" h="1040" w="679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"/>
            <p:cNvSpPr/>
            <p:nvPr/>
          </p:nvSpPr>
          <p:spPr>
            <a:xfrm>
              <a:off x="5213150" y="3559800"/>
              <a:ext cx="10725" cy="11650"/>
            </a:xfrm>
            <a:custGeom>
              <a:rect b="b" l="l" r="r" t="t"/>
              <a:pathLst>
                <a:path extrusionOk="0" h="466" w="429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"/>
            <p:cNvSpPr/>
            <p:nvPr/>
          </p:nvSpPr>
          <p:spPr>
            <a:xfrm>
              <a:off x="5230700" y="3560650"/>
              <a:ext cx="1800" cy="1850"/>
            </a:xfrm>
            <a:custGeom>
              <a:rect b="b" l="l" r="r" t="t"/>
              <a:pathLst>
                <a:path extrusionOk="0" h="74" w="72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"/>
            <p:cNvSpPr/>
            <p:nvPr/>
          </p:nvSpPr>
          <p:spPr>
            <a:xfrm>
              <a:off x="6031400" y="3698200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"/>
            <p:cNvSpPr/>
            <p:nvPr/>
          </p:nvSpPr>
          <p:spPr>
            <a:xfrm>
              <a:off x="5832850" y="3667850"/>
              <a:ext cx="12525" cy="17425"/>
            </a:xfrm>
            <a:custGeom>
              <a:rect b="b" l="l" r="r" t="t"/>
              <a:pathLst>
                <a:path extrusionOk="0" h="697" w="501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"/>
            <p:cNvSpPr/>
            <p:nvPr/>
          </p:nvSpPr>
          <p:spPr>
            <a:xfrm>
              <a:off x="5855775" y="3673800"/>
              <a:ext cx="3000" cy="5975"/>
            </a:xfrm>
            <a:custGeom>
              <a:rect b="b" l="l" r="r" t="t"/>
              <a:pathLst>
                <a:path extrusionOk="0" h="239" w="12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"/>
            <p:cNvSpPr/>
            <p:nvPr/>
          </p:nvSpPr>
          <p:spPr>
            <a:xfrm>
              <a:off x="5930800" y="3675275"/>
              <a:ext cx="7450" cy="13425"/>
            </a:xfrm>
            <a:custGeom>
              <a:rect b="b" l="l" r="r" t="t"/>
              <a:pathLst>
                <a:path extrusionOk="0" h="537" w="298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"/>
            <p:cNvSpPr/>
            <p:nvPr/>
          </p:nvSpPr>
          <p:spPr>
            <a:xfrm>
              <a:off x="5342925" y="3367500"/>
              <a:ext cx="49725" cy="109275"/>
            </a:xfrm>
            <a:custGeom>
              <a:rect b="b" l="l" r="r" t="t"/>
              <a:pathLst>
                <a:path extrusionOk="0" h="4371" w="1989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"/>
            <p:cNvSpPr/>
            <p:nvPr/>
          </p:nvSpPr>
          <p:spPr>
            <a:xfrm>
              <a:off x="5375075" y="3342800"/>
              <a:ext cx="23525" cy="41400"/>
            </a:xfrm>
            <a:custGeom>
              <a:rect b="b" l="l" r="r" t="t"/>
              <a:pathLst>
                <a:path extrusionOk="0" h="1656" w="941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"/>
            <p:cNvSpPr/>
            <p:nvPr/>
          </p:nvSpPr>
          <p:spPr>
            <a:xfrm>
              <a:off x="5848625" y="3725875"/>
              <a:ext cx="10750" cy="6000"/>
            </a:xfrm>
            <a:custGeom>
              <a:rect b="b" l="l" r="r" t="t"/>
              <a:pathLst>
                <a:path extrusionOk="0" h="240" w="43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"/>
            <p:cNvSpPr/>
            <p:nvPr/>
          </p:nvSpPr>
          <p:spPr>
            <a:xfrm>
              <a:off x="5499475" y="3613675"/>
              <a:ext cx="7775" cy="3175"/>
            </a:xfrm>
            <a:custGeom>
              <a:rect b="b" l="l" r="r" t="t"/>
              <a:pathLst>
                <a:path extrusionOk="0" h="127" w="311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"/>
            <p:cNvSpPr/>
            <p:nvPr/>
          </p:nvSpPr>
          <p:spPr>
            <a:xfrm>
              <a:off x="5295300" y="3466925"/>
              <a:ext cx="5675" cy="14300"/>
            </a:xfrm>
            <a:custGeom>
              <a:rect b="b" l="l" r="r" t="t"/>
              <a:pathLst>
                <a:path extrusionOk="0" h="572" w="227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"/>
            <p:cNvSpPr/>
            <p:nvPr/>
          </p:nvSpPr>
          <p:spPr>
            <a:xfrm>
              <a:off x="5987650" y="3692550"/>
              <a:ext cx="7450" cy="6675"/>
            </a:xfrm>
            <a:custGeom>
              <a:rect b="b" l="l" r="r" t="t"/>
              <a:pathLst>
                <a:path extrusionOk="0" h="267" w="298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"/>
            <p:cNvSpPr/>
            <p:nvPr/>
          </p:nvSpPr>
          <p:spPr>
            <a:xfrm>
              <a:off x="5470600" y="1674050"/>
              <a:ext cx="3025" cy="2150"/>
            </a:xfrm>
            <a:custGeom>
              <a:rect b="b" l="l" r="r" t="t"/>
              <a:pathLst>
                <a:path extrusionOk="0" h="86" w="121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"/>
            <p:cNvSpPr/>
            <p:nvPr/>
          </p:nvSpPr>
          <p:spPr>
            <a:xfrm>
              <a:off x="5421500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"/>
            <p:cNvSpPr/>
            <p:nvPr/>
          </p:nvSpPr>
          <p:spPr>
            <a:xfrm>
              <a:off x="5457225" y="1678900"/>
              <a:ext cx="2100" cy="1525"/>
            </a:xfrm>
            <a:custGeom>
              <a:rect b="b" l="l" r="r" t="t"/>
              <a:pathLst>
                <a:path extrusionOk="0" h="61" w="84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"/>
            <p:cNvSpPr/>
            <p:nvPr/>
          </p:nvSpPr>
          <p:spPr>
            <a:xfrm>
              <a:off x="5417925" y="17018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"/>
            <p:cNvSpPr/>
            <p:nvPr/>
          </p:nvSpPr>
          <p:spPr>
            <a:xfrm>
              <a:off x="6109675" y="1705400"/>
              <a:ext cx="26825" cy="14900"/>
            </a:xfrm>
            <a:custGeom>
              <a:rect b="b" l="l" r="r" t="t"/>
              <a:pathLst>
                <a:path extrusionOk="0" h="596" w="1073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"/>
            <p:cNvSpPr/>
            <p:nvPr/>
          </p:nvSpPr>
          <p:spPr>
            <a:xfrm>
              <a:off x="6048075" y="1705700"/>
              <a:ext cx="11925" cy="10625"/>
            </a:xfrm>
            <a:custGeom>
              <a:rect b="b" l="l" r="r" t="t"/>
              <a:pathLst>
                <a:path extrusionOk="0" h="425" w="477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"/>
            <p:cNvSpPr/>
            <p:nvPr/>
          </p:nvSpPr>
          <p:spPr>
            <a:xfrm>
              <a:off x="6008175" y="1704475"/>
              <a:ext cx="8650" cy="8100"/>
            </a:xfrm>
            <a:custGeom>
              <a:rect b="b" l="l" r="r" t="t"/>
              <a:pathLst>
                <a:path extrusionOk="0" h="324" w="346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"/>
            <p:cNvSpPr/>
            <p:nvPr/>
          </p:nvSpPr>
          <p:spPr>
            <a:xfrm>
              <a:off x="6007000" y="170927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"/>
            <p:cNvSpPr/>
            <p:nvPr/>
          </p:nvSpPr>
          <p:spPr>
            <a:xfrm>
              <a:off x="6110275" y="1705400"/>
              <a:ext cx="3300" cy="1500"/>
            </a:xfrm>
            <a:custGeom>
              <a:rect b="b" l="l" r="r" t="t"/>
              <a:pathLst>
                <a:path extrusionOk="0" h="60" w="132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"/>
            <p:cNvSpPr/>
            <p:nvPr/>
          </p:nvSpPr>
          <p:spPr>
            <a:xfrm>
              <a:off x="6117125" y="1705700"/>
              <a:ext cx="3600" cy="1200"/>
            </a:xfrm>
            <a:custGeom>
              <a:rect b="b" l="l" r="r" t="t"/>
              <a:pathLst>
                <a:path extrusionOk="0" h="48" w="144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"/>
            <p:cNvSpPr/>
            <p:nvPr/>
          </p:nvSpPr>
          <p:spPr>
            <a:xfrm>
              <a:off x="5692375" y="1701825"/>
              <a:ext cx="19075" cy="10600"/>
            </a:xfrm>
            <a:custGeom>
              <a:rect b="b" l="l" r="r" t="t"/>
              <a:pathLst>
                <a:path extrusionOk="0" h="424" w="763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"/>
            <p:cNvSpPr/>
            <p:nvPr/>
          </p:nvSpPr>
          <p:spPr>
            <a:xfrm>
              <a:off x="5756650" y="1701825"/>
              <a:ext cx="10750" cy="9100"/>
            </a:xfrm>
            <a:custGeom>
              <a:rect b="b" l="l" r="r" t="t"/>
              <a:pathLst>
                <a:path extrusionOk="0" h="364" w="43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"/>
            <p:cNvSpPr/>
            <p:nvPr/>
          </p:nvSpPr>
          <p:spPr>
            <a:xfrm>
              <a:off x="5643250" y="1704800"/>
              <a:ext cx="12225" cy="6675"/>
            </a:xfrm>
            <a:custGeom>
              <a:rect b="b" l="l" r="r" t="t"/>
              <a:pathLst>
                <a:path extrusionOk="0" h="267" w="489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"/>
            <p:cNvSpPr/>
            <p:nvPr/>
          </p:nvSpPr>
          <p:spPr>
            <a:xfrm>
              <a:off x="5675100" y="1705500"/>
              <a:ext cx="10150" cy="5550"/>
            </a:xfrm>
            <a:custGeom>
              <a:rect b="b" l="l" r="r" t="t"/>
              <a:pathLst>
                <a:path extrusionOk="0" h="222" w="406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"/>
            <p:cNvSpPr/>
            <p:nvPr/>
          </p:nvSpPr>
          <p:spPr>
            <a:xfrm>
              <a:off x="5662900" y="1706875"/>
              <a:ext cx="4475" cy="4250"/>
            </a:xfrm>
            <a:custGeom>
              <a:rect b="b" l="l" r="r" t="t"/>
              <a:pathLst>
                <a:path extrusionOk="0" h="170" w="179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"/>
            <p:cNvSpPr/>
            <p:nvPr/>
          </p:nvSpPr>
          <p:spPr>
            <a:xfrm>
              <a:off x="5773975" y="1706600"/>
              <a:ext cx="3850" cy="3775"/>
            </a:xfrm>
            <a:custGeom>
              <a:rect b="b" l="l" r="r" t="t"/>
              <a:pathLst>
                <a:path extrusionOk="0" h="151" w="154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"/>
            <p:cNvSpPr/>
            <p:nvPr/>
          </p:nvSpPr>
          <p:spPr>
            <a:xfrm>
              <a:off x="5930500" y="1616950"/>
              <a:ext cx="28900" cy="20300"/>
            </a:xfrm>
            <a:custGeom>
              <a:rect b="b" l="l" r="r" t="t"/>
              <a:pathLst>
                <a:path extrusionOk="0" h="812" w="1156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"/>
            <p:cNvSpPr/>
            <p:nvPr/>
          </p:nvSpPr>
          <p:spPr>
            <a:xfrm>
              <a:off x="5978700" y="1620375"/>
              <a:ext cx="17900" cy="16000"/>
            </a:xfrm>
            <a:custGeom>
              <a:rect b="b" l="l" r="r" t="t"/>
              <a:pathLst>
                <a:path extrusionOk="0" h="640" w="716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"/>
            <p:cNvSpPr/>
            <p:nvPr/>
          </p:nvSpPr>
          <p:spPr>
            <a:xfrm>
              <a:off x="5593850" y="162890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"/>
            <p:cNvSpPr/>
            <p:nvPr/>
          </p:nvSpPr>
          <p:spPr>
            <a:xfrm>
              <a:off x="5591175" y="1629800"/>
              <a:ext cx="2700" cy="3900"/>
            </a:xfrm>
            <a:custGeom>
              <a:rect b="b" l="l" r="r" t="t"/>
              <a:pathLst>
                <a:path extrusionOk="0" h="156" w="108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"/>
            <p:cNvSpPr/>
            <p:nvPr/>
          </p:nvSpPr>
          <p:spPr>
            <a:xfrm>
              <a:off x="5554250" y="1637225"/>
              <a:ext cx="1525" cy="1550"/>
            </a:xfrm>
            <a:custGeom>
              <a:rect b="b" l="l" r="r" t="t"/>
              <a:pathLst>
                <a:path extrusionOk="0" h="62" w="61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"/>
            <p:cNvSpPr/>
            <p:nvPr/>
          </p:nvSpPr>
          <p:spPr>
            <a:xfrm>
              <a:off x="5892400" y="1621675"/>
              <a:ext cx="6850" cy="9325"/>
            </a:xfrm>
            <a:custGeom>
              <a:rect b="b" l="l" r="r" t="t"/>
              <a:pathLst>
                <a:path extrusionOk="0" h="373" w="274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"/>
            <p:cNvSpPr/>
            <p:nvPr/>
          </p:nvSpPr>
          <p:spPr>
            <a:xfrm>
              <a:off x="5760225" y="1611625"/>
              <a:ext cx="17600" cy="17900"/>
            </a:xfrm>
            <a:custGeom>
              <a:rect b="b" l="l" r="r" t="t"/>
              <a:pathLst>
                <a:path extrusionOk="0" h="716" w="704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"/>
            <p:cNvSpPr/>
            <p:nvPr/>
          </p:nvSpPr>
          <p:spPr>
            <a:xfrm>
              <a:off x="5838525" y="1619375"/>
              <a:ext cx="12225" cy="13800"/>
            </a:xfrm>
            <a:custGeom>
              <a:rect b="b" l="l" r="r" t="t"/>
              <a:pathLst>
                <a:path extrusionOk="0" h="552" w="489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"/>
            <p:cNvSpPr/>
            <p:nvPr/>
          </p:nvSpPr>
          <p:spPr>
            <a:xfrm>
              <a:off x="5861100" y="1619375"/>
              <a:ext cx="11975" cy="11525"/>
            </a:xfrm>
            <a:custGeom>
              <a:rect b="b" l="l" r="r" t="t"/>
              <a:pathLst>
                <a:path extrusionOk="0" h="461" w="479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"/>
            <p:cNvSpPr/>
            <p:nvPr/>
          </p:nvSpPr>
          <p:spPr>
            <a:xfrm>
              <a:off x="5857275" y="1626525"/>
              <a:ext cx="8950" cy="7450"/>
            </a:xfrm>
            <a:custGeom>
              <a:rect b="b" l="l" r="r" t="t"/>
              <a:pathLst>
                <a:path extrusionOk="0" h="298" w="358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"/>
            <p:cNvSpPr/>
            <p:nvPr/>
          </p:nvSpPr>
          <p:spPr>
            <a:xfrm>
              <a:off x="5776300" y="1616100"/>
              <a:ext cx="2700" cy="3300"/>
            </a:xfrm>
            <a:custGeom>
              <a:rect b="b" l="l" r="r" t="t"/>
              <a:pathLst>
                <a:path extrusionOk="0" h="132" w="108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"/>
            <p:cNvSpPr/>
            <p:nvPr/>
          </p:nvSpPr>
          <p:spPr>
            <a:xfrm>
              <a:off x="5773025" y="16193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"/>
            <p:cNvSpPr/>
            <p:nvPr/>
          </p:nvSpPr>
          <p:spPr>
            <a:xfrm>
              <a:off x="5783750" y="161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"/>
            <p:cNvSpPr/>
            <p:nvPr/>
          </p:nvSpPr>
          <p:spPr>
            <a:xfrm>
              <a:off x="6116825" y="1619050"/>
              <a:ext cx="39025" cy="21900"/>
            </a:xfrm>
            <a:custGeom>
              <a:rect b="b" l="l" r="r" t="t"/>
              <a:pathLst>
                <a:path extrusionOk="0" h="876" w="1561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"/>
            <p:cNvSpPr/>
            <p:nvPr/>
          </p:nvSpPr>
          <p:spPr>
            <a:xfrm>
              <a:off x="6146600" y="1623250"/>
              <a:ext cx="22050" cy="17575"/>
            </a:xfrm>
            <a:custGeom>
              <a:rect b="b" l="l" r="r" t="t"/>
              <a:pathLst>
                <a:path extrusionOk="0" h="703" w="882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"/>
            <p:cNvSpPr/>
            <p:nvPr/>
          </p:nvSpPr>
          <p:spPr>
            <a:xfrm>
              <a:off x="6099250" y="1622950"/>
              <a:ext cx="14625" cy="15150"/>
            </a:xfrm>
            <a:custGeom>
              <a:rect b="b" l="l" r="r" t="t"/>
              <a:pathLst>
                <a:path extrusionOk="0" h="606" w="585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"/>
            <p:cNvSpPr/>
            <p:nvPr/>
          </p:nvSpPr>
          <p:spPr>
            <a:xfrm>
              <a:off x="6117125" y="1637225"/>
              <a:ext cx="7450" cy="3600"/>
            </a:xfrm>
            <a:custGeom>
              <a:rect b="b" l="l" r="r" t="t"/>
              <a:pathLst>
                <a:path extrusionOk="0" h="144" w="298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"/>
            <p:cNvSpPr/>
            <p:nvPr/>
          </p:nvSpPr>
          <p:spPr>
            <a:xfrm>
              <a:off x="6137650" y="1705700"/>
              <a:ext cx="26825" cy="6075"/>
            </a:xfrm>
            <a:custGeom>
              <a:rect b="b" l="l" r="r" t="t"/>
              <a:pathLst>
                <a:path extrusionOk="0" h="243" w="1073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"/>
            <p:cNvSpPr/>
            <p:nvPr/>
          </p:nvSpPr>
          <p:spPr>
            <a:xfrm>
              <a:off x="6128125" y="1705400"/>
              <a:ext cx="8375" cy="3300"/>
            </a:xfrm>
            <a:custGeom>
              <a:rect b="b" l="l" r="r" t="t"/>
              <a:pathLst>
                <a:path extrusionOk="0" h="132" w="335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"/>
            <p:cNvSpPr/>
            <p:nvPr/>
          </p:nvSpPr>
          <p:spPr>
            <a:xfrm>
              <a:off x="6134975" y="1705400"/>
              <a:ext cx="3900" cy="4300"/>
            </a:xfrm>
            <a:custGeom>
              <a:rect b="b" l="l" r="r" t="t"/>
              <a:pathLst>
                <a:path extrusionOk="0" h="172" w="156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"/>
            <p:cNvSpPr/>
            <p:nvPr/>
          </p:nvSpPr>
          <p:spPr>
            <a:xfrm>
              <a:off x="5427450" y="1709075"/>
              <a:ext cx="44250" cy="9375"/>
            </a:xfrm>
            <a:custGeom>
              <a:rect b="b" l="l" r="r" t="t"/>
              <a:pathLst>
                <a:path extrusionOk="0" h="375" w="177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"/>
            <p:cNvSpPr/>
            <p:nvPr/>
          </p:nvSpPr>
          <p:spPr>
            <a:xfrm>
              <a:off x="5399175" y="1699775"/>
              <a:ext cx="16100" cy="15775"/>
            </a:xfrm>
            <a:custGeom>
              <a:rect b="b" l="l" r="r" t="t"/>
              <a:pathLst>
                <a:path extrusionOk="0" h="631" w="644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"/>
            <p:cNvSpPr/>
            <p:nvPr/>
          </p:nvSpPr>
          <p:spPr>
            <a:xfrm>
              <a:off x="5866500" y="1622950"/>
              <a:ext cx="7175" cy="6875"/>
            </a:xfrm>
            <a:custGeom>
              <a:rect b="b" l="l" r="r" t="t"/>
              <a:pathLst>
                <a:path extrusionOk="0" h="275" w="287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"/>
            <p:cNvSpPr/>
            <p:nvPr/>
          </p:nvSpPr>
          <p:spPr>
            <a:xfrm>
              <a:off x="6182000" y="1709275"/>
              <a:ext cx="10450" cy="6325"/>
            </a:xfrm>
            <a:custGeom>
              <a:rect b="b" l="l" r="r" t="t"/>
              <a:pathLst>
                <a:path extrusionOk="0" h="253" w="418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"/>
            <p:cNvSpPr/>
            <p:nvPr/>
          </p:nvSpPr>
          <p:spPr>
            <a:xfrm>
              <a:off x="6162950" y="1708000"/>
              <a:ext cx="15225" cy="4875"/>
            </a:xfrm>
            <a:custGeom>
              <a:rect b="b" l="l" r="r" t="t"/>
              <a:pathLst>
                <a:path extrusionOk="0" h="195" w="609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"/>
            <p:cNvSpPr/>
            <p:nvPr/>
          </p:nvSpPr>
          <p:spPr>
            <a:xfrm>
              <a:off x="5722425" y="1615650"/>
              <a:ext cx="19675" cy="13275"/>
            </a:xfrm>
            <a:custGeom>
              <a:rect b="b" l="l" r="r" t="t"/>
              <a:pathLst>
                <a:path extrusionOk="0" h="531" w="787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"/>
            <p:cNvSpPr/>
            <p:nvPr/>
          </p:nvSpPr>
          <p:spPr>
            <a:xfrm>
              <a:off x="5740575" y="1612825"/>
              <a:ext cx="26225" cy="17450"/>
            </a:xfrm>
            <a:custGeom>
              <a:rect b="b" l="l" r="r" t="t"/>
              <a:pathLst>
                <a:path extrusionOk="0" h="698" w="1049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"/>
            <p:cNvSpPr/>
            <p:nvPr/>
          </p:nvSpPr>
          <p:spPr>
            <a:xfrm>
              <a:off x="5758450" y="1612525"/>
              <a:ext cx="11325" cy="17900"/>
            </a:xfrm>
            <a:custGeom>
              <a:rect b="b" l="l" r="r" t="t"/>
              <a:pathLst>
                <a:path extrusionOk="0" h="716" w="453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"/>
            <p:cNvSpPr/>
            <p:nvPr/>
          </p:nvSpPr>
          <p:spPr>
            <a:xfrm>
              <a:off x="5411675" y="3264825"/>
              <a:ext cx="37225" cy="68750"/>
            </a:xfrm>
            <a:custGeom>
              <a:rect b="b" l="l" r="r" t="t"/>
              <a:pathLst>
                <a:path extrusionOk="0" h="2750" w="1489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"/>
            <p:cNvSpPr/>
            <p:nvPr/>
          </p:nvSpPr>
          <p:spPr>
            <a:xfrm>
              <a:off x="5399475" y="3310225"/>
              <a:ext cx="18175" cy="32300"/>
            </a:xfrm>
            <a:custGeom>
              <a:rect b="b" l="l" r="r" t="t"/>
              <a:pathLst>
                <a:path extrusionOk="0" h="1292" w="727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"/>
            <p:cNvSpPr/>
            <p:nvPr/>
          </p:nvSpPr>
          <p:spPr>
            <a:xfrm>
              <a:off x="5395300" y="3330000"/>
              <a:ext cx="9850" cy="23475"/>
            </a:xfrm>
            <a:custGeom>
              <a:rect b="b" l="l" r="r" t="t"/>
              <a:pathLst>
                <a:path extrusionOk="0" h="939" w="394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"/>
            <p:cNvSpPr/>
            <p:nvPr/>
          </p:nvSpPr>
          <p:spPr>
            <a:xfrm>
              <a:off x="5426425" y="3268900"/>
              <a:ext cx="9100" cy="11125"/>
            </a:xfrm>
            <a:custGeom>
              <a:rect b="b" l="l" r="r" t="t"/>
              <a:pathLst>
                <a:path extrusionOk="0" h="445" w="364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"/>
            <p:cNvSpPr/>
            <p:nvPr/>
          </p:nvSpPr>
          <p:spPr>
            <a:xfrm>
              <a:off x="5453050" y="3999725"/>
              <a:ext cx="274175" cy="31575"/>
            </a:xfrm>
            <a:custGeom>
              <a:rect b="b" l="l" r="r" t="t"/>
              <a:pathLst>
                <a:path extrusionOk="0" h="1263" w="10967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"/>
            <p:cNvSpPr/>
            <p:nvPr/>
          </p:nvSpPr>
          <p:spPr>
            <a:xfrm>
              <a:off x="5626275" y="4025200"/>
              <a:ext cx="99150" cy="15025"/>
            </a:xfrm>
            <a:custGeom>
              <a:rect b="b" l="l" r="r" t="t"/>
              <a:pathLst>
                <a:path extrusionOk="0" h="601" w="3966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"/>
            <p:cNvSpPr/>
            <p:nvPr/>
          </p:nvSpPr>
          <p:spPr>
            <a:xfrm>
              <a:off x="5521500" y="4016625"/>
              <a:ext cx="56900" cy="13200"/>
            </a:xfrm>
            <a:custGeom>
              <a:rect b="b" l="l" r="r" t="t"/>
              <a:pathLst>
                <a:path extrusionOk="0" h="528" w="2276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"/>
            <p:cNvSpPr/>
            <p:nvPr/>
          </p:nvSpPr>
          <p:spPr>
            <a:xfrm>
              <a:off x="5575375" y="4021125"/>
              <a:ext cx="22950" cy="12200"/>
            </a:xfrm>
            <a:custGeom>
              <a:rect b="b" l="l" r="r" t="t"/>
              <a:pathLst>
                <a:path extrusionOk="0" h="488" w="918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"/>
            <p:cNvSpPr/>
            <p:nvPr/>
          </p:nvSpPr>
          <p:spPr>
            <a:xfrm>
              <a:off x="5604550" y="4022350"/>
              <a:ext cx="14925" cy="10225"/>
            </a:xfrm>
            <a:custGeom>
              <a:rect b="b" l="l" r="r" t="t"/>
              <a:pathLst>
                <a:path extrusionOk="0" h="409" w="597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"/>
            <p:cNvSpPr/>
            <p:nvPr/>
          </p:nvSpPr>
          <p:spPr>
            <a:xfrm>
              <a:off x="5629550" y="4033375"/>
              <a:ext cx="14325" cy="3250"/>
            </a:xfrm>
            <a:custGeom>
              <a:rect b="b" l="l" r="r" t="t"/>
              <a:pathLst>
                <a:path extrusionOk="0" h="130" w="573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"/>
            <p:cNvSpPr/>
            <p:nvPr/>
          </p:nvSpPr>
          <p:spPr>
            <a:xfrm>
              <a:off x="5482225" y="4026525"/>
              <a:ext cx="11325" cy="2700"/>
            </a:xfrm>
            <a:custGeom>
              <a:rect b="b" l="l" r="r" t="t"/>
              <a:pathLst>
                <a:path extrusionOk="0" h="108" w="453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"/>
            <p:cNvSpPr/>
            <p:nvPr/>
          </p:nvSpPr>
          <p:spPr>
            <a:xfrm>
              <a:off x="5460800" y="4025025"/>
              <a:ext cx="3875" cy="925"/>
            </a:xfrm>
            <a:custGeom>
              <a:rect b="b" l="l" r="r" t="t"/>
              <a:pathLst>
                <a:path extrusionOk="0" h="37" w="155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"/>
            <p:cNvSpPr/>
            <p:nvPr/>
          </p:nvSpPr>
          <p:spPr>
            <a:xfrm>
              <a:off x="5442925" y="4024425"/>
              <a:ext cx="3900" cy="1225"/>
            </a:xfrm>
            <a:custGeom>
              <a:rect b="b" l="l" r="r" t="t"/>
              <a:pathLst>
                <a:path extrusionOk="0" h="49" w="156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"/>
            <p:cNvSpPr/>
            <p:nvPr/>
          </p:nvSpPr>
          <p:spPr>
            <a:xfrm>
              <a:off x="5623600" y="4025925"/>
              <a:ext cx="2425" cy="3900"/>
            </a:xfrm>
            <a:custGeom>
              <a:rect b="b" l="l" r="r" t="t"/>
              <a:pathLst>
                <a:path extrusionOk="0" h="156" w="97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"/>
            <p:cNvSpPr/>
            <p:nvPr/>
          </p:nvSpPr>
          <p:spPr>
            <a:xfrm>
              <a:off x="5625700" y="4029800"/>
              <a:ext cx="3875" cy="3600"/>
            </a:xfrm>
            <a:custGeom>
              <a:rect b="b" l="l" r="r" t="t"/>
              <a:pathLst>
                <a:path extrusionOk="0" h="144" w="155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"/>
            <p:cNvSpPr/>
            <p:nvPr/>
          </p:nvSpPr>
          <p:spPr>
            <a:xfrm>
              <a:off x="5420600" y="4000550"/>
              <a:ext cx="36950" cy="12900"/>
            </a:xfrm>
            <a:custGeom>
              <a:rect b="b" l="l" r="r" t="t"/>
              <a:pathLst>
                <a:path extrusionOk="0" h="516" w="1478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"/>
            <p:cNvSpPr/>
            <p:nvPr/>
          </p:nvSpPr>
          <p:spPr>
            <a:xfrm>
              <a:off x="5453350" y="4011900"/>
              <a:ext cx="37825" cy="3325"/>
            </a:xfrm>
            <a:custGeom>
              <a:rect b="b" l="l" r="r" t="t"/>
              <a:pathLst>
                <a:path extrusionOk="0" h="133" w="1513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"/>
            <p:cNvSpPr/>
            <p:nvPr/>
          </p:nvSpPr>
          <p:spPr>
            <a:xfrm>
              <a:off x="5392925" y="4003375"/>
              <a:ext cx="29200" cy="12850"/>
            </a:xfrm>
            <a:custGeom>
              <a:rect b="b" l="l" r="r" t="t"/>
              <a:pathLst>
                <a:path extrusionOk="0" h="514" w="1168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"/>
            <p:cNvSpPr/>
            <p:nvPr/>
          </p:nvSpPr>
          <p:spPr>
            <a:xfrm>
              <a:off x="5517050" y="4013600"/>
              <a:ext cx="24725" cy="5500"/>
            </a:xfrm>
            <a:custGeom>
              <a:rect b="b" l="l" r="r" t="t"/>
              <a:pathLst>
                <a:path extrusionOk="0" h="220" w="989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"/>
            <p:cNvSpPr/>
            <p:nvPr/>
          </p:nvSpPr>
          <p:spPr>
            <a:xfrm>
              <a:off x="5410775" y="4011925"/>
              <a:ext cx="9850" cy="6750"/>
            </a:xfrm>
            <a:custGeom>
              <a:rect b="b" l="l" r="r" t="t"/>
              <a:pathLst>
                <a:path extrusionOk="0" h="270" w="394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"/>
            <p:cNvSpPr/>
            <p:nvPr/>
          </p:nvSpPr>
          <p:spPr>
            <a:xfrm>
              <a:off x="5494725" y="4012425"/>
              <a:ext cx="14900" cy="2500"/>
            </a:xfrm>
            <a:custGeom>
              <a:rect b="b" l="l" r="r" t="t"/>
              <a:pathLst>
                <a:path extrusionOk="0" h="100" w="596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"/>
            <p:cNvSpPr/>
            <p:nvPr/>
          </p:nvSpPr>
          <p:spPr>
            <a:xfrm>
              <a:off x="5436075" y="40122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"/>
            <p:cNvSpPr/>
            <p:nvPr/>
          </p:nvSpPr>
          <p:spPr>
            <a:xfrm>
              <a:off x="5452450" y="4015200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"/>
            <p:cNvSpPr/>
            <p:nvPr/>
          </p:nvSpPr>
          <p:spPr>
            <a:xfrm>
              <a:off x="5428650" y="4011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"/>
            <p:cNvSpPr/>
            <p:nvPr/>
          </p:nvSpPr>
          <p:spPr>
            <a:xfrm>
              <a:off x="5923050" y="4037525"/>
              <a:ext cx="61350" cy="14275"/>
            </a:xfrm>
            <a:custGeom>
              <a:rect b="b" l="l" r="r" t="t"/>
              <a:pathLst>
                <a:path extrusionOk="0" h="571" w="2454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"/>
            <p:cNvSpPr/>
            <p:nvPr/>
          </p:nvSpPr>
          <p:spPr>
            <a:xfrm>
              <a:off x="5984675" y="4048250"/>
              <a:ext cx="36625" cy="3900"/>
            </a:xfrm>
            <a:custGeom>
              <a:rect b="b" l="l" r="r" t="t"/>
              <a:pathLst>
                <a:path extrusionOk="0" h="156" w="1465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"/>
            <p:cNvSpPr/>
            <p:nvPr/>
          </p:nvSpPr>
          <p:spPr>
            <a:xfrm>
              <a:off x="5277725" y="3823200"/>
              <a:ext cx="55100" cy="18725"/>
            </a:xfrm>
            <a:custGeom>
              <a:rect b="b" l="l" r="r" t="t"/>
              <a:pathLst>
                <a:path extrusionOk="0" h="749" w="2204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"/>
            <p:cNvSpPr/>
            <p:nvPr/>
          </p:nvSpPr>
          <p:spPr>
            <a:xfrm>
              <a:off x="5200350" y="3799675"/>
              <a:ext cx="41675" cy="18200"/>
            </a:xfrm>
            <a:custGeom>
              <a:rect b="b" l="l" r="r" t="t"/>
              <a:pathLst>
                <a:path extrusionOk="0" h="728" w="1667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"/>
            <p:cNvSpPr/>
            <p:nvPr/>
          </p:nvSpPr>
          <p:spPr>
            <a:xfrm>
              <a:off x="5279050" y="3821425"/>
              <a:ext cx="28175" cy="7550"/>
            </a:xfrm>
            <a:custGeom>
              <a:rect b="b" l="l" r="r" t="t"/>
              <a:pathLst>
                <a:path extrusionOk="0" h="302" w="1127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"/>
            <p:cNvSpPr/>
            <p:nvPr/>
          </p:nvSpPr>
          <p:spPr>
            <a:xfrm>
              <a:off x="5272075" y="3822025"/>
              <a:ext cx="12825" cy="10450"/>
            </a:xfrm>
            <a:custGeom>
              <a:rect b="b" l="l" r="r" t="t"/>
              <a:pathLst>
                <a:path extrusionOk="0" h="418" w="513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"/>
            <p:cNvSpPr/>
            <p:nvPr/>
          </p:nvSpPr>
          <p:spPr>
            <a:xfrm>
              <a:off x="5267025" y="3822025"/>
              <a:ext cx="11625" cy="10150"/>
            </a:xfrm>
            <a:custGeom>
              <a:rect b="b" l="l" r="r" t="t"/>
              <a:pathLst>
                <a:path extrusionOk="0" h="406" w="465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"/>
            <p:cNvSpPr/>
            <p:nvPr/>
          </p:nvSpPr>
          <p:spPr>
            <a:xfrm>
              <a:off x="5160750" y="3635100"/>
              <a:ext cx="15500" cy="16425"/>
            </a:xfrm>
            <a:custGeom>
              <a:rect b="b" l="l" r="r" t="t"/>
              <a:pathLst>
                <a:path extrusionOk="0" h="657" w="62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"/>
            <p:cNvSpPr/>
            <p:nvPr/>
          </p:nvSpPr>
          <p:spPr>
            <a:xfrm>
              <a:off x="5192000" y="3605550"/>
              <a:ext cx="6875" cy="5950"/>
            </a:xfrm>
            <a:custGeom>
              <a:rect b="b" l="l" r="r" t="t"/>
              <a:pathLst>
                <a:path extrusionOk="0" h="238" w="275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"/>
            <p:cNvSpPr/>
            <p:nvPr/>
          </p:nvSpPr>
          <p:spPr>
            <a:xfrm>
              <a:off x="5707550" y="4019075"/>
              <a:ext cx="202125" cy="27175"/>
            </a:xfrm>
            <a:custGeom>
              <a:rect b="b" l="l" r="r" t="t"/>
              <a:pathLst>
                <a:path extrusionOk="0" h="1087" w="8085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"/>
            <p:cNvSpPr/>
            <p:nvPr/>
          </p:nvSpPr>
          <p:spPr>
            <a:xfrm>
              <a:off x="5741775" y="4032475"/>
              <a:ext cx="33075" cy="8550"/>
            </a:xfrm>
            <a:custGeom>
              <a:rect b="b" l="l" r="r" t="t"/>
              <a:pathLst>
                <a:path extrusionOk="0" h="342" w="1323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"/>
            <p:cNvSpPr/>
            <p:nvPr/>
          </p:nvSpPr>
          <p:spPr>
            <a:xfrm>
              <a:off x="5831075" y="4038750"/>
              <a:ext cx="13425" cy="8825"/>
            </a:xfrm>
            <a:custGeom>
              <a:rect b="b" l="l" r="r" t="t"/>
              <a:pathLst>
                <a:path extrusionOk="0" h="353" w="537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"/>
            <p:cNvSpPr/>
            <p:nvPr/>
          </p:nvSpPr>
          <p:spPr>
            <a:xfrm>
              <a:off x="5819475" y="4037475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"/>
            <p:cNvSpPr/>
            <p:nvPr/>
          </p:nvSpPr>
          <p:spPr>
            <a:xfrm>
              <a:off x="5859050" y="4040425"/>
              <a:ext cx="18175" cy="3475"/>
            </a:xfrm>
            <a:custGeom>
              <a:rect b="b" l="l" r="r" t="t"/>
              <a:pathLst>
                <a:path extrusionOk="0" h="139" w="727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"/>
            <p:cNvSpPr/>
            <p:nvPr/>
          </p:nvSpPr>
          <p:spPr>
            <a:xfrm>
              <a:off x="5783750" y="403365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"/>
            <p:cNvSpPr/>
            <p:nvPr/>
          </p:nvSpPr>
          <p:spPr>
            <a:xfrm>
              <a:off x="5772725" y="4033950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"/>
            <p:cNvSpPr/>
            <p:nvPr/>
          </p:nvSpPr>
          <p:spPr>
            <a:xfrm>
              <a:off x="5134850" y="3646125"/>
              <a:ext cx="39625" cy="111325"/>
            </a:xfrm>
            <a:custGeom>
              <a:rect b="b" l="l" r="r" t="t"/>
              <a:pathLst>
                <a:path extrusionOk="0" h="4453" w="1585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"/>
            <p:cNvSpPr/>
            <p:nvPr/>
          </p:nvSpPr>
          <p:spPr>
            <a:xfrm>
              <a:off x="5139925" y="3685100"/>
              <a:ext cx="8950" cy="7475"/>
            </a:xfrm>
            <a:custGeom>
              <a:rect b="b" l="l" r="r" t="t"/>
              <a:pathLst>
                <a:path extrusionOk="0" h="299" w="358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"/>
            <p:cNvSpPr/>
            <p:nvPr/>
          </p:nvSpPr>
          <p:spPr>
            <a:xfrm>
              <a:off x="5410200" y="3185650"/>
              <a:ext cx="36625" cy="14575"/>
            </a:xfrm>
            <a:custGeom>
              <a:rect b="b" l="l" r="r" t="t"/>
              <a:pathLst>
                <a:path extrusionOk="0" h="583" w="1465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"/>
            <p:cNvSpPr/>
            <p:nvPr/>
          </p:nvSpPr>
          <p:spPr>
            <a:xfrm>
              <a:off x="5432225" y="3251425"/>
              <a:ext cx="3300" cy="7475"/>
            </a:xfrm>
            <a:custGeom>
              <a:rect b="b" l="l" r="r" t="t"/>
              <a:pathLst>
                <a:path extrusionOk="0" h="299" w="132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"/>
            <p:cNvSpPr/>
            <p:nvPr/>
          </p:nvSpPr>
          <p:spPr>
            <a:xfrm>
              <a:off x="5433400" y="3243975"/>
              <a:ext cx="2125" cy="3600"/>
            </a:xfrm>
            <a:custGeom>
              <a:rect b="b" l="l" r="r" t="t"/>
              <a:pathLst>
                <a:path extrusionOk="0" h="144" w="85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"/>
            <p:cNvSpPr/>
            <p:nvPr/>
          </p:nvSpPr>
          <p:spPr>
            <a:xfrm>
              <a:off x="5314650" y="3850900"/>
              <a:ext cx="35425" cy="156600"/>
            </a:xfrm>
            <a:custGeom>
              <a:rect b="b" l="l" r="r" t="t"/>
              <a:pathLst>
                <a:path extrusionOk="0" h="6264" w="1417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"/>
            <p:cNvSpPr/>
            <p:nvPr/>
          </p:nvSpPr>
          <p:spPr>
            <a:xfrm>
              <a:off x="5313150" y="3878575"/>
              <a:ext cx="14325" cy="35750"/>
            </a:xfrm>
            <a:custGeom>
              <a:rect b="b" l="l" r="r" t="t"/>
              <a:pathLst>
                <a:path extrusionOk="0" h="1430" w="573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"/>
            <p:cNvSpPr/>
            <p:nvPr/>
          </p:nvSpPr>
          <p:spPr>
            <a:xfrm>
              <a:off x="5195275" y="3024300"/>
              <a:ext cx="42900" cy="131000"/>
            </a:xfrm>
            <a:custGeom>
              <a:rect b="b" l="l" r="r" t="t"/>
              <a:pathLst>
                <a:path extrusionOk="0" h="5240" w="1716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"/>
            <p:cNvSpPr/>
            <p:nvPr/>
          </p:nvSpPr>
          <p:spPr>
            <a:xfrm>
              <a:off x="5192300" y="3143975"/>
              <a:ext cx="11925" cy="17875"/>
            </a:xfrm>
            <a:custGeom>
              <a:rect b="b" l="l" r="r" t="t"/>
              <a:pathLst>
                <a:path extrusionOk="0" h="715" w="477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"/>
            <p:cNvSpPr/>
            <p:nvPr/>
          </p:nvSpPr>
          <p:spPr>
            <a:xfrm>
              <a:off x="5201825" y="3168850"/>
              <a:ext cx="10150" cy="5625"/>
            </a:xfrm>
            <a:custGeom>
              <a:rect b="b" l="l" r="r" t="t"/>
              <a:pathLst>
                <a:path extrusionOk="0" h="225" w="406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"/>
            <p:cNvSpPr/>
            <p:nvPr/>
          </p:nvSpPr>
          <p:spPr>
            <a:xfrm>
              <a:off x="5254525" y="3170750"/>
              <a:ext cx="72050" cy="18775"/>
            </a:xfrm>
            <a:custGeom>
              <a:rect b="b" l="l" r="r" t="t"/>
              <a:pathLst>
                <a:path extrusionOk="0" h="751" w="2882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"/>
            <p:cNvSpPr/>
            <p:nvPr/>
          </p:nvSpPr>
          <p:spPr>
            <a:xfrm>
              <a:off x="5367625" y="3179650"/>
              <a:ext cx="32775" cy="4225"/>
            </a:xfrm>
            <a:custGeom>
              <a:rect b="b" l="l" r="r" t="t"/>
              <a:pathLst>
                <a:path extrusionOk="0" h="169" w="1311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"/>
            <p:cNvSpPr/>
            <p:nvPr/>
          </p:nvSpPr>
          <p:spPr>
            <a:xfrm>
              <a:off x="5392925" y="3184150"/>
              <a:ext cx="10750" cy="6425"/>
            </a:xfrm>
            <a:custGeom>
              <a:rect b="b" l="l" r="r" t="t"/>
              <a:pathLst>
                <a:path extrusionOk="0" h="257" w="43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"/>
            <p:cNvSpPr/>
            <p:nvPr/>
          </p:nvSpPr>
          <p:spPr>
            <a:xfrm>
              <a:off x="6063550" y="4051825"/>
              <a:ext cx="21750" cy="7900"/>
            </a:xfrm>
            <a:custGeom>
              <a:rect b="b" l="l" r="r" t="t"/>
              <a:pathLst>
                <a:path extrusionOk="0" h="316" w="87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"/>
            <p:cNvSpPr/>
            <p:nvPr/>
          </p:nvSpPr>
          <p:spPr>
            <a:xfrm>
              <a:off x="6063550" y="405837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"/>
            <p:cNvSpPr/>
            <p:nvPr/>
          </p:nvSpPr>
          <p:spPr>
            <a:xfrm>
              <a:off x="6106700" y="4061350"/>
              <a:ext cx="3600" cy="2400"/>
            </a:xfrm>
            <a:custGeom>
              <a:rect b="b" l="l" r="r" t="t"/>
              <a:pathLst>
                <a:path extrusionOk="0" h="96" w="144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"/>
            <p:cNvSpPr/>
            <p:nvPr/>
          </p:nvSpPr>
          <p:spPr>
            <a:xfrm>
              <a:off x="6085275" y="4057950"/>
              <a:ext cx="3300" cy="2350"/>
            </a:xfrm>
            <a:custGeom>
              <a:rect b="b" l="l" r="r" t="t"/>
              <a:pathLst>
                <a:path extrusionOk="0" h="94" w="132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"/>
            <p:cNvSpPr/>
            <p:nvPr/>
          </p:nvSpPr>
          <p:spPr>
            <a:xfrm>
              <a:off x="5152725" y="3720950"/>
              <a:ext cx="50325" cy="74325"/>
            </a:xfrm>
            <a:custGeom>
              <a:rect b="b" l="l" r="r" t="t"/>
              <a:pathLst>
                <a:path extrusionOk="0" h="2973" w="2013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"/>
            <p:cNvSpPr/>
            <p:nvPr/>
          </p:nvSpPr>
          <p:spPr>
            <a:xfrm>
              <a:off x="5148850" y="3738675"/>
              <a:ext cx="13425" cy="40225"/>
            </a:xfrm>
            <a:custGeom>
              <a:rect b="b" l="l" r="r" t="t"/>
              <a:pathLst>
                <a:path extrusionOk="0" h="1609" w="537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"/>
            <p:cNvSpPr/>
            <p:nvPr/>
          </p:nvSpPr>
          <p:spPr>
            <a:xfrm>
              <a:off x="5165525" y="3791375"/>
              <a:ext cx="16075" cy="18475"/>
            </a:xfrm>
            <a:custGeom>
              <a:rect b="b" l="l" r="r" t="t"/>
              <a:pathLst>
                <a:path extrusionOk="0" h="739" w="643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"/>
            <p:cNvSpPr/>
            <p:nvPr/>
          </p:nvSpPr>
          <p:spPr>
            <a:xfrm>
              <a:off x="5158675" y="3778275"/>
              <a:ext cx="5675" cy="4775"/>
            </a:xfrm>
            <a:custGeom>
              <a:rect b="b" l="l" r="r" t="t"/>
              <a:pathLst>
                <a:path extrusionOk="0" h="191" w="227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"/>
            <p:cNvSpPr/>
            <p:nvPr/>
          </p:nvSpPr>
          <p:spPr>
            <a:xfrm>
              <a:off x="5162550" y="3781475"/>
              <a:ext cx="4975" cy="5450"/>
            </a:xfrm>
            <a:custGeom>
              <a:rect b="b" l="l" r="r" t="t"/>
              <a:pathLst>
                <a:path extrusionOk="0" h="218" w="199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"/>
            <p:cNvSpPr/>
            <p:nvPr/>
          </p:nvSpPr>
          <p:spPr>
            <a:xfrm>
              <a:off x="5247375" y="3172575"/>
              <a:ext cx="8950" cy="7125"/>
            </a:xfrm>
            <a:custGeom>
              <a:rect b="b" l="l" r="r" t="t"/>
              <a:pathLst>
                <a:path extrusionOk="0" h="285" w="358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"/>
            <p:cNvSpPr/>
            <p:nvPr/>
          </p:nvSpPr>
          <p:spPr>
            <a:xfrm>
              <a:off x="5184850" y="3780650"/>
              <a:ext cx="112250" cy="24750"/>
            </a:xfrm>
            <a:custGeom>
              <a:rect b="b" l="l" r="r" t="t"/>
              <a:pathLst>
                <a:path extrusionOk="0" h="990" w="449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"/>
            <p:cNvSpPr/>
            <p:nvPr/>
          </p:nvSpPr>
          <p:spPr>
            <a:xfrm>
              <a:off x="5179500" y="3784425"/>
              <a:ext cx="12825" cy="25425"/>
            </a:xfrm>
            <a:custGeom>
              <a:rect b="b" l="l" r="r" t="t"/>
              <a:pathLst>
                <a:path extrusionOk="0" h="1017" w="513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"/>
            <p:cNvSpPr/>
            <p:nvPr/>
          </p:nvSpPr>
          <p:spPr>
            <a:xfrm>
              <a:off x="5202725" y="3811025"/>
              <a:ext cx="7175" cy="5950"/>
            </a:xfrm>
            <a:custGeom>
              <a:rect b="b" l="l" r="r" t="t"/>
              <a:pathLst>
                <a:path extrusionOk="0" h="238" w="287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"/>
            <p:cNvSpPr/>
            <p:nvPr/>
          </p:nvSpPr>
          <p:spPr>
            <a:xfrm>
              <a:off x="5198850" y="3802675"/>
              <a:ext cx="3900" cy="8375"/>
            </a:xfrm>
            <a:custGeom>
              <a:rect b="b" l="l" r="r" t="t"/>
              <a:pathLst>
                <a:path extrusionOk="0" h="335" w="156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"/>
            <p:cNvSpPr/>
            <p:nvPr/>
          </p:nvSpPr>
          <p:spPr>
            <a:xfrm>
              <a:off x="5195575" y="3799250"/>
              <a:ext cx="5375" cy="4650"/>
            </a:xfrm>
            <a:custGeom>
              <a:rect b="b" l="l" r="r" t="t"/>
              <a:pathLst>
                <a:path extrusionOk="0" h="186" w="215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"/>
            <p:cNvSpPr/>
            <p:nvPr/>
          </p:nvSpPr>
          <p:spPr>
            <a:xfrm>
              <a:off x="5288750" y="2867750"/>
              <a:ext cx="47050" cy="41225"/>
            </a:xfrm>
            <a:custGeom>
              <a:rect b="b" l="l" r="r" t="t"/>
              <a:pathLst>
                <a:path extrusionOk="0" h="1649" w="1882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"/>
            <p:cNvSpPr/>
            <p:nvPr/>
          </p:nvSpPr>
          <p:spPr>
            <a:xfrm>
              <a:off x="5281900" y="2906725"/>
              <a:ext cx="18175" cy="15525"/>
            </a:xfrm>
            <a:custGeom>
              <a:rect b="b" l="l" r="r" t="t"/>
              <a:pathLst>
                <a:path extrusionOk="0" h="621" w="727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"/>
            <p:cNvSpPr/>
            <p:nvPr/>
          </p:nvSpPr>
          <p:spPr>
            <a:xfrm>
              <a:off x="5722725" y="4028900"/>
              <a:ext cx="11050" cy="7475"/>
            </a:xfrm>
            <a:custGeom>
              <a:rect b="b" l="l" r="r" t="t"/>
              <a:pathLst>
                <a:path extrusionOk="0" h="299" w="442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"/>
            <p:cNvSpPr/>
            <p:nvPr/>
          </p:nvSpPr>
          <p:spPr>
            <a:xfrm>
              <a:off x="5729875" y="4033375"/>
              <a:ext cx="7175" cy="4725"/>
            </a:xfrm>
            <a:custGeom>
              <a:rect b="b" l="l" r="r" t="t"/>
              <a:pathLst>
                <a:path extrusionOk="0" h="189" w="287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"/>
            <p:cNvSpPr/>
            <p:nvPr/>
          </p:nvSpPr>
          <p:spPr>
            <a:xfrm>
              <a:off x="5733750" y="4036925"/>
              <a:ext cx="3575" cy="1825"/>
            </a:xfrm>
            <a:custGeom>
              <a:rect b="b" l="l" r="r" t="t"/>
              <a:pathLst>
                <a:path extrusionOk="0" h="73" w="143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"/>
            <p:cNvSpPr/>
            <p:nvPr/>
          </p:nvSpPr>
          <p:spPr>
            <a:xfrm>
              <a:off x="571200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"/>
            <p:cNvSpPr/>
            <p:nvPr/>
          </p:nvSpPr>
          <p:spPr>
            <a:xfrm>
              <a:off x="6134100" y="4061850"/>
              <a:ext cx="29775" cy="5275"/>
            </a:xfrm>
            <a:custGeom>
              <a:rect b="b" l="l" r="r" t="t"/>
              <a:pathLst>
                <a:path extrusionOk="0" h="211" w="1191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"/>
            <p:cNvSpPr/>
            <p:nvPr/>
          </p:nvSpPr>
          <p:spPr>
            <a:xfrm>
              <a:off x="6135450" y="4065500"/>
              <a:ext cx="10575" cy="11025"/>
            </a:xfrm>
            <a:custGeom>
              <a:rect b="b" l="l" r="r" t="t"/>
              <a:pathLst>
                <a:path extrusionOk="0" h="441" w="423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"/>
            <p:cNvSpPr/>
            <p:nvPr/>
          </p:nvSpPr>
          <p:spPr>
            <a:xfrm>
              <a:off x="5220275" y="3039800"/>
              <a:ext cx="9850" cy="14300"/>
            </a:xfrm>
            <a:custGeom>
              <a:rect b="b" l="l" r="r" t="t"/>
              <a:pathLst>
                <a:path extrusionOk="0" h="572" w="394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"/>
            <p:cNvSpPr/>
            <p:nvPr/>
          </p:nvSpPr>
          <p:spPr>
            <a:xfrm>
              <a:off x="5299450" y="3179675"/>
              <a:ext cx="14025" cy="9550"/>
            </a:xfrm>
            <a:custGeom>
              <a:rect b="b" l="l" r="r" t="t"/>
              <a:pathLst>
                <a:path extrusionOk="0" h="382" w="561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"/>
            <p:cNvSpPr/>
            <p:nvPr/>
          </p:nvSpPr>
          <p:spPr>
            <a:xfrm>
              <a:off x="6124575" y="4067000"/>
              <a:ext cx="6550" cy="7400"/>
            </a:xfrm>
            <a:custGeom>
              <a:rect b="b" l="l" r="r" t="t"/>
              <a:pathLst>
                <a:path extrusionOk="0" h="296" w="262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"/>
            <p:cNvSpPr/>
            <p:nvPr/>
          </p:nvSpPr>
          <p:spPr>
            <a:xfrm>
              <a:off x="5360475" y="3996675"/>
              <a:ext cx="51225" cy="13875"/>
            </a:xfrm>
            <a:custGeom>
              <a:rect b="b" l="l" r="r" t="t"/>
              <a:pathLst>
                <a:path extrusionOk="0" h="555" w="2049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"/>
            <p:cNvSpPr/>
            <p:nvPr/>
          </p:nvSpPr>
          <p:spPr>
            <a:xfrm>
              <a:off x="5375075" y="4008075"/>
              <a:ext cx="14300" cy="6425"/>
            </a:xfrm>
            <a:custGeom>
              <a:rect b="b" l="l" r="r" t="t"/>
              <a:pathLst>
                <a:path extrusionOk="0" h="257" w="572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"/>
            <p:cNvSpPr/>
            <p:nvPr/>
          </p:nvSpPr>
          <p:spPr>
            <a:xfrm>
              <a:off x="5338450" y="3828575"/>
              <a:ext cx="76825" cy="39625"/>
            </a:xfrm>
            <a:custGeom>
              <a:rect b="b" l="l" r="r" t="t"/>
              <a:pathLst>
                <a:path extrusionOk="0" h="1585" w="3073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"/>
            <p:cNvSpPr/>
            <p:nvPr/>
          </p:nvSpPr>
          <p:spPr>
            <a:xfrm>
              <a:off x="5308975" y="3825000"/>
              <a:ext cx="50350" cy="25325"/>
            </a:xfrm>
            <a:custGeom>
              <a:rect b="b" l="l" r="r" t="t"/>
              <a:pathLst>
                <a:path extrusionOk="0" h="1013" w="2014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"/>
            <p:cNvSpPr/>
            <p:nvPr/>
          </p:nvSpPr>
          <p:spPr>
            <a:xfrm>
              <a:off x="5329525" y="3868175"/>
              <a:ext cx="9250" cy="15600"/>
            </a:xfrm>
            <a:custGeom>
              <a:rect b="b" l="l" r="r" t="t"/>
              <a:pathLst>
                <a:path extrusionOk="0" h="624" w="37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"/>
            <p:cNvSpPr/>
            <p:nvPr/>
          </p:nvSpPr>
          <p:spPr>
            <a:xfrm>
              <a:off x="5332200" y="38607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"/>
            <p:cNvSpPr/>
            <p:nvPr/>
          </p:nvSpPr>
          <p:spPr>
            <a:xfrm>
              <a:off x="5665275" y="4037225"/>
              <a:ext cx="6875" cy="2375"/>
            </a:xfrm>
            <a:custGeom>
              <a:rect b="b" l="l" r="r" t="t"/>
              <a:pathLst>
                <a:path extrusionOk="0" h="95" w="275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"/>
            <p:cNvSpPr/>
            <p:nvPr/>
          </p:nvSpPr>
          <p:spPr>
            <a:xfrm>
              <a:off x="5652775" y="4033375"/>
              <a:ext cx="10150" cy="3575"/>
            </a:xfrm>
            <a:custGeom>
              <a:rect b="b" l="l" r="r" t="t"/>
              <a:pathLst>
                <a:path extrusionOk="0" h="143" w="406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"/>
            <p:cNvSpPr/>
            <p:nvPr/>
          </p:nvSpPr>
          <p:spPr>
            <a:xfrm>
              <a:off x="5646825" y="4033375"/>
              <a:ext cx="8050" cy="3575"/>
            </a:xfrm>
            <a:custGeom>
              <a:rect b="b" l="l" r="r" t="t"/>
              <a:pathLst>
                <a:path extrusionOk="0" h="143" w="322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"/>
            <p:cNvSpPr/>
            <p:nvPr/>
          </p:nvSpPr>
          <p:spPr>
            <a:xfrm>
              <a:off x="5661400" y="4033375"/>
              <a:ext cx="3900" cy="3875"/>
            </a:xfrm>
            <a:custGeom>
              <a:rect b="b" l="l" r="r" t="t"/>
              <a:pathLst>
                <a:path extrusionOk="0" h="155" w="156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"/>
            <p:cNvSpPr/>
            <p:nvPr/>
          </p:nvSpPr>
          <p:spPr>
            <a:xfrm>
              <a:off x="5686700" y="4036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"/>
            <p:cNvSpPr/>
            <p:nvPr/>
          </p:nvSpPr>
          <p:spPr>
            <a:xfrm>
              <a:off x="5676000" y="40369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"/>
            <p:cNvSpPr/>
            <p:nvPr/>
          </p:nvSpPr>
          <p:spPr>
            <a:xfrm>
              <a:off x="5672725" y="4035225"/>
              <a:ext cx="3600" cy="1725"/>
            </a:xfrm>
            <a:custGeom>
              <a:rect b="b" l="l" r="r" t="t"/>
              <a:pathLst>
                <a:path extrusionOk="0" h="69" w="144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"/>
            <p:cNvSpPr/>
            <p:nvPr/>
          </p:nvSpPr>
          <p:spPr>
            <a:xfrm>
              <a:off x="5694150" y="4036925"/>
              <a:ext cx="3900" cy="1825"/>
            </a:xfrm>
            <a:custGeom>
              <a:rect b="b" l="l" r="r" t="t"/>
              <a:pathLst>
                <a:path extrusionOk="0" h="73" w="156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"/>
            <p:cNvSpPr/>
            <p:nvPr/>
          </p:nvSpPr>
          <p:spPr>
            <a:xfrm>
              <a:off x="5917400" y="4046750"/>
              <a:ext cx="31275" cy="14850"/>
            </a:xfrm>
            <a:custGeom>
              <a:rect b="b" l="l" r="r" t="t"/>
              <a:pathLst>
                <a:path extrusionOk="0" h="594" w="1251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"/>
            <p:cNvSpPr/>
            <p:nvPr/>
          </p:nvSpPr>
          <p:spPr>
            <a:xfrm>
              <a:off x="5883175" y="4044375"/>
              <a:ext cx="29175" cy="13725"/>
            </a:xfrm>
            <a:custGeom>
              <a:rect b="b" l="l" r="r" t="t"/>
              <a:pathLst>
                <a:path extrusionOk="0" h="549" w="1167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"/>
            <p:cNvSpPr/>
            <p:nvPr/>
          </p:nvSpPr>
          <p:spPr>
            <a:xfrm>
              <a:off x="5898950" y="4036775"/>
              <a:ext cx="28300" cy="8125"/>
            </a:xfrm>
            <a:custGeom>
              <a:rect b="b" l="l" r="r" t="t"/>
              <a:pathLst>
                <a:path extrusionOk="0" h="325" w="1132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"/>
            <p:cNvSpPr/>
            <p:nvPr/>
          </p:nvSpPr>
          <p:spPr>
            <a:xfrm>
              <a:off x="6030500" y="4046750"/>
              <a:ext cx="22050" cy="8400"/>
            </a:xfrm>
            <a:custGeom>
              <a:rect b="b" l="l" r="r" t="t"/>
              <a:pathLst>
                <a:path extrusionOk="0" h="336" w="882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"/>
            <p:cNvSpPr/>
            <p:nvPr/>
          </p:nvSpPr>
          <p:spPr>
            <a:xfrm>
              <a:off x="6056700" y="4051300"/>
              <a:ext cx="15500" cy="3825"/>
            </a:xfrm>
            <a:custGeom>
              <a:rect b="b" l="l" r="r" t="t"/>
              <a:pathLst>
                <a:path extrusionOk="0" h="153" w="62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"/>
            <p:cNvSpPr/>
            <p:nvPr/>
          </p:nvSpPr>
          <p:spPr>
            <a:xfrm>
              <a:off x="5321475" y="39759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"/>
            <p:cNvSpPr/>
            <p:nvPr/>
          </p:nvSpPr>
          <p:spPr>
            <a:xfrm>
              <a:off x="5324750" y="28677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"/>
            <p:cNvSpPr/>
            <p:nvPr/>
          </p:nvSpPr>
          <p:spPr>
            <a:xfrm>
              <a:off x="5317325" y="287490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"/>
            <p:cNvSpPr/>
            <p:nvPr/>
          </p:nvSpPr>
          <p:spPr>
            <a:xfrm>
              <a:off x="5422700" y="2712900"/>
              <a:ext cx="128300" cy="62300"/>
            </a:xfrm>
            <a:custGeom>
              <a:rect b="b" l="l" r="r" t="t"/>
              <a:pathLst>
                <a:path extrusionOk="0" h="2492" w="5132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"/>
            <p:cNvSpPr/>
            <p:nvPr/>
          </p:nvSpPr>
          <p:spPr>
            <a:xfrm>
              <a:off x="5663200" y="2927950"/>
              <a:ext cx="142600" cy="19250"/>
            </a:xfrm>
            <a:custGeom>
              <a:rect b="b" l="l" r="r" t="t"/>
              <a:pathLst>
                <a:path extrusionOk="0" h="770" w="5704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"/>
            <p:cNvSpPr/>
            <p:nvPr/>
          </p:nvSpPr>
          <p:spPr>
            <a:xfrm>
              <a:off x="5448300" y="2762350"/>
              <a:ext cx="105975" cy="23750"/>
            </a:xfrm>
            <a:custGeom>
              <a:rect b="b" l="l" r="r" t="t"/>
              <a:pathLst>
                <a:path extrusionOk="0" h="950" w="4239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"/>
            <p:cNvSpPr/>
            <p:nvPr/>
          </p:nvSpPr>
          <p:spPr>
            <a:xfrm>
              <a:off x="5542650" y="2918350"/>
              <a:ext cx="126225" cy="17500"/>
            </a:xfrm>
            <a:custGeom>
              <a:rect b="b" l="l" r="r" t="t"/>
              <a:pathLst>
                <a:path extrusionOk="0" h="700" w="5049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"/>
            <p:cNvSpPr/>
            <p:nvPr/>
          </p:nvSpPr>
          <p:spPr>
            <a:xfrm>
              <a:off x="5867975" y="2854900"/>
              <a:ext cx="39325" cy="91450"/>
            </a:xfrm>
            <a:custGeom>
              <a:rect b="b" l="l" r="r" t="t"/>
              <a:pathLst>
                <a:path extrusionOk="0" h="3658" w="1573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"/>
            <p:cNvSpPr/>
            <p:nvPr/>
          </p:nvSpPr>
          <p:spPr>
            <a:xfrm>
              <a:off x="5448575" y="2867025"/>
              <a:ext cx="122075" cy="17050"/>
            </a:xfrm>
            <a:custGeom>
              <a:rect b="b" l="l" r="r" t="t"/>
              <a:pathLst>
                <a:path extrusionOk="0" h="682" w="4883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"/>
            <p:cNvSpPr/>
            <p:nvPr/>
          </p:nvSpPr>
          <p:spPr>
            <a:xfrm>
              <a:off x="5793575" y="2941675"/>
              <a:ext cx="77100" cy="19250"/>
            </a:xfrm>
            <a:custGeom>
              <a:rect b="b" l="l" r="r" t="t"/>
              <a:pathLst>
                <a:path extrusionOk="0" h="770" w="3084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"/>
            <p:cNvSpPr/>
            <p:nvPr/>
          </p:nvSpPr>
          <p:spPr>
            <a:xfrm>
              <a:off x="5604850" y="2903650"/>
              <a:ext cx="77125" cy="10550"/>
            </a:xfrm>
            <a:custGeom>
              <a:rect b="b" l="l" r="r" t="t"/>
              <a:pathLst>
                <a:path extrusionOk="0" h="422" w="3085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"/>
            <p:cNvSpPr/>
            <p:nvPr/>
          </p:nvSpPr>
          <p:spPr>
            <a:xfrm>
              <a:off x="5505450" y="2773675"/>
              <a:ext cx="87525" cy="13725"/>
            </a:xfrm>
            <a:custGeom>
              <a:rect b="b" l="l" r="r" t="t"/>
              <a:pathLst>
                <a:path extrusionOk="0" h="549" w="3501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"/>
            <p:cNvSpPr/>
            <p:nvPr/>
          </p:nvSpPr>
          <p:spPr>
            <a:xfrm>
              <a:off x="5471200" y="2735100"/>
              <a:ext cx="74450" cy="18550"/>
            </a:xfrm>
            <a:custGeom>
              <a:rect b="b" l="l" r="r" t="t"/>
              <a:pathLst>
                <a:path extrusionOk="0" h="742" w="2978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"/>
            <p:cNvSpPr/>
            <p:nvPr/>
          </p:nvSpPr>
          <p:spPr>
            <a:xfrm>
              <a:off x="5926325" y="2781425"/>
              <a:ext cx="76825" cy="14250"/>
            </a:xfrm>
            <a:custGeom>
              <a:rect b="b" l="l" r="r" t="t"/>
              <a:pathLst>
                <a:path extrusionOk="0" h="570" w="3073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"/>
            <p:cNvSpPr/>
            <p:nvPr/>
          </p:nvSpPr>
          <p:spPr>
            <a:xfrm>
              <a:off x="5544125" y="2902875"/>
              <a:ext cx="73550" cy="11850"/>
            </a:xfrm>
            <a:custGeom>
              <a:rect b="b" l="l" r="r" t="t"/>
              <a:pathLst>
                <a:path extrusionOk="0" h="474" w="2942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"/>
            <p:cNvSpPr/>
            <p:nvPr/>
          </p:nvSpPr>
          <p:spPr>
            <a:xfrm>
              <a:off x="5488600" y="2752325"/>
              <a:ext cx="102575" cy="16450"/>
            </a:xfrm>
            <a:custGeom>
              <a:rect b="b" l="l" r="r" t="t"/>
              <a:pathLst>
                <a:path extrusionOk="0" h="658" w="4103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"/>
            <p:cNvSpPr/>
            <p:nvPr/>
          </p:nvSpPr>
          <p:spPr>
            <a:xfrm>
              <a:off x="5423575" y="2786175"/>
              <a:ext cx="26225" cy="53325"/>
            </a:xfrm>
            <a:custGeom>
              <a:rect b="b" l="l" r="r" t="t"/>
              <a:pathLst>
                <a:path extrusionOk="0" h="2133" w="1049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"/>
            <p:cNvSpPr/>
            <p:nvPr/>
          </p:nvSpPr>
          <p:spPr>
            <a:xfrm>
              <a:off x="5496200" y="2905350"/>
              <a:ext cx="80100" cy="17200"/>
            </a:xfrm>
            <a:custGeom>
              <a:rect b="b" l="l" r="r" t="t"/>
              <a:pathLst>
                <a:path extrusionOk="0" h="688" w="3204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"/>
            <p:cNvSpPr/>
            <p:nvPr/>
          </p:nvSpPr>
          <p:spPr>
            <a:xfrm>
              <a:off x="5650700" y="2706375"/>
              <a:ext cx="63625" cy="14525"/>
            </a:xfrm>
            <a:custGeom>
              <a:rect b="b" l="l" r="r" t="t"/>
              <a:pathLst>
                <a:path extrusionOk="0" h="581" w="2545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"/>
            <p:cNvSpPr/>
            <p:nvPr/>
          </p:nvSpPr>
          <p:spPr>
            <a:xfrm>
              <a:off x="5488475" y="2899575"/>
              <a:ext cx="58650" cy="11650"/>
            </a:xfrm>
            <a:custGeom>
              <a:rect b="b" l="l" r="r" t="t"/>
              <a:pathLst>
                <a:path extrusionOk="0" h="466" w="2346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"/>
            <p:cNvSpPr/>
            <p:nvPr/>
          </p:nvSpPr>
          <p:spPr>
            <a:xfrm>
              <a:off x="5596400" y="2699875"/>
              <a:ext cx="75450" cy="13125"/>
            </a:xfrm>
            <a:custGeom>
              <a:rect b="b" l="l" r="r" t="t"/>
              <a:pathLst>
                <a:path extrusionOk="0" h="525" w="3018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"/>
            <p:cNvSpPr/>
            <p:nvPr/>
          </p:nvSpPr>
          <p:spPr>
            <a:xfrm>
              <a:off x="5430425" y="2837975"/>
              <a:ext cx="25325" cy="46275"/>
            </a:xfrm>
            <a:custGeom>
              <a:rect b="b" l="l" r="r" t="t"/>
              <a:pathLst>
                <a:path extrusionOk="0" h="1851" w="1013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"/>
            <p:cNvSpPr/>
            <p:nvPr/>
          </p:nvSpPr>
          <p:spPr>
            <a:xfrm>
              <a:off x="5889425" y="2816850"/>
              <a:ext cx="32150" cy="44375"/>
            </a:xfrm>
            <a:custGeom>
              <a:rect b="b" l="l" r="r" t="t"/>
              <a:pathLst>
                <a:path extrusionOk="0" h="1775" w="1286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"/>
            <p:cNvSpPr/>
            <p:nvPr/>
          </p:nvSpPr>
          <p:spPr>
            <a:xfrm>
              <a:off x="5521225" y="2748375"/>
              <a:ext cx="79200" cy="9975"/>
            </a:xfrm>
            <a:custGeom>
              <a:rect b="b" l="l" r="r" t="t"/>
              <a:pathLst>
                <a:path extrusionOk="0" h="399" w="3168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"/>
            <p:cNvSpPr/>
            <p:nvPr/>
          </p:nvSpPr>
          <p:spPr>
            <a:xfrm>
              <a:off x="5427750" y="2853150"/>
              <a:ext cx="40200" cy="47625"/>
            </a:xfrm>
            <a:custGeom>
              <a:rect b="b" l="l" r="r" t="t"/>
              <a:pathLst>
                <a:path extrusionOk="0" h="1905" w="1608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"/>
            <p:cNvSpPr/>
            <p:nvPr/>
          </p:nvSpPr>
          <p:spPr>
            <a:xfrm>
              <a:off x="5446800" y="2838225"/>
              <a:ext cx="65800" cy="8125"/>
            </a:xfrm>
            <a:custGeom>
              <a:rect b="b" l="l" r="r" t="t"/>
              <a:pathLst>
                <a:path extrusionOk="0" h="325" w="2632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"/>
            <p:cNvSpPr/>
            <p:nvPr/>
          </p:nvSpPr>
          <p:spPr>
            <a:xfrm>
              <a:off x="5550075" y="2695400"/>
              <a:ext cx="69975" cy="14600"/>
            </a:xfrm>
            <a:custGeom>
              <a:rect b="b" l="l" r="r" t="t"/>
              <a:pathLst>
                <a:path extrusionOk="0" h="584" w="2799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"/>
            <p:cNvSpPr/>
            <p:nvPr/>
          </p:nvSpPr>
          <p:spPr>
            <a:xfrm>
              <a:off x="5446800" y="2784075"/>
              <a:ext cx="67600" cy="16525"/>
            </a:xfrm>
            <a:custGeom>
              <a:rect b="b" l="l" r="r" t="t"/>
              <a:pathLst>
                <a:path extrusionOk="0" h="661" w="2704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"/>
            <p:cNvSpPr/>
            <p:nvPr/>
          </p:nvSpPr>
          <p:spPr>
            <a:xfrm>
              <a:off x="5862025" y="2780050"/>
              <a:ext cx="52425" cy="12125"/>
            </a:xfrm>
            <a:custGeom>
              <a:rect b="b" l="l" r="r" t="t"/>
              <a:pathLst>
                <a:path extrusionOk="0" h="485" w="2097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"/>
            <p:cNvSpPr/>
            <p:nvPr/>
          </p:nvSpPr>
          <p:spPr>
            <a:xfrm>
              <a:off x="5618550" y="2698075"/>
              <a:ext cx="73250" cy="8300"/>
            </a:xfrm>
            <a:custGeom>
              <a:rect b="b" l="l" r="r" t="t"/>
              <a:pathLst>
                <a:path extrusionOk="0" h="332" w="293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"/>
            <p:cNvSpPr/>
            <p:nvPr/>
          </p:nvSpPr>
          <p:spPr>
            <a:xfrm>
              <a:off x="5446500" y="2895725"/>
              <a:ext cx="50025" cy="12800"/>
            </a:xfrm>
            <a:custGeom>
              <a:rect b="b" l="l" r="r" t="t"/>
              <a:pathLst>
                <a:path extrusionOk="0" h="512" w="2001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"/>
            <p:cNvSpPr/>
            <p:nvPr/>
          </p:nvSpPr>
          <p:spPr>
            <a:xfrm>
              <a:off x="5466450" y="2796075"/>
              <a:ext cx="51800" cy="9875"/>
            </a:xfrm>
            <a:custGeom>
              <a:rect b="b" l="l" r="r" t="t"/>
              <a:pathLst>
                <a:path extrusionOk="0" h="395" w="2072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"/>
            <p:cNvSpPr/>
            <p:nvPr/>
          </p:nvSpPr>
          <p:spPr>
            <a:xfrm>
              <a:off x="5568550" y="2877500"/>
              <a:ext cx="63125" cy="7825"/>
            </a:xfrm>
            <a:custGeom>
              <a:rect b="b" l="l" r="r" t="t"/>
              <a:pathLst>
                <a:path extrusionOk="0" h="313" w="2525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"/>
            <p:cNvSpPr/>
            <p:nvPr/>
          </p:nvSpPr>
          <p:spPr>
            <a:xfrm>
              <a:off x="5545625" y="2860300"/>
              <a:ext cx="57775" cy="8475"/>
            </a:xfrm>
            <a:custGeom>
              <a:rect b="b" l="l" r="r" t="t"/>
              <a:pathLst>
                <a:path extrusionOk="0" h="339" w="2311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"/>
            <p:cNvSpPr/>
            <p:nvPr/>
          </p:nvSpPr>
          <p:spPr>
            <a:xfrm>
              <a:off x="5442925" y="2813875"/>
              <a:ext cx="41400" cy="11325"/>
            </a:xfrm>
            <a:custGeom>
              <a:rect b="b" l="l" r="r" t="t"/>
              <a:pathLst>
                <a:path extrusionOk="0" h="453" w="1656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"/>
            <p:cNvSpPr/>
            <p:nvPr/>
          </p:nvSpPr>
          <p:spPr>
            <a:xfrm>
              <a:off x="5890300" y="2796600"/>
              <a:ext cx="22350" cy="27425"/>
            </a:xfrm>
            <a:custGeom>
              <a:rect b="b" l="l" r="r" t="t"/>
              <a:pathLst>
                <a:path extrusionOk="0" h="1097" w="894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"/>
            <p:cNvSpPr/>
            <p:nvPr/>
          </p:nvSpPr>
          <p:spPr>
            <a:xfrm>
              <a:off x="5613475" y="2860300"/>
              <a:ext cx="42000" cy="7475"/>
            </a:xfrm>
            <a:custGeom>
              <a:rect b="b" l="l" r="r" t="t"/>
              <a:pathLst>
                <a:path extrusionOk="0" h="299" w="168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"/>
            <p:cNvSpPr/>
            <p:nvPr/>
          </p:nvSpPr>
          <p:spPr>
            <a:xfrm>
              <a:off x="5461375" y="2735150"/>
              <a:ext cx="50050" cy="12050"/>
            </a:xfrm>
            <a:custGeom>
              <a:rect b="b" l="l" r="r" t="t"/>
              <a:pathLst>
                <a:path extrusionOk="0" h="482" w="2002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"/>
            <p:cNvSpPr/>
            <p:nvPr/>
          </p:nvSpPr>
          <p:spPr>
            <a:xfrm>
              <a:off x="5528350" y="2796050"/>
              <a:ext cx="52125" cy="8100"/>
            </a:xfrm>
            <a:custGeom>
              <a:rect b="b" l="l" r="r" t="t"/>
              <a:pathLst>
                <a:path extrusionOk="0" h="324" w="2085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"/>
            <p:cNvSpPr/>
            <p:nvPr/>
          </p:nvSpPr>
          <p:spPr>
            <a:xfrm>
              <a:off x="5833450" y="2838075"/>
              <a:ext cx="50925" cy="8050"/>
            </a:xfrm>
            <a:custGeom>
              <a:rect b="b" l="l" r="r" t="t"/>
              <a:pathLst>
                <a:path extrusionOk="0" h="322" w="2037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"/>
            <p:cNvSpPr/>
            <p:nvPr/>
          </p:nvSpPr>
          <p:spPr>
            <a:xfrm>
              <a:off x="5598900" y="2774575"/>
              <a:ext cx="36050" cy="8450"/>
            </a:xfrm>
            <a:custGeom>
              <a:rect b="b" l="l" r="r" t="t"/>
              <a:pathLst>
                <a:path extrusionOk="0" h="338" w="1442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"/>
            <p:cNvSpPr/>
            <p:nvPr/>
          </p:nvSpPr>
          <p:spPr>
            <a:xfrm>
              <a:off x="5566450" y="2719875"/>
              <a:ext cx="39325" cy="8900"/>
            </a:xfrm>
            <a:custGeom>
              <a:rect b="b" l="l" r="r" t="t"/>
              <a:pathLst>
                <a:path extrusionOk="0" h="356" w="1573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"/>
            <p:cNvSpPr/>
            <p:nvPr/>
          </p:nvSpPr>
          <p:spPr>
            <a:xfrm>
              <a:off x="5604550" y="2724200"/>
              <a:ext cx="44675" cy="10825"/>
            </a:xfrm>
            <a:custGeom>
              <a:rect b="b" l="l" r="r" t="t"/>
              <a:pathLst>
                <a:path extrusionOk="0" h="433" w="1787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"/>
            <p:cNvSpPr/>
            <p:nvPr/>
          </p:nvSpPr>
          <p:spPr>
            <a:xfrm>
              <a:off x="5671825" y="2730850"/>
              <a:ext cx="30675" cy="11125"/>
            </a:xfrm>
            <a:custGeom>
              <a:rect b="b" l="l" r="r" t="t"/>
              <a:pathLst>
                <a:path extrusionOk="0" h="445" w="1227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"/>
            <p:cNvSpPr/>
            <p:nvPr/>
          </p:nvSpPr>
          <p:spPr>
            <a:xfrm>
              <a:off x="5633125" y="2774875"/>
              <a:ext cx="37525" cy="10450"/>
            </a:xfrm>
            <a:custGeom>
              <a:rect b="b" l="l" r="r" t="t"/>
              <a:pathLst>
                <a:path extrusionOk="0" h="418" w="1501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"/>
            <p:cNvSpPr/>
            <p:nvPr/>
          </p:nvSpPr>
          <p:spPr>
            <a:xfrm>
              <a:off x="5639975" y="2727475"/>
              <a:ext cx="32775" cy="8925"/>
            </a:xfrm>
            <a:custGeom>
              <a:rect b="b" l="l" r="r" t="t"/>
              <a:pathLst>
                <a:path extrusionOk="0" h="357" w="1311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"/>
            <p:cNvSpPr/>
            <p:nvPr/>
          </p:nvSpPr>
          <p:spPr>
            <a:xfrm>
              <a:off x="5482225" y="2816325"/>
              <a:ext cx="31275" cy="8275"/>
            </a:xfrm>
            <a:custGeom>
              <a:rect b="b" l="l" r="r" t="t"/>
              <a:pathLst>
                <a:path extrusionOk="0" h="331" w="1251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"/>
            <p:cNvSpPr/>
            <p:nvPr/>
          </p:nvSpPr>
          <p:spPr>
            <a:xfrm>
              <a:off x="5702475" y="2910250"/>
              <a:ext cx="31875" cy="7550"/>
            </a:xfrm>
            <a:custGeom>
              <a:rect b="b" l="l" r="r" t="t"/>
              <a:pathLst>
                <a:path extrusionOk="0" h="302" w="1275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"/>
            <p:cNvSpPr/>
            <p:nvPr/>
          </p:nvSpPr>
          <p:spPr>
            <a:xfrm>
              <a:off x="5444125" y="2797375"/>
              <a:ext cx="30075" cy="9750"/>
            </a:xfrm>
            <a:custGeom>
              <a:rect b="b" l="l" r="r" t="t"/>
              <a:pathLst>
                <a:path extrusionOk="0" h="390" w="1203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"/>
            <p:cNvSpPr/>
            <p:nvPr/>
          </p:nvSpPr>
          <p:spPr>
            <a:xfrm>
              <a:off x="5589975" y="2753150"/>
              <a:ext cx="34250" cy="6575"/>
            </a:xfrm>
            <a:custGeom>
              <a:rect b="b" l="l" r="r" t="t"/>
              <a:pathLst>
                <a:path extrusionOk="0" h="263" w="137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"/>
            <p:cNvSpPr/>
            <p:nvPr/>
          </p:nvSpPr>
          <p:spPr>
            <a:xfrm>
              <a:off x="5539975" y="2718900"/>
              <a:ext cx="32150" cy="8375"/>
            </a:xfrm>
            <a:custGeom>
              <a:rect b="b" l="l" r="r" t="t"/>
              <a:pathLst>
                <a:path extrusionOk="0" h="335" w="1286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"/>
            <p:cNvSpPr/>
            <p:nvPr/>
          </p:nvSpPr>
          <p:spPr>
            <a:xfrm>
              <a:off x="5866500" y="2831425"/>
              <a:ext cx="36325" cy="15500"/>
            </a:xfrm>
            <a:custGeom>
              <a:rect b="b" l="l" r="r" t="t"/>
              <a:pathLst>
                <a:path extrusionOk="0" h="620" w="1453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"/>
            <p:cNvSpPr/>
            <p:nvPr/>
          </p:nvSpPr>
          <p:spPr>
            <a:xfrm>
              <a:off x="5466450" y="2863275"/>
              <a:ext cx="33950" cy="10250"/>
            </a:xfrm>
            <a:custGeom>
              <a:rect b="b" l="l" r="r" t="t"/>
              <a:pathLst>
                <a:path extrusionOk="0" h="410" w="1358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"/>
            <p:cNvSpPr/>
            <p:nvPr/>
          </p:nvSpPr>
          <p:spPr>
            <a:xfrm>
              <a:off x="5450075" y="2860075"/>
              <a:ext cx="32775" cy="8975"/>
            </a:xfrm>
            <a:custGeom>
              <a:rect b="b" l="l" r="r" t="t"/>
              <a:pathLst>
                <a:path extrusionOk="0" h="359" w="1311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"/>
            <p:cNvSpPr/>
            <p:nvPr/>
          </p:nvSpPr>
          <p:spPr>
            <a:xfrm>
              <a:off x="5679575" y="2907325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"/>
            <p:cNvSpPr/>
            <p:nvPr/>
          </p:nvSpPr>
          <p:spPr>
            <a:xfrm>
              <a:off x="5530450" y="2861200"/>
              <a:ext cx="24725" cy="14900"/>
            </a:xfrm>
            <a:custGeom>
              <a:rect b="b" l="l" r="r" t="t"/>
              <a:pathLst>
                <a:path extrusionOk="0" h="596" w="989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"/>
            <p:cNvSpPr/>
            <p:nvPr/>
          </p:nvSpPr>
          <p:spPr>
            <a:xfrm>
              <a:off x="5485800" y="2862275"/>
              <a:ext cx="33950" cy="8850"/>
            </a:xfrm>
            <a:custGeom>
              <a:rect b="b" l="l" r="r" t="t"/>
              <a:pathLst>
                <a:path extrusionOk="0" h="354" w="1358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"/>
            <p:cNvSpPr/>
            <p:nvPr/>
          </p:nvSpPr>
          <p:spPr>
            <a:xfrm>
              <a:off x="5500375" y="2795425"/>
              <a:ext cx="33375" cy="8050"/>
            </a:xfrm>
            <a:custGeom>
              <a:rect b="b" l="l" r="r" t="t"/>
              <a:pathLst>
                <a:path extrusionOk="0" h="322" w="1335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"/>
            <p:cNvSpPr/>
            <p:nvPr/>
          </p:nvSpPr>
          <p:spPr>
            <a:xfrm>
              <a:off x="5568850" y="2875300"/>
              <a:ext cx="25025" cy="6800"/>
            </a:xfrm>
            <a:custGeom>
              <a:rect b="b" l="l" r="r" t="t"/>
              <a:pathLst>
                <a:path extrusionOk="0" h="272" w="1001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"/>
            <p:cNvSpPr/>
            <p:nvPr/>
          </p:nvSpPr>
          <p:spPr>
            <a:xfrm>
              <a:off x="5486100" y="2780925"/>
              <a:ext cx="36925" cy="7975"/>
            </a:xfrm>
            <a:custGeom>
              <a:rect b="b" l="l" r="r" t="t"/>
              <a:pathLst>
                <a:path extrusionOk="0" h="319" w="1477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"/>
            <p:cNvSpPr/>
            <p:nvPr/>
          </p:nvSpPr>
          <p:spPr>
            <a:xfrm>
              <a:off x="5532225" y="2799200"/>
              <a:ext cx="21750" cy="6100"/>
            </a:xfrm>
            <a:custGeom>
              <a:rect b="b" l="l" r="r" t="t"/>
              <a:pathLst>
                <a:path extrusionOk="0" h="244" w="87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"/>
            <p:cNvSpPr/>
            <p:nvPr/>
          </p:nvSpPr>
          <p:spPr>
            <a:xfrm>
              <a:off x="5659625" y="2881800"/>
              <a:ext cx="22050" cy="7100"/>
            </a:xfrm>
            <a:custGeom>
              <a:rect b="b" l="l" r="r" t="t"/>
              <a:pathLst>
                <a:path extrusionOk="0" h="284" w="882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"/>
            <p:cNvSpPr/>
            <p:nvPr/>
          </p:nvSpPr>
          <p:spPr>
            <a:xfrm>
              <a:off x="5628975" y="2878750"/>
              <a:ext cx="20250" cy="7150"/>
            </a:xfrm>
            <a:custGeom>
              <a:rect b="b" l="l" r="r" t="t"/>
              <a:pathLst>
                <a:path extrusionOk="0" h="286" w="81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"/>
            <p:cNvSpPr/>
            <p:nvPr/>
          </p:nvSpPr>
          <p:spPr>
            <a:xfrm>
              <a:off x="5507525" y="2817100"/>
              <a:ext cx="16700" cy="7575"/>
            </a:xfrm>
            <a:custGeom>
              <a:rect b="b" l="l" r="r" t="t"/>
              <a:pathLst>
                <a:path extrusionOk="0" h="303" w="668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"/>
            <p:cNvSpPr/>
            <p:nvPr/>
          </p:nvSpPr>
          <p:spPr>
            <a:xfrm>
              <a:off x="5575975" y="2774250"/>
              <a:ext cx="24725" cy="7200"/>
            </a:xfrm>
            <a:custGeom>
              <a:rect b="b" l="l" r="r" t="t"/>
              <a:pathLst>
                <a:path extrusionOk="0" h="288" w="989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"/>
            <p:cNvSpPr/>
            <p:nvPr/>
          </p:nvSpPr>
          <p:spPr>
            <a:xfrm>
              <a:off x="5539675" y="2901875"/>
              <a:ext cx="21450" cy="8750"/>
            </a:xfrm>
            <a:custGeom>
              <a:rect b="b" l="l" r="r" t="t"/>
              <a:pathLst>
                <a:path extrusionOk="0" h="350" w="858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"/>
            <p:cNvSpPr/>
            <p:nvPr/>
          </p:nvSpPr>
          <p:spPr>
            <a:xfrm>
              <a:off x="5621525" y="2752850"/>
              <a:ext cx="13025" cy="7475"/>
            </a:xfrm>
            <a:custGeom>
              <a:rect b="b" l="l" r="r" t="t"/>
              <a:pathLst>
                <a:path extrusionOk="0" h="299" w="521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"/>
            <p:cNvSpPr/>
            <p:nvPr/>
          </p:nvSpPr>
          <p:spPr>
            <a:xfrm>
              <a:off x="5689675" y="2698525"/>
              <a:ext cx="25625" cy="3750"/>
            </a:xfrm>
            <a:custGeom>
              <a:rect b="b" l="l" r="r" t="t"/>
              <a:pathLst>
                <a:path extrusionOk="0" h="150" w="1025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"/>
            <p:cNvSpPr/>
            <p:nvPr/>
          </p:nvSpPr>
          <p:spPr>
            <a:xfrm>
              <a:off x="5668550" y="2778000"/>
              <a:ext cx="19075" cy="5100"/>
            </a:xfrm>
            <a:custGeom>
              <a:rect b="b" l="l" r="r" t="t"/>
              <a:pathLst>
                <a:path extrusionOk="0" h="204" w="763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"/>
            <p:cNvSpPr/>
            <p:nvPr/>
          </p:nvSpPr>
          <p:spPr>
            <a:xfrm>
              <a:off x="5518225" y="2860475"/>
              <a:ext cx="14025" cy="10225"/>
            </a:xfrm>
            <a:custGeom>
              <a:rect b="b" l="l" r="r" t="t"/>
              <a:pathLst>
                <a:path extrusionOk="0" h="409" w="561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"/>
            <p:cNvSpPr/>
            <p:nvPr/>
          </p:nvSpPr>
          <p:spPr>
            <a:xfrm>
              <a:off x="5539675" y="2882025"/>
              <a:ext cx="26500" cy="3200"/>
            </a:xfrm>
            <a:custGeom>
              <a:rect b="b" l="l" r="r" t="t"/>
              <a:pathLst>
                <a:path extrusionOk="0" h="128" w="106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"/>
            <p:cNvSpPr/>
            <p:nvPr/>
          </p:nvSpPr>
          <p:spPr>
            <a:xfrm>
              <a:off x="5815000" y="2706075"/>
              <a:ext cx="26225" cy="3750"/>
            </a:xfrm>
            <a:custGeom>
              <a:rect b="b" l="l" r="r" t="t"/>
              <a:pathLst>
                <a:path extrusionOk="0" h="150" w="1049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"/>
            <p:cNvSpPr/>
            <p:nvPr/>
          </p:nvSpPr>
          <p:spPr>
            <a:xfrm>
              <a:off x="5603675" y="2721850"/>
              <a:ext cx="14600" cy="6000"/>
            </a:xfrm>
            <a:custGeom>
              <a:rect b="b" l="l" r="r" t="t"/>
              <a:pathLst>
                <a:path extrusionOk="0" h="240" w="584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"/>
            <p:cNvSpPr/>
            <p:nvPr/>
          </p:nvSpPr>
          <p:spPr>
            <a:xfrm>
              <a:off x="5601275" y="2860300"/>
              <a:ext cx="14025" cy="6875"/>
            </a:xfrm>
            <a:custGeom>
              <a:rect b="b" l="l" r="r" t="t"/>
              <a:pathLst>
                <a:path extrusionOk="0" h="275" w="561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"/>
            <p:cNvSpPr/>
            <p:nvPr/>
          </p:nvSpPr>
          <p:spPr>
            <a:xfrm>
              <a:off x="5536700" y="2860600"/>
              <a:ext cx="14000" cy="7050"/>
            </a:xfrm>
            <a:custGeom>
              <a:rect b="b" l="l" r="r" t="t"/>
              <a:pathLst>
                <a:path extrusionOk="0" h="282" w="56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"/>
            <p:cNvSpPr/>
            <p:nvPr/>
          </p:nvSpPr>
          <p:spPr>
            <a:xfrm>
              <a:off x="5564675" y="2918050"/>
              <a:ext cx="22050" cy="5300"/>
            </a:xfrm>
            <a:custGeom>
              <a:rect b="b" l="l" r="r" t="t"/>
              <a:pathLst>
                <a:path extrusionOk="0" h="212" w="882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"/>
            <p:cNvSpPr/>
            <p:nvPr/>
          </p:nvSpPr>
          <p:spPr>
            <a:xfrm>
              <a:off x="5721825" y="2713050"/>
              <a:ext cx="12225" cy="6400"/>
            </a:xfrm>
            <a:custGeom>
              <a:rect b="b" l="l" r="r" t="t"/>
              <a:pathLst>
                <a:path extrusionOk="0" h="256" w="489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"/>
            <p:cNvSpPr/>
            <p:nvPr/>
          </p:nvSpPr>
          <p:spPr>
            <a:xfrm>
              <a:off x="5547100" y="2874600"/>
              <a:ext cx="17600" cy="4000"/>
            </a:xfrm>
            <a:custGeom>
              <a:rect b="b" l="l" r="r" t="t"/>
              <a:pathLst>
                <a:path extrusionOk="0" h="160" w="704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"/>
            <p:cNvSpPr/>
            <p:nvPr/>
          </p:nvSpPr>
          <p:spPr>
            <a:xfrm>
              <a:off x="5618850" y="2903250"/>
              <a:ext cx="10725" cy="5600"/>
            </a:xfrm>
            <a:custGeom>
              <a:rect b="b" l="l" r="r" t="t"/>
              <a:pathLst>
                <a:path extrusionOk="0" h="224" w="429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"/>
            <p:cNvSpPr/>
            <p:nvPr/>
          </p:nvSpPr>
          <p:spPr>
            <a:xfrm>
              <a:off x="5507825" y="2719950"/>
              <a:ext cx="17875" cy="4350"/>
            </a:xfrm>
            <a:custGeom>
              <a:rect b="b" l="l" r="r" t="t"/>
              <a:pathLst>
                <a:path extrusionOk="0" h="174" w="715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"/>
            <p:cNvSpPr/>
            <p:nvPr/>
          </p:nvSpPr>
          <p:spPr>
            <a:xfrm>
              <a:off x="5438175" y="2812675"/>
              <a:ext cx="8350" cy="8650"/>
            </a:xfrm>
            <a:custGeom>
              <a:rect b="b" l="l" r="r" t="t"/>
              <a:pathLst>
                <a:path extrusionOk="0" h="346" w="334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"/>
            <p:cNvSpPr/>
            <p:nvPr/>
          </p:nvSpPr>
          <p:spPr>
            <a:xfrm>
              <a:off x="5470325" y="2704400"/>
              <a:ext cx="12825" cy="10425"/>
            </a:xfrm>
            <a:custGeom>
              <a:rect b="b" l="l" r="r" t="t"/>
              <a:pathLst>
                <a:path extrusionOk="0" h="417" w="513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"/>
            <p:cNvSpPr/>
            <p:nvPr/>
          </p:nvSpPr>
          <p:spPr>
            <a:xfrm>
              <a:off x="5886150" y="2860000"/>
              <a:ext cx="7150" cy="14025"/>
            </a:xfrm>
            <a:custGeom>
              <a:rect b="b" l="l" r="r" t="t"/>
              <a:pathLst>
                <a:path extrusionOk="0" h="561" w="286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"/>
            <p:cNvSpPr/>
            <p:nvPr/>
          </p:nvSpPr>
          <p:spPr>
            <a:xfrm>
              <a:off x="5655750" y="28820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"/>
            <p:cNvSpPr/>
            <p:nvPr/>
          </p:nvSpPr>
          <p:spPr>
            <a:xfrm>
              <a:off x="5625700" y="2731325"/>
              <a:ext cx="11325" cy="3525"/>
            </a:xfrm>
            <a:custGeom>
              <a:rect b="b" l="l" r="r" t="t"/>
              <a:pathLst>
                <a:path extrusionOk="0" h="141" w="453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"/>
            <p:cNvSpPr/>
            <p:nvPr/>
          </p:nvSpPr>
          <p:spPr>
            <a:xfrm>
              <a:off x="5657850" y="2781125"/>
              <a:ext cx="11025" cy="4000"/>
            </a:xfrm>
            <a:custGeom>
              <a:rect b="b" l="l" r="r" t="t"/>
              <a:pathLst>
                <a:path extrusionOk="0" h="160" w="441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"/>
            <p:cNvSpPr/>
            <p:nvPr/>
          </p:nvSpPr>
          <p:spPr>
            <a:xfrm>
              <a:off x="5575975" y="2860600"/>
              <a:ext cx="6575" cy="2700"/>
            </a:xfrm>
            <a:custGeom>
              <a:rect b="b" l="l" r="r" t="t"/>
              <a:pathLst>
                <a:path extrusionOk="0" h="108" w="263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"/>
            <p:cNvSpPr/>
            <p:nvPr/>
          </p:nvSpPr>
          <p:spPr>
            <a:xfrm>
              <a:off x="5583800" y="2801075"/>
              <a:ext cx="2025" cy="2800"/>
            </a:xfrm>
            <a:custGeom>
              <a:rect b="b" l="l" r="r" t="t"/>
              <a:pathLst>
                <a:path extrusionOk="0" h="112" w="81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"/>
            <p:cNvSpPr/>
            <p:nvPr/>
          </p:nvSpPr>
          <p:spPr>
            <a:xfrm>
              <a:off x="5532825" y="2879125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"/>
            <p:cNvSpPr/>
            <p:nvPr/>
          </p:nvSpPr>
          <p:spPr>
            <a:xfrm>
              <a:off x="5557525" y="2864800"/>
              <a:ext cx="7475" cy="2975"/>
            </a:xfrm>
            <a:custGeom>
              <a:rect b="b" l="l" r="r" t="t"/>
              <a:pathLst>
                <a:path extrusionOk="0" h="119" w="299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"/>
            <p:cNvSpPr/>
            <p:nvPr/>
          </p:nvSpPr>
          <p:spPr>
            <a:xfrm>
              <a:off x="5665275" y="2735000"/>
              <a:ext cx="7475" cy="2725"/>
            </a:xfrm>
            <a:custGeom>
              <a:rect b="b" l="l" r="r" t="t"/>
              <a:pathLst>
                <a:path extrusionOk="0" h="109" w="299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"/>
            <p:cNvSpPr/>
            <p:nvPr/>
          </p:nvSpPr>
          <p:spPr>
            <a:xfrm>
              <a:off x="5662600" y="2862675"/>
              <a:ext cx="1800" cy="2650"/>
            </a:xfrm>
            <a:custGeom>
              <a:rect b="b" l="l" r="r" t="t"/>
              <a:pathLst>
                <a:path extrusionOk="0" h="106" w="72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"/>
            <p:cNvSpPr/>
            <p:nvPr/>
          </p:nvSpPr>
          <p:spPr>
            <a:xfrm>
              <a:off x="5617650" y="2864175"/>
              <a:ext cx="5100" cy="5100"/>
            </a:xfrm>
            <a:custGeom>
              <a:rect b="b" l="l" r="r" t="t"/>
              <a:pathLst>
                <a:path extrusionOk="0" h="204" w="204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"/>
            <p:cNvSpPr/>
            <p:nvPr/>
          </p:nvSpPr>
          <p:spPr>
            <a:xfrm>
              <a:off x="5553950" y="2774950"/>
              <a:ext cx="3600" cy="1150"/>
            </a:xfrm>
            <a:custGeom>
              <a:rect b="b" l="l" r="r" t="t"/>
              <a:pathLst>
                <a:path extrusionOk="0" h="46" w="144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"/>
            <p:cNvSpPr/>
            <p:nvPr/>
          </p:nvSpPr>
          <p:spPr>
            <a:xfrm>
              <a:off x="5568550" y="2774425"/>
              <a:ext cx="3575" cy="1375"/>
            </a:xfrm>
            <a:custGeom>
              <a:rect b="b" l="l" r="r" t="t"/>
              <a:pathLst>
                <a:path extrusionOk="0" h="55" w="143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"/>
            <p:cNvSpPr/>
            <p:nvPr/>
          </p:nvSpPr>
          <p:spPr>
            <a:xfrm>
              <a:off x="5561400" y="2774300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"/>
            <p:cNvSpPr/>
            <p:nvPr/>
          </p:nvSpPr>
          <p:spPr>
            <a:xfrm>
              <a:off x="5614975" y="2864175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"/>
            <p:cNvSpPr/>
            <p:nvPr/>
          </p:nvSpPr>
          <p:spPr>
            <a:xfrm>
              <a:off x="5622425" y="2779200"/>
              <a:ext cx="3600" cy="2250"/>
            </a:xfrm>
            <a:custGeom>
              <a:rect b="b" l="l" r="r" t="t"/>
              <a:pathLst>
                <a:path extrusionOk="0" h="90" w="144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"/>
            <p:cNvSpPr/>
            <p:nvPr/>
          </p:nvSpPr>
          <p:spPr>
            <a:xfrm>
              <a:off x="5891800" y="2852275"/>
              <a:ext cx="4775" cy="4475"/>
            </a:xfrm>
            <a:custGeom>
              <a:rect b="b" l="l" r="r" t="t"/>
              <a:pathLst>
                <a:path extrusionOk="0" h="179" w="191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"/>
            <p:cNvSpPr/>
            <p:nvPr/>
          </p:nvSpPr>
          <p:spPr>
            <a:xfrm>
              <a:off x="5844775" y="2707775"/>
              <a:ext cx="3875" cy="1950"/>
            </a:xfrm>
            <a:custGeom>
              <a:rect b="b" l="l" r="r" t="t"/>
              <a:pathLst>
                <a:path extrusionOk="0" h="78" w="155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"/>
            <p:cNvSpPr/>
            <p:nvPr/>
          </p:nvSpPr>
          <p:spPr>
            <a:xfrm>
              <a:off x="5485800" y="2940800"/>
              <a:ext cx="128300" cy="23100"/>
            </a:xfrm>
            <a:custGeom>
              <a:rect b="b" l="l" r="r" t="t"/>
              <a:pathLst>
                <a:path extrusionOk="0" h="924" w="5132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"/>
            <p:cNvSpPr/>
            <p:nvPr/>
          </p:nvSpPr>
          <p:spPr>
            <a:xfrm>
              <a:off x="5411075" y="2798000"/>
              <a:ext cx="28800" cy="120025"/>
            </a:xfrm>
            <a:custGeom>
              <a:rect b="b" l="l" r="r" t="t"/>
              <a:pathLst>
                <a:path extrusionOk="0" h="4801" w="1152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"/>
            <p:cNvSpPr/>
            <p:nvPr/>
          </p:nvSpPr>
          <p:spPr>
            <a:xfrm>
              <a:off x="5560200" y="2949200"/>
              <a:ext cx="94100" cy="19475"/>
            </a:xfrm>
            <a:custGeom>
              <a:rect b="b" l="l" r="r" t="t"/>
              <a:pathLst>
                <a:path extrusionOk="0" h="779" w="3764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"/>
            <p:cNvSpPr/>
            <p:nvPr/>
          </p:nvSpPr>
          <p:spPr>
            <a:xfrm>
              <a:off x="5464650" y="2939425"/>
              <a:ext cx="53900" cy="17950"/>
            </a:xfrm>
            <a:custGeom>
              <a:rect b="b" l="l" r="r" t="t"/>
              <a:pathLst>
                <a:path extrusionOk="0" h="718" w="2156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"/>
            <p:cNvSpPr/>
            <p:nvPr/>
          </p:nvSpPr>
          <p:spPr>
            <a:xfrm>
              <a:off x="5416725" y="2744525"/>
              <a:ext cx="18200" cy="48825"/>
            </a:xfrm>
            <a:custGeom>
              <a:rect b="b" l="l" r="r" t="t"/>
              <a:pathLst>
                <a:path extrusionOk="0" h="1953" w="728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"/>
            <p:cNvSpPr/>
            <p:nvPr/>
          </p:nvSpPr>
          <p:spPr>
            <a:xfrm>
              <a:off x="5495925" y="2915375"/>
              <a:ext cx="58350" cy="13525"/>
            </a:xfrm>
            <a:custGeom>
              <a:rect b="b" l="l" r="r" t="t"/>
              <a:pathLst>
                <a:path extrusionOk="0" h="541" w="2334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"/>
            <p:cNvSpPr/>
            <p:nvPr/>
          </p:nvSpPr>
          <p:spPr>
            <a:xfrm>
              <a:off x="5424175" y="2701350"/>
              <a:ext cx="20875" cy="55700"/>
            </a:xfrm>
            <a:custGeom>
              <a:rect b="b" l="l" r="r" t="t"/>
              <a:pathLst>
                <a:path extrusionOk="0" h="2228" w="835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"/>
            <p:cNvSpPr/>
            <p:nvPr/>
          </p:nvSpPr>
          <p:spPr>
            <a:xfrm>
              <a:off x="5389050" y="2770700"/>
              <a:ext cx="10750" cy="56875"/>
            </a:xfrm>
            <a:custGeom>
              <a:rect b="b" l="l" r="r" t="t"/>
              <a:pathLst>
                <a:path extrusionOk="0" h="2275" w="43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"/>
            <p:cNvSpPr/>
            <p:nvPr/>
          </p:nvSpPr>
          <p:spPr>
            <a:xfrm>
              <a:off x="5417325" y="2842150"/>
              <a:ext cx="14625" cy="36325"/>
            </a:xfrm>
            <a:custGeom>
              <a:rect b="b" l="l" r="r" t="t"/>
              <a:pathLst>
                <a:path extrusionOk="0" h="1453" w="585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"/>
            <p:cNvSpPr/>
            <p:nvPr/>
          </p:nvSpPr>
          <p:spPr>
            <a:xfrm>
              <a:off x="5408100" y="2799275"/>
              <a:ext cx="5975" cy="54800"/>
            </a:xfrm>
            <a:custGeom>
              <a:rect b="b" l="l" r="r" t="t"/>
              <a:pathLst>
                <a:path extrusionOk="0" h="2192" w="239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"/>
            <p:cNvSpPr/>
            <p:nvPr/>
          </p:nvSpPr>
          <p:spPr>
            <a:xfrm>
              <a:off x="5439050" y="2692125"/>
              <a:ext cx="23250" cy="18500"/>
            </a:xfrm>
            <a:custGeom>
              <a:rect b="b" l="l" r="r" t="t"/>
              <a:pathLst>
                <a:path extrusionOk="0" h="740" w="93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"/>
            <p:cNvSpPr/>
            <p:nvPr/>
          </p:nvSpPr>
          <p:spPr>
            <a:xfrm>
              <a:off x="5403650" y="2719100"/>
              <a:ext cx="14600" cy="30500"/>
            </a:xfrm>
            <a:custGeom>
              <a:rect b="b" l="l" r="r" t="t"/>
              <a:pathLst>
                <a:path extrusionOk="0" h="1220" w="584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"/>
            <p:cNvSpPr/>
            <p:nvPr/>
          </p:nvSpPr>
          <p:spPr>
            <a:xfrm>
              <a:off x="5413750" y="2702850"/>
              <a:ext cx="16400" cy="17575"/>
            </a:xfrm>
            <a:custGeom>
              <a:rect b="b" l="l" r="r" t="t"/>
              <a:pathLst>
                <a:path extrusionOk="0" h="703" w="656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"/>
            <p:cNvSpPr/>
            <p:nvPr/>
          </p:nvSpPr>
          <p:spPr>
            <a:xfrm>
              <a:off x="5423575" y="2716250"/>
              <a:ext cx="8075" cy="25900"/>
            </a:xfrm>
            <a:custGeom>
              <a:rect b="b" l="l" r="r" t="t"/>
              <a:pathLst>
                <a:path extrusionOk="0" h="1036" w="323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"/>
            <p:cNvSpPr/>
            <p:nvPr/>
          </p:nvSpPr>
          <p:spPr>
            <a:xfrm>
              <a:off x="5586400" y="2946400"/>
              <a:ext cx="18475" cy="6050"/>
            </a:xfrm>
            <a:custGeom>
              <a:rect b="b" l="l" r="r" t="t"/>
              <a:pathLst>
                <a:path extrusionOk="0" h="242" w="739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"/>
            <p:cNvSpPr/>
            <p:nvPr/>
          </p:nvSpPr>
          <p:spPr>
            <a:xfrm>
              <a:off x="5748025" y="2939000"/>
              <a:ext cx="22050" cy="4975"/>
            </a:xfrm>
            <a:custGeom>
              <a:rect b="b" l="l" r="r" t="t"/>
              <a:pathLst>
                <a:path extrusionOk="0" h="199" w="882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"/>
            <p:cNvSpPr/>
            <p:nvPr/>
          </p:nvSpPr>
          <p:spPr>
            <a:xfrm>
              <a:off x="5442325" y="2921625"/>
              <a:ext cx="20875" cy="7275"/>
            </a:xfrm>
            <a:custGeom>
              <a:rect b="b" l="l" r="r" t="t"/>
              <a:pathLst>
                <a:path extrusionOk="0" h="291" w="835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"/>
            <p:cNvSpPr/>
            <p:nvPr/>
          </p:nvSpPr>
          <p:spPr>
            <a:xfrm>
              <a:off x="5435500" y="2914175"/>
              <a:ext cx="14300" cy="11350"/>
            </a:xfrm>
            <a:custGeom>
              <a:rect b="b" l="l" r="r" t="t"/>
              <a:pathLst>
                <a:path extrusionOk="0" h="454" w="572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"/>
            <p:cNvSpPr/>
            <p:nvPr/>
          </p:nvSpPr>
          <p:spPr>
            <a:xfrm>
              <a:off x="5442925" y="2953475"/>
              <a:ext cx="21450" cy="4625"/>
            </a:xfrm>
            <a:custGeom>
              <a:rect b="b" l="l" r="r" t="t"/>
              <a:pathLst>
                <a:path extrusionOk="0" h="185" w="858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"/>
            <p:cNvSpPr/>
            <p:nvPr/>
          </p:nvSpPr>
          <p:spPr>
            <a:xfrm>
              <a:off x="5805475" y="2964675"/>
              <a:ext cx="15200" cy="3475"/>
            </a:xfrm>
            <a:custGeom>
              <a:rect b="b" l="l" r="r" t="t"/>
              <a:pathLst>
                <a:path extrusionOk="0" h="139" w="608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"/>
            <p:cNvSpPr/>
            <p:nvPr/>
          </p:nvSpPr>
          <p:spPr>
            <a:xfrm>
              <a:off x="5430725" y="2867750"/>
              <a:ext cx="6875" cy="14300"/>
            </a:xfrm>
            <a:custGeom>
              <a:rect b="b" l="l" r="r" t="t"/>
              <a:pathLst>
                <a:path extrusionOk="0" h="572" w="275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"/>
            <p:cNvSpPr/>
            <p:nvPr/>
          </p:nvSpPr>
          <p:spPr>
            <a:xfrm>
              <a:off x="5395300" y="2767425"/>
              <a:ext cx="5100" cy="13725"/>
            </a:xfrm>
            <a:custGeom>
              <a:rect b="b" l="l" r="r" t="t"/>
              <a:pathLst>
                <a:path extrusionOk="0" h="549" w="204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"/>
            <p:cNvSpPr/>
            <p:nvPr/>
          </p:nvSpPr>
          <p:spPr>
            <a:xfrm>
              <a:off x="5397975" y="2749575"/>
              <a:ext cx="5700" cy="13725"/>
            </a:xfrm>
            <a:custGeom>
              <a:rect b="b" l="l" r="r" t="t"/>
              <a:pathLst>
                <a:path extrusionOk="0" h="549" w="228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"/>
            <p:cNvSpPr/>
            <p:nvPr/>
          </p:nvSpPr>
          <p:spPr>
            <a:xfrm>
              <a:off x="5413750" y="2784400"/>
              <a:ext cx="7775" cy="14600"/>
            </a:xfrm>
            <a:custGeom>
              <a:rect b="b" l="l" r="r" t="t"/>
              <a:pathLst>
                <a:path extrusionOk="0" h="584" w="311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"/>
            <p:cNvSpPr/>
            <p:nvPr/>
          </p:nvSpPr>
          <p:spPr>
            <a:xfrm>
              <a:off x="5776900" y="2942300"/>
              <a:ext cx="14025" cy="5200"/>
            </a:xfrm>
            <a:custGeom>
              <a:rect b="b" l="l" r="r" t="t"/>
              <a:pathLst>
                <a:path extrusionOk="0" h="208" w="561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"/>
            <p:cNvSpPr/>
            <p:nvPr/>
          </p:nvSpPr>
          <p:spPr>
            <a:xfrm>
              <a:off x="5468225" y="2903300"/>
              <a:ext cx="10450" cy="4300"/>
            </a:xfrm>
            <a:custGeom>
              <a:rect b="b" l="l" r="r" t="t"/>
              <a:pathLst>
                <a:path extrusionOk="0" h="172" w="418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"/>
            <p:cNvSpPr/>
            <p:nvPr/>
          </p:nvSpPr>
          <p:spPr>
            <a:xfrm>
              <a:off x="5521800" y="2921550"/>
              <a:ext cx="11050" cy="3975"/>
            </a:xfrm>
            <a:custGeom>
              <a:rect b="b" l="l" r="r" t="t"/>
              <a:pathLst>
                <a:path extrusionOk="0" h="159" w="442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"/>
            <p:cNvSpPr/>
            <p:nvPr/>
          </p:nvSpPr>
          <p:spPr>
            <a:xfrm>
              <a:off x="5440550" y="2691825"/>
              <a:ext cx="6575" cy="7475"/>
            </a:xfrm>
            <a:custGeom>
              <a:rect b="b" l="l" r="r" t="t"/>
              <a:pathLst>
                <a:path extrusionOk="0" h="299" w="263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"/>
            <p:cNvSpPr/>
            <p:nvPr/>
          </p:nvSpPr>
          <p:spPr>
            <a:xfrm>
              <a:off x="5431925" y="2706425"/>
              <a:ext cx="4475" cy="7450"/>
            </a:xfrm>
            <a:custGeom>
              <a:rect b="b" l="l" r="r" t="t"/>
              <a:pathLst>
                <a:path extrusionOk="0" h="298" w="179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"/>
            <p:cNvSpPr/>
            <p:nvPr/>
          </p:nvSpPr>
          <p:spPr>
            <a:xfrm>
              <a:off x="5793575" y="2962625"/>
              <a:ext cx="5075" cy="1575"/>
            </a:xfrm>
            <a:custGeom>
              <a:rect b="b" l="l" r="r" t="t"/>
              <a:pathLst>
                <a:path extrusionOk="0" h="63" w="203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"/>
            <p:cNvSpPr/>
            <p:nvPr/>
          </p:nvSpPr>
          <p:spPr>
            <a:xfrm>
              <a:off x="6112650" y="2685575"/>
              <a:ext cx="12525" cy="9400"/>
            </a:xfrm>
            <a:custGeom>
              <a:rect b="b" l="l" r="r" t="t"/>
              <a:pathLst>
                <a:path extrusionOk="0" h="376" w="501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"/>
            <p:cNvSpPr/>
            <p:nvPr/>
          </p:nvSpPr>
          <p:spPr>
            <a:xfrm>
              <a:off x="6090025" y="2683050"/>
              <a:ext cx="14925" cy="9100"/>
            </a:xfrm>
            <a:custGeom>
              <a:rect b="b" l="l" r="r" t="t"/>
              <a:pathLst>
                <a:path extrusionOk="0" h="364" w="597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"/>
            <p:cNvSpPr/>
            <p:nvPr/>
          </p:nvSpPr>
          <p:spPr>
            <a:xfrm>
              <a:off x="6092425" y="2682050"/>
              <a:ext cx="6850" cy="2650"/>
            </a:xfrm>
            <a:custGeom>
              <a:rect b="b" l="l" r="r" t="t"/>
              <a:pathLst>
                <a:path extrusionOk="0" h="106" w="274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"/>
            <p:cNvSpPr/>
            <p:nvPr/>
          </p:nvSpPr>
          <p:spPr>
            <a:xfrm>
              <a:off x="6102250" y="2684675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"/>
            <p:cNvSpPr/>
            <p:nvPr/>
          </p:nvSpPr>
          <p:spPr>
            <a:xfrm>
              <a:off x="6111175" y="2687950"/>
              <a:ext cx="2400" cy="3900"/>
            </a:xfrm>
            <a:custGeom>
              <a:rect b="b" l="l" r="r" t="t"/>
              <a:pathLst>
                <a:path extrusionOk="0" h="156" w="96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"/>
            <p:cNvSpPr/>
            <p:nvPr/>
          </p:nvSpPr>
          <p:spPr>
            <a:xfrm>
              <a:off x="6113850" y="2685575"/>
              <a:ext cx="3900" cy="2400"/>
            </a:xfrm>
            <a:custGeom>
              <a:rect b="b" l="l" r="r" t="t"/>
              <a:pathLst>
                <a:path extrusionOk="0" h="96" w="156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"/>
            <p:cNvSpPr/>
            <p:nvPr/>
          </p:nvSpPr>
          <p:spPr>
            <a:xfrm>
              <a:off x="5511100" y="2691975"/>
              <a:ext cx="53300" cy="8575"/>
            </a:xfrm>
            <a:custGeom>
              <a:rect b="b" l="l" r="r" t="t"/>
              <a:pathLst>
                <a:path extrusionOk="0" h="343" w="2132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"/>
            <p:cNvSpPr/>
            <p:nvPr/>
          </p:nvSpPr>
          <p:spPr>
            <a:xfrm>
              <a:off x="5453950" y="2677125"/>
              <a:ext cx="23225" cy="23475"/>
            </a:xfrm>
            <a:custGeom>
              <a:rect b="b" l="l" r="r" t="t"/>
              <a:pathLst>
                <a:path extrusionOk="0" h="939" w="929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"/>
            <p:cNvSpPr/>
            <p:nvPr/>
          </p:nvSpPr>
          <p:spPr>
            <a:xfrm>
              <a:off x="5464650" y="2684400"/>
              <a:ext cx="27425" cy="15200"/>
            </a:xfrm>
            <a:custGeom>
              <a:rect b="b" l="l" r="r" t="t"/>
              <a:pathLst>
                <a:path extrusionOk="0" h="608" w="1097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"/>
            <p:cNvSpPr/>
            <p:nvPr/>
          </p:nvSpPr>
          <p:spPr>
            <a:xfrm>
              <a:off x="5466150" y="2696400"/>
              <a:ext cx="17000" cy="11525"/>
            </a:xfrm>
            <a:custGeom>
              <a:rect b="b" l="l" r="r" t="t"/>
              <a:pathLst>
                <a:path extrusionOk="0" h="461" w="68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"/>
            <p:cNvSpPr/>
            <p:nvPr/>
          </p:nvSpPr>
          <p:spPr>
            <a:xfrm>
              <a:off x="5501875" y="2691825"/>
              <a:ext cx="5975" cy="6025"/>
            </a:xfrm>
            <a:custGeom>
              <a:rect b="b" l="l" r="r" t="t"/>
              <a:pathLst>
                <a:path extrusionOk="0" h="241" w="239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"/>
            <p:cNvSpPr/>
            <p:nvPr/>
          </p:nvSpPr>
          <p:spPr>
            <a:xfrm>
              <a:off x="5920075" y="2674275"/>
              <a:ext cx="7475" cy="2375"/>
            </a:xfrm>
            <a:custGeom>
              <a:rect b="b" l="l" r="r" t="t"/>
              <a:pathLst>
                <a:path extrusionOk="0" h="95" w="299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"/>
            <p:cNvSpPr/>
            <p:nvPr/>
          </p:nvSpPr>
          <p:spPr>
            <a:xfrm>
              <a:off x="5873050" y="2670100"/>
              <a:ext cx="3875" cy="1525"/>
            </a:xfrm>
            <a:custGeom>
              <a:rect b="b" l="l" r="r" t="t"/>
              <a:pathLst>
                <a:path extrusionOk="0" h="61" w="155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"/>
            <p:cNvSpPr/>
            <p:nvPr/>
          </p:nvSpPr>
          <p:spPr>
            <a:xfrm>
              <a:off x="5866200" y="26707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"/>
            <p:cNvSpPr/>
            <p:nvPr/>
          </p:nvSpPr>
          <p:spPr>
            <a:xfrm>
              <a:off x="6098375" y="2717425"/>
              <a:ext cx="8950" cy="3000"/>
            </a:xfrm>
            <a:custGeom>
              <a:rect b="b" l="l" r="r" t="t"/>
              <a:pathLst>
                <a:path extrusionOk="0" h="120" w="358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"/>
            <p:cNvSpPr/>
            <p:nvPr/>
          </p:nvSpPr>
          <p:spPr>
            <a:xfrm>
              <a:off x="6116225" y="2717125"/>
              <a:ext cx="9850" cy="3000"/>
            </a:xfrm>
            <a:custGeom>
              <a:rect b="b" l="l" r="r" t="t"/>
              <a:pathLst>
                <a:path extrusionOk="0" h="120" w="394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"/>
            <p:cNvSpPr/>
            <p:nvPr/>
          </p:nvSpPr>
          <p:spPr>
            <a:xfrm>
              <a:off x="6095400" y="2717425"/>
              <a:ext cx="3875" cy="2400"/>
            </a:xfrm>
            <a:custGeom>
              <a:rect b="b" l="l" r="r" t="t"/>
              <a:pathLst>
                <a:path extrusionOk="0" h="96" w="155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"/>
            <p:cNvSpPr/>
            <p:nvPr/>
          </p:nvSpPr>
          <p:spPr>
            <a:xfrm>
              <a:off x="6106400" y="27174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"/>
            <p:cNvSpPr/>
            <p:nvPr/>
          </p:nvSpPr>
          <p:spPr>
            <a:xfrm>
              <a:off x="6126950" y="2717425"/>
              <a:ext cx="5975" cy="3000"/>
            </a:xfrm>
            <a:custGeom>
              <a:rect b="b" l="l" r="r" t="t"/>
              <a:pathLst>
                <a:path extrusionOk="0" h="120" w="239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"/>
            <p:cNvSpPr/>
            <p:nvPr/>
          </p:nvSpPr>
          <p:spPr>
            <a:xfrm>
              <a:off x="6124575" y="27174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"/>
            <p:cNvSpPr/>
            <p:nvPr/>
          </p:nvSpPr>
          <p:spPr>
            <a:xfrm>
              <a:off x="6131700" y="27162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"/>
            <p:cNvSpPr/>
            <p:nvPr/>
          </p:nvSpPr>
          <p:spPr>
            <a:xfrm>
              <a:off x="6115050" y="2717425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"/>
            <p:cNvSpPr/>
            <p:nvPr/>
          </p:nvSpPr>
          <p:spPr>
            <a:xfrm>
              <a:off x="6138550" y="2716250"/>
              <a:ext cx="1525" cy="2100"/>
            </a:xfrm>
            <a:custGeom>
              <a:rect b="b" l="l" r="r" t="t"/>
              <a:pathLst>
                <a:path extrusionOk="0" h="84" w="61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"/>
            <p:cNvSpPr/>
            <p:nvPr/>
          </p:nvSpPr>
          <p:spPr>
            <a:xfrm>
              <a:off x="6073950" y="2788875"/>
              <a:ext cx="14625" cy="10050"/>
            </a:xfrm>
            <a:custGeom>
              <a:rect b="b" l="l" r="r" t="t"/>
              <a:pathLst>
                <a:path extrusionOk="0" h="402" w="585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"/>
            <p:cNvSpPr/>
            <p:nvPr/>
          </p:nvSpPr>
          <p:spPr>
            <a:xfrm>
              <a:off x="6101950" y="2763575"/>
              <a:ext cx="8350" cy="3300"/>
            </a:xfrm>
            <a:custGeom>
              <a:rect b="b" l="l" r="r" t="t"/>
              <a:pathLst>
                <a:path extrusionOk="0" h="132" w="334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"/>
            <p:cNvSpPr/>
            <p:nvPr/>
          </p:nvSpPr>
          <p:spPr>
            <a:xfrm>
              <a:off x="5997175" y="2716675"/>
              <a:ext cx="26800" cy="3250"/>
            </a:xfrm>
            <a:custGeom>
              <a:rect b="b" l="l" r="r" t="t"/>
              <a:pathLst>
                <a:path extrusionOk="0" h="130" w="1072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"/>
            <p:cNvSpPr/>
            <p:nvPr/>
          </p:nvSpPr>
          <p:spPr>
            <a:xfrm>
              <a:off x="6038250" y="2716775"/>
              <a:ext cx="14600" cy="3950"/>
            </a:xfrm>
            <a:custGeom>
              <a:rect b="b" l="l" r="r" t="t"/>
              <a:pathLst>
                <a:path extrusionOk="0" h="158" w="584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"/>
            <p:cNvSpPr/>
            <p:nvPr/>
          </p:nvSpPr>
          <p:spPr>
            <a:xfrm>
              <a:off x="6027525" y="2717650"/>
              <a:ext cx="7175" cy="2475"/>
            </a:xfrm>
            <a:custGeom>
              <a:rect b="b" l="l" r="r" t="t"/>
              <a:pathLst>
                <a:path extrusionOk="0" h="99" w="287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"/>
            <p:cNvSpPr/>
            <p:nvPr/>
          </p:nvSpPr>
          <p:spPr>
            <a:xfrm>
              <a:off x="6002225" y="2792150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"/>
            <p:cNvSpPr/>
            <p:nvPr/>
          </p:nvSpPr>
          <p:spPr>
            <a:xfrm>
              <a:off x="6216250" y="2743025"/>
              <a:ext cx="2700" cy="1850"/>
            </a:xfrm>
            <a:custGeom>
              <a:rect b="b" l="l" r="r" t="t"/>
              <a:pathLst>
                <a:path extrusionOk="0" h="74" w="108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"/>
            <p:cNvSpPr/>
            <p:nvPr/>
          </p:nvSpPr>
          <p:spPr>
            <a:xfrm>
              <a:off x="5357500" y="2590925"/>
              <a:ext cx="13725" cy="4375"/>
            </a:xfrm>
            <a:custGeom>
              <a:rect b="b" l="l" r="r" t="t"/>
              <a:pathLst>
                <a:path extrusionOk="0" h="175" w="549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"/>
            <p:cNvSpPr/>
            <p:nvPr/>
          </p:nvSpPr>
          <p:spPr>
            <a:xfrm>
              <a:off x="6123675" y="2656100"/>
              <a:ext cx="7750" cy="3225"/>
            </a:xfrm>
            <a:custGeom>
              <a:rect b="b" l="l" r="r" t="t"/>
              <a:pathLst>
                <a:path extrusionOk="0" h="129" w="31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"/>
            <p:cNvSpPr/>
            <p:nvPr/>
          </p:nvSpPr>
          <p:spPr>
            <a:xfrm>
              <a:off x="6131400" y="2656400"/>
              <a:ext cx="2700" cy="2425"/>
            </a:xfrm>
            <a:custGeom>
              <a:rect b="b" l="l" r="r" t="t"/>
              <a:pathLst>
                <a:path extrusionOk="0" h="97" w="108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"/>
            <p:cNvSpPr/>
            <p:nvPr/>
          </p:nvSpPr>
          <p:spPr>
            <a:xfrm>
              <a:off x="5238750" y="2554900"/>
              <a:ext cx="3275" cy="7775"/>
            </a:xfrm>
            <a:custGeom>
              <a:rect b="b" l="l" r="r" t="t"/>
              <a:pathLst>
                <a:path extrusionOk="0" h="311" w="131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"/>
            <p:cNvSpPr/>
            <p:nvPr/>
          </p:nvSpPr>
          <p:spPr>
            <a:xfrm>
              <a:off x="5224150" y="25406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"/>
            <p:cNvSpPr/>
            <p:nvPr/>
          </p:nvSpPr>
          <p:spPr>
            <a:xfrm>
              <a:off x="5235475" y="254360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"/>
            <p:cNvSpPr/>
            <p:nvPr/>
          </p:nvSpPr>
          <p:spPr>
            <a:xfrm>
              <a:off x="5313450" y="25879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"/>
            <p:cNvSpPr/>
            <p:nvPr/>
          </p:nvSpPr>
          <p:spPr>
            <a:xfrm>
              <a:off x="5320900" y="2587950"/>
              <a:ext cx="3875" cy="3300"/>
            </a:xfrm>
            <a:custGeom>
              <a:rect b="b" l="l" r="r" t="t"/>
              <a:pathLst>
                <a:path extrusionOk="0" h="132" w="155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"/>
            <p:cNvSpPr/>
            <p:nvPr/>
          </p:nvSpPr>
          <p:spPr>
            <a:xfrm>
              <a:off x="5944250" y="2804600"/>
              <a:ext cx="45800" cy="21175"/>
            </a:xfrm>
            <a:custGeom>
              <a:rect b="b" l="l" r="r" t="t"/>
              <a:pathLst>
                <a:path extrusionOk="0" h="847" w="1832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"/>
            <p:cNvSpPr/>
            <p:nvPr/>
          </p:nvSpPr>
          <p:spPr>
            <a:xfrm>
              <a:off x="6105425" y="2816950"/>
              <a:ext cx="23025" cy="11525"/>
            </a:xfrm>
            <a:custGeom>
              <a:rect b="b" l="l" r="r" t="t"/>
              <a:pathLst>
                <a:path extrusionOk="0" h="461" w="921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"/>
            <p:cNvSpPr/>
            <p:nvPr/>
          </p:nvSpPr>
          <p:spPr>
            <a:xfrm>
              <a:off x="6003125" y="2823175"/>
              <a:ext cx="28000" cy="7025"/>
            </a:xfrm>
            <a:custGeom>
              <a:rect b="b" l="l" r="r" t="t"/>
              <a:pathLst>
                <a:path extrusionOk="0" h="281" w="112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"/>
            <p:cNvSpPr/>
            <p:nvPr/>
          </p:nvSpPr>
          <p:spPr>
            <a:xfrm>
              <a:off x="6013075" y="2814125"/>
              <a:ext cx="11200" cy="10175"/>
            </a:xfrm>
            <a:custGeom>
              <a:rect b="b" l="l" r="r" t="t"/>
              <a:pathLst>
                <a:path extrusionOk="0" h="407" w="448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"/>
            <p:cNvSpPr/>
            <p:nvPr/>
          </p:nvSpPr>
          <p:spPr>
            <a:xfrm>
              <a:off x="6073075" y="2817750"/>
              <a:ext cx="9550" cy="6550"/>
            </a:xfrm>
            <a:custGeom>
              <a:rect b="b" l="l" r="r" t="t"/>
              <a:pathLst>
                <a:path extrusionOk="0" h="262" w="382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"/>
            <p:cNvSpPr/>
            <p:nvPr/>
          </p:nvSpPr>
          <p:spPr>
            <a:xfrm>
              <a:off x="6033175" y="2815050"/>
              <a:ext cx="8625" cy="7500"/>
            </a:xfrm>
            <a:custGeom>
              <a:rect b="b" l="l" r="r" t="t"/>
              <a:pathLst>
                <a:path extrusionOk="0" h="300" w="345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"/>
            <p:cNvSpPr/>
            <p:nvPr/>
          </p:nvSpPr>
          <p:spPr>
            <a:xfrm>
              <a:off x="5938225" y="2877575"/>
              <a:ext cx="28300" cy="100625"/>
            </a:xfrm>
            <a:custGeom>
              <a:rect b="b" l="l" r="r" t="t"/>
              <a:pathLst>
                <a:path extrusionOk="0" h="4025" w="1132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"/>
            <p:cNvSpPr/>
            <p:nvPr/>
          </p:nvSpPr>
          <p:spPr>
            <a:xfrm>
              <a:off x="5959075" y="2820525"/>
              <a:ext cx="30975" cy="66400"/>
            </a:xfrm>
            <a:custGeom>
              <a:rect b="b" l="l" r="r" t="t"/>
              <a:pathLst>
                <a:path extrusionOk="0" h="2656" w="1239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"/>
            <p:cNvSpPr/>
            <p:nvPr/>
          </p:nvSpPr>
          <p:spPr>
            <a:xfrm>
              <a:off x="5965025" y="2874900"/>
              <a:ext cx="11325" cy="14600"/>
            </a:xfrm>
            <a:custGeom>
              <a:rect b="b" l="l" r="r" t="t"/>
              <a:pathLst>
                <a:path extrusionOk="0" h="584" w="453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"/>
            <p:cNvSpPr/>
            <p:nvPr/>
          </p:nvSpPr>
          <p:spPr>
            <a:xfrm>
              <a:off x="5948350" y="2921025"/>
              <a:ext cx="14600" cy="36050"/>
            </a:xfrm>
            <a:custGeom>
              <a:rect b="b" l="l" r="r" t="t"/>
              <a:pathLst>
                <a:path extrusionOk="0" h="1442" w="584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"/>
            <p:cNvSpPr/>
            <p:nvPr/>
          </p:nvSpPr>
          <p:spPr>
            <a:xfrm>
              <a:off x="5954300" y="2902575"/>
              <a:ext cx="12225" cy="8650"/>
            </a:xfrm>
            <a:custGeom>
              <a:rect b="b" l="l" r="r" t="t"/>
              <a:pathLst>
                <a:path extrusionOk="0" h="346" w="489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"/>
            <p:cNvSpPr/>
            <p:nvPr/>
          </p:nvSpPr>
          <p:spPr>
            <a:xfrm>
              <a:off x="5945675" y="2957350"/>
              <a:ext cx="6875" cy="15500"/>
            </a:xfrm>
            <a:custGeom>
              <a:rect b="b" l="l" r="r" t="t"/>
              <a:pathLst>
                <a:path extrusionOk="0" h="620" w="275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"/>
            <p:cNvSpPr/>
            <p:nvPr/>
          </p:nvSpPr>
          <p:spPr>
            <a:xfrm>
              <a:off x="6106400" y="2935900"/>
              <a:ext cx="8950" cy="3350"/>
            </a:xfrm>
            <a:custGeom>
              <a:rect b="b" l="l" r="r" t="t"/>
              <a:pathLst>
                <a:path extrusionOk="0" h="134" w="358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"/>
            <p:cNvSpPr/>
            <p:nvPr/>
          </p:nvSpPr>
          <p:spPr>
            <a:xfrm>
              <a:off x="6006400" y="2828450"/>
              <a:ext cx="16675" cy="3875"/>
            </a:xfrm>
            <a:custGeom>
              <a:rect b="b" l="l" r="r" t="t"/>
              <a:pathLst>
                <a:path extrusionOk="0" h="155" w="667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"/>
            <p:cNvSpPr/>
            <p:nvPr/>
          </p:nvSpPr>
          <p:spPr>
            <a:xfrm>
              <a:off x="5973650" y="2437325"/>
              <a:ext cx="10750" cy="3500"/>
            </a:xfrm>
            <a:custGeom>
              <a:rect b="b" l="l" r="r" t="t"/>
              <a:pathLst>
                <a:path extrusionOk="0" h="140" w="43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"/>
            <p:cNvSpPr/>
            <p:nvPr/>
          </p:nvSpPr>
          <p:spPr>
            <a:xfrm>
              <a:off x="5981100" y="2990600"/>
              <a:ext cx="17875" cy="6025"/>
            </a:xfrm>
            <a:custGeom>
              <a:rect b="b" l="l" r="r" t="t"/>
              <a:pathLst>
                <a:path extrusionOk="0" h="241" w="715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"/>
            <p:cNvSpPr/>
            <p:nvPr/>
          </p:nvSpPr>
          <p:spPr>
            <a:xfrm>
              <a:off x="5939725" y="2964475"/>
              <a:ext cx="10150" cy="12225"/>
            </a:xfrm>
            <a:custGeom>
              <a:rect b="b" l="l" r="r" t="t"/>
              <a:pathLst>
                <a:path extrusionOk="0" h="489" w="406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"/>
            <p:cNvSpPr/>
            <p:nvPr/>
          </p:nvSpPr>
          <p:spPr>
            <a:xfrm>
              <a:off x="6002525" y="2991500"/>
              <a:ext cx="11025" cy="4925"/>
            </a:xfrm>
            <a:custGeom>
              <a:rect b="b" l="l" r="r" t="t"/>
              <a:pathLst>
                <a:path extrusionOk="0" h="197" w="441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"/>
            <p:cNvSpPr/>
            <p:nvPr/>
          </p:nvSpPr>
          <p:spPr>
            <a:xfrm>
              <a:off x="6023350" y="2993250"/>
              <a:ext cx="11950" cy="2800"/>
            </a:xfrm>
            <a:custGeom>
              <a:rect b="b" l="l" r="r" t="t"/>
              <a:pathLst>
                <a:path extrusionOk="0" h="112" w="478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"/>
            <p:cNvSpPr/>
            <p:nvPr/>
          </p:nvSpPr>
          <p:spPr>
            <a:xfrm>
              <a:off x="6038250" y="2996325"/>
              <a:ext cx="7150" cy="2925"/>
            </a:xfrm>
            <a:custGeom>
              <a:rect b="b" l="l" r="r" t="t"/>
              <a:pathLst>
                <a:path extrusionOk="0" h="117" w="286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"/>
            <p:cNvSpPr/>
            <p:nvPr/>
          </p:nvSpPr>
          <p:spPr>
            <a:xfrm>
              <a:off x="6016800" y="2991900"/>
              <a:ext cx="4200" cy="4150"/>
            </a:xfrm>
            <a:custGeom>
              <a:rect b="b" l="l" r="r" t="t"/>
              <a:pathLst>
                <a:path extrusionOk="0" h="166" w="168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"/>
            <p:cNvSpPr/>
            <p:nvPr/>
          </p:nvSpPr>
          <p:spPr>
            <a:xfrm>
              <a:off x="5977225" y="299692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"/>
            <p:cNvSpPr/>
            <p:nvPr/>
          </p:nvSpPr>
          <p:spPr>
            <a:xfrm>
              <a:off x="5973650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"/>
            <p:cNvSpPr/>
            <p:nvPr/>
          </p:nvSpPr>
          <p:spPr>
            <a:xfrm>
              <a:off x="5966500" y="2991575"/>
              <a:ext cx="3900" cy="1500"/>
            </a:xfrm>
            <a:custGeom>
              <a:rect b="b" l="l" r="r" t="t"/>
              <a:pathLst>
                <a:path extrusionOk="0" h="60" w="156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"/>
            <p:cNvSpPr/>
            <p:nvPr/>
          </p:nvSpPr>
          <p:spPr>
            <a:xfrm>
              <a:off x="5962925" y="29930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"/>
            <p:cNvSpPr/>
            <p:nvPr/>
          </p:nvSpPr>
          <p:spPr>
            <a:xfrm>
              <a:off x="5998950" y="2991475"/>
              <a:ext cx="3600" cy="1600"/>
            </a:xfrm>
            <a:custGeom>
              <a:rect b="b" l="l" r="r" t="t"/>
              <a:pathLst>
                <a:path extrusionOk="0" h="64" w="144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"/>
            <p:cNvSpPr/>
            <p:nvPr/>
          </p:nvSpPr>
          <p:spPr>
            <a:xfrm>
              <a:off x="5943875" y="2982650"/>
              <a:ext cx="4800" cy="4175"/>
            </a:xfrm>
            <a:custGeom>
              <a:rect b="b" l="l" r="r" t="t"/>
              <a:pathLst>
                <a:path extrusionOk="0" h="167" w="192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"/>
            <p:cNvSpPr/>
            <p:nvPr/>
          </p:nvSpPr>
          <p:spPr>
            <a:xfrm>
              <a:off x="5940600" y="2982650"/>
              <a:ext cx="4500" cy="4175"/>
            </a:xfrm>
            <a:custGeom>
              <a:rect b="b" l="l" r="r" t="t"/>
              <a:pathLst>
                <a:path extrusionOk="0" h="167" w="18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"/>
            <p:cNvSpPr/>
            <p:nvPr/>
          </p:nvSpPr>
          <p:spPr>
            <a:xfrm>
              <a:off x="5945075" y="2974600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"/>
            <p:cNvSpPr/>
            <p:nvPr/>
          </p:nvSpPr>
          <p:spPr>
            <a:xfrm>
              <a:off x="6037950" y="2964850"/>
              <a:ext cx="7750" cy="3525"/>
            </a:xfrm>
            <a:custGeom>
              <a:rect b="b" l="l" r="r" t="t"/>
              <a:pathLst>
                <a:path extrusionOk="0" h="141" w="31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"/>
            <p:cNvSpPr/>
            <p:nvPr/>
          </p:nvSpPr>
          <p:spPr>
            <a:xfrm>
              <a:off x="6138550" y="2996925"/>
              <a:ext cx="7475" cy="9375"/>
            </a:xfrm>
            <a:custGeom>
              <a:rect b="b" l="l" r="r" t="t"/>
              <a:pathLst>
                <a:path extrusionOk="0" h="375" w="299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"/>
            <p:cNvSpPr/>
            <p:nvPr/>
          </p:nvSpPr>
          <p:spPr>
            <a:xfrm>
              <a:off x="5520325" y="3601475"/>
              <a:ext cx="19975" cy="8350"/>
            </a:xfrm>
            <a:custGeom>
              <a:rect b="b" l="l" r="r" t="t"/>
              <a:pathLst>
                <a:path extrusionOk="0" h="334" w="799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"/>
            <p:cNvSpPr/>
            <p:nvPr/>
          </p:nvSpPr>
          <p:spPr>
            <a:xfrm>
              <a:off x="6020375" y="3660600"/>
              <a:ext cx="47050" cy="3675"/>
            </a:xfrm>
            <a:custGeom>
              <a:rect b="b" l="l" r="r" t="t"/>
              <a:pathLst>
                <a:path extrusionOk="0" h="147" w="1882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"/>
            <p:cNvSpPr/>
            <p:nvPr/>
          </p:nvSpPr>
          <p:spPr>
            <a:xfrm>
              <a:off x="6121000" y="3667175"/>
              <a:ext cx="17575" cy="7325"/>
            </a:xfrm>
            <a:custGeom>
              <a:rect b="b" l="l" r="r" t="t"/>
              <a:pathLst>
                <a:path extrusionOk="0" h="293" w="703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"/>
            <p:cNvSpPr/>
            <p:nvPr/>
          </p:nvSpPr>
          <p:spPr>
            <a:xfrm>
              <a:off x="5977225" y="3656600"/>
              <a:ext cx="30675" cy="3975"/>
            </a:xfrm>
            <a:custGeom>
              <a:rect b="b" l="l" r="r" t="t"/>
              <a:pathLst>
                <a:path extrusionOk="0" h="159" w="1227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"/>
            <p:cNvSpPr/>
            <p:nvPr/>
          </p:nvSpPr>
          <p:spPr>
            <a:xfrm>
              <a:off x="5934650" y="3653550"/>
              <a:ext cx="15500" cy="3000"/>
            </a:xfrm>
            <a:custGeom>
              <a:rect b="b" l="l" r="r" t="t"/>
              <a:pathLst>
                <a:path extrusionOk="0" h="120" w="62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"/>
            <p:cNvSpPr/>
            <p:nvPr/>
          </p:nvSpPr>
          <p:spPr>
            <a:xfrm>
              <a:off x="6013525" y="3659975"/>
              <a:ext cx="3300" cy="1950"/>
            </a:xfrm>
            <a:custGeom>
              <a:rect b="b" l="l" r="r" t="t"/>
              <a:pathLst>
                <a:path extrusionOk="0" h="78" w="132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"/>
            <p:cNvSpPr/>
            <p:nvPr/>
          </p:nvSpPr>
          <p:spPr>
            <a:xfrm>
              <a:off x="5506925" y="3605075"/>
              <a:ext cx="15500" cy="8325"/>
            </a:xfrm>
            <a:custGeom>
              <a:rect b="b" l="l" r="r" t="t"/>
              <a:pathLst>
                <a:path extrusionOk="0" h="333" w="62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"/>
            <p:cNvSpPr/>
            <p:nvPr/>
          </p:nvSpPr>
          <p:spPr>
            <a:xfrm>
              <a:off x="6060875" y="3469625"/>
              <a:ext cx="107775" cy="16050"/>
            </a:xfrm>
            <a:custGeom>
              <a:rect b="b" l="l" r="r" t="t"/>
              <a:pathLst>
                <a:path extrusionOk="0" h="642" w="4311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"/>
            <p:cNvSpPr/>
            <p:nvPr/>
          </p:nvSpPr>
          <p:spPr>
            <a:xfrm>
              <a:off x="5965025" y="3470225"/>
              <a:ext cx="98550" cy="15175"/>
            </a:xfrm>
            <a:custGeom>
              <a:rect b="b" l="l" r="r" t="t"/>
              <a:pathLst>
                <a:path extrusionOk="0" h="607" w="3942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"/>
            <p:cNvSpPr/>
            <p:nvPr/>
          </p:nvSpPr>
          <p:spPr>
            <a:xfrm>
              <a:off x="5851900" y="3463350"/>
              <a:ext cx="94975" cy="16325"/>
            </a:xfrm>
            <a:custGeom>
              <a:rect b="b" l="l" r="r" t="t"/>
              <a:pathLst>
                <a:path extrusionOk="0" h="653" w="3799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"/>
            <p:cNvSpPr/>
            <p:nvPr/>
          </p:nvSpPr>
          <p:spPr>
            <a:xfrm>
              <a:off x="5858750" y="3437475"/>
              <a:ext cx="55400" cy="15000"/>
            </a:xfrm>
            <a:custGeom>
              <a:rect b="b" l="l" r="r" t="t"/>
              <a:pathLst>
                <a:path extrusionOk="0" h="600" w="2216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"/>
            <p:cNvSpPr/>
            <p:nvPr/>
          </p:nvSpPr>
          <p:spPr>
            <a:xfrm>
              <a:off x="6156700" y="3466925"/>
              <a:ext cx="47350" cy="13425"/>
            </a:xfrm>
            <a:custGeom>
              <a:rect b="b" l="l" r="r" t="t"/>
              <a:pathLst>
                <a:path extrusionOk="0" h="537" w="1894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"/>
            <p:cNvSpPr/>
            <p:nvPr/>
          </p:nvSpPr>
          <p:spPr>
            <a:xfrm>
              <a:off x="5909350" y="3444325"/>
              <a:ext cx="31575" cy="9175"/>
            </a:xfrm>
            <a:custGeom>
              <a:rect b="b" l="l" r="r" t="t"/>
              <a:pathLst>
                <a:path extrusionOk="0" h="367" w="1263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"/>
            <p:cNvSpPr/>
            <p:nvPr/>
          </p:nvSpPr>
          <p:spPr>
            <a:xfrm>
              <a:off x="5796250" y="3433475"/>
              <a:ext cx="28900" cy="11575"/>
            </a:xfrm>
            <a:custGeom>
              <a:rect b="b" l="l" r="r" t="t"/>
              <a:pathLst>
                <a:path extrusionOk="0" h="463" w="1156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"/>
            <p:cNvSpPr/>
            <p:nvPr/>
          </p:nvSpPr>
          <p:spPr>
            <a:xfrm>
              <a:off x="5835550" y="3434175"/>
              <a:ext cx="23825" cy="12975"/>
            </a:xfrm>
            <a:custGeom>
              <a:rect b="b" l="l" r="r" t="t"/>
              <a:pathLst>
                <a:path extrusionOk="0" h="519" w="953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"/>
            <p:cNvSpPr/>
            <p:nvPr/>
          </p:nvSpPr>
          <p:spPr>
            <a:xfrm>
              <a:off x="5945075" y="3469175"/>
              <a:ext cx="21450" cy="12025"/>
            </a:xfrm>
            <a:custGeom>
              <a:rect b="b" l="l" r="r" t="t"/>
              <a:pathLst>
                <a:path extrusionOk="0" h="481" w="858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"/>
            <p:cNvSpPr/>
            <p:nvPr/>
          </p:nvSpPr>
          <p:spPr>
            <a:xfrm>
              <a:off x="5779275" y="3434475"/>
              <a:ext cx="25925" cy="7775"/>
            </a:xfrm>
            <a:custGeom>
              <a:rect b="b" l="l" r="r" t="t"/>
              <a:pathLst>
                <a:path extrusionOk="0" h="311" w="1037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"/>
            <p:cNvSpPr/>
            <p:nvPr/>
          </p:nvSpPr>
          <p:spPr>
            <a:xfrm>
              <a:off x="5909350" y="3466825"/>
              <a:ext cx="36050" cy="3650"/>
            </a:xfrm>
            <a:custGeom>
              <a:rect b="b" l="l" r="r" t="t"/>
              <a:pathLst>
                <a:path extrusionOk="0" h="146" w="1442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"/>
            <p:cNvSpPr/>
            <p:nvPr/>
          </p:nvSpPr>
          <p:spPr>
            <a:xfrm>
              <a:off x="6159400" y="3465725"/>
              <a:ext cx="33050" cy="6800"/>
            </a:xfrm>
            <a:custGeom>
              <a:rect b="b" l="l" r="r" t="t"/>
              <a:pathLst>
                <a:path extrusionOk="0" h="272" w="1322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"/>
            <p:cNvSpPr/>
            <p:nvPr/>
          </p:nvSpPr>
          <p:spPr>
            <a:xfrm>
              <a:off x="5981100" y="3470500"/>
              <a:ext cx="32450" cy="3825"/>
            </a:xfrm>
            <a:custGeom>
              <a:rect b="b" l="l" r="r" t="t"/>
              <a:pathLst>
                <a:path extrusionOk="0" h="153" w="1298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"/>
            <p:cNvSpPr/>
            <p:nvPr/>
          </p:nvSpPr>
          <p:spPr>
            <a:xfrm>
              <a:off x="5769450" y="3431800"/>
              <a:ext cx="17900" cy="8275"/>
            </a:xfrm>
            <a:custGeom>
              <a:rect b="b" l="l" r="r" t="t"/>
              <a:pathLst>
                <a:path extrusionOk="0" h="331" w="716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"/>
            <p:cNvSpPr/>
            <p:nvPr/>
          </p:nvSpPr>
          <p:spPr>
            <a:xfrm>
              <a:off x="5823325" y="3435125"/>
              <a:ext cx="14025" cy="10000"/>
            </a:xfrm>
            <a:custGeom>
              <a:rect b="b" l="l" r="r" t="t"/>
              <a:pathLst>
                <a:path extrusionOk="0" h="400" w="561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"/>
            <p:cNvSpPr/>
            <p:nvPr/>
          </p:nvSpPr>
          <p:spPr>
            <a:xfrm>
              <a:off x="5855775" y="34371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"/>
            <p:cNvSpPr/>
            <p:nvPr/>
          </p:nvSpPr>
          <p:spPr>
            <a:xfrm>
              <a:off x="5737025" y="3441025"/>
              <a:ext cx="10725" cy="3925"/>
            </a:xfrm>
            <a:custGeom>
              <a:rect b="b" l="l" r="r" t="t"/>
              <a:pathLst>
                <a:path extrusionOk="0" h="157" w="429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"/>
            <p:cNvSpPr/>
            <p:nvPr/>
          </p:nvSpPr>
          <p:spPr>
            <a:xfrm>
              <a:off x="5826600" y="3442050"/>
              <a:ext cx="7175" cy="2575"/>
            </a:xfrm>
            <a:custGeom>
              <a:rect b="b" l="l" r="r" t="t"/>
              <a:pathLst>
                <a:path extrusionOk="0" h="103" w="287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"/>
            <p:cNvSpPr/>
            <p:nvPr/>
          </p:nvSpPr>
          <p:spPr>
            <a:xfrm>
              <a:off x="5981100" y="3455900"/>
              <a:ext cx="3600" cy="2050"/>
            </a:xfrm>
            <a:custGeom>
              <a:rect b="b" l="l" r="r" t="t"/>
              <a:pathLst>
                <a:path extrusionOk="0" h="82" w="144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"/>
            <p:cNvSpPr/>
            <p:nvPr/>
          </p:nvSpPr>
          <p:spPr>
            <a:xfrm>
              <a:off x="5916800" y="3450850"/>
              <a:ext cx="3300" cy="1450"/>
            </a:xfrm>
            <a:custGeom>
              <a:rect b="b" l="l" r="r" t="t"/>
              <a:pathLst>
                <a:path extrusionOk="0" h="58" w="132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"/>
            <p:cNvSpPr/>
            <p:nvPr/>
          </p:nvSpPr>
          <p:spPr>
            <a:xfrm>
              <a:off x="5927225" y="34523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"/>
            <p:cNvSpPr/>
            <p:nvPr/>
          </p:nvSpPr>
          <p:spPr>
            <a:xfrm>
              <a:off x="5862025" y="3445500"/>
              <a:ext cx="4500" cy="2450"/>
            </a:xfrm>
            <a:custGeom>
              <a:rect b="b" l="l" r="r" t="t"/>
              <a:pathLst>
                <a:path extrusionOk="0" h="98" w="18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"/>
            <p:cNvSpPr/>
            <p:nvPr/>
          </p:nvSpPr>
          <p:spPr>
            <a:xfrm>
              <a:off x="6080500" y="3484050"/>
              <a:ext cx="90825" cy="20150"/>
            </a:xfrm>
            <a:custGeom>
              <a:rect b="b" l="l" r="r" t="t"/>
              <a:pathLst>
                <a:path extrusionOk="0" h="806" w="3633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"/>
            <p:cNvSpPr/>
            <p:nvPr/>
          </p:nvSpPr>
          <p:spPr>
            <a:xfrm>
              <a:off x="6050150" y="3479725"/>
              <a:ext cx="85450" cy="13125"/>
            </a:xfrm>
            <a:custGeom>
              <a:rect b="b" l="l" r="r" t="t"/>
              <a:pathLst>
                <a:path extrusionOk="0" h="525" w="3418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"/>
            <p:cNvSpPr/>
            <p:nvPr/>
          </p:nvSpPr>
          <p:spPr>
            <a:xfrm>
              <a:off x="6170400" y="3494300"/>
              <a:ext cx="63725" cy="17075"/>
            </a:xfrm>
            <a:custGeom>
              <a:rect b="b" l="l" r="r" t="t"/>
              <a:pathLst>
                <a:path extrusionOk="0" h="683" w="2549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"/>
            <p:cNvSpPr/>
            <p:nvPr/>
          </p:nvSpPr>
          <p:spPr>
            <a:xfrm>
              <a:off x="6145100" y="3476750"/>
              <a:ext cx="44075" cy="4225"/>
            </a:xfrm>
            <a:custGeom>
              <a:rect b="b" l="l" r="r" t="t"/>
              <a:pathLst>
                <a:path extrusionOk="0" h="169" w="1763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"/>
            <p:cNvSpPr/>
            <p:nvPr/>
          </p:nvSpPr>
          <p:spPr>
            <a:xfrm>
              <a:off x="6196000" y="3470400"/>
              <a:ext cx="14500" cy="11400"/>
            </a:xfrm>
            <a:custGeom>
              <a:rect b="b" l="l" r="r" t="t"/>
              <a:pathLst>
                <a:path extrusionOk="0" h="456" w="58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"/>
            <p:cNvSpPr/>
            <p:nvPr/>
          </p:nvSpPr>
          <p:spPr>
            <a:xfrm>
              <a:off x="6106400" y="3480050"/>
              <a:ext cx="17900" cy="4750"/>
            </a:xfrm>
            <a:custGeom>
              <a:rect b="b" l="l" r="r" t="t"/>
              <a:pathLst>
                <a:path extrusionOk="0" h="190" w="716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"/>
            <p:cNvSpPr/>
            <p:nvPr/>
          </p:nvSpPr>
          <p:spPr>
            <a:xfrm>
              <a:off x="5372375" y="3535075"/>
              <a:ext cx="168800" cy="30700"/>
            </a:xfrm>
            <a:custGeom>
              <a:rect b="b" l="l" r="r" t="t"/>
              <a:pathLst>
                <a:path extrusionOk="0" h="1228" w="6752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"/>
            <p:cNvSpPr/>
            <p:nvPr/>
          </p:nvSpPr>
          <p:spPr>
            <a:xfrm>
              <a:off x="5732550" y="3580725"/>
              <a:ext cx="100025" cy="18525"/>
            </a:xfrm>
            <a:custGeom>
              <a:rect b="b" l="l" r="r" t="t"/>
              <a:pathLst>
                <a:path extrusionOk="0" h="741" w="4001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"/>
            <p:cNvSpPr/>
            <p:nvPr/>
          </p:nvSpPr>
          <p:spPr>
            <a:xfrm>
              <a:off x="5451275" y="3556525"/>
              <a:ext cx="76125" cy="22925"/>
            </a:xfrm>
            <a:custGeom>
              <a:rect b="b" l="l" r="r" t="t"/>
              <a:pathLst>
                <a:path extrusionOk="0" h="917" w="3045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"/>
            <p:cNvSpPr/>
            <p:nvPr/>
          </p:nvSpPr>
          <p:spPr>
            <a:xfrm>
              <a:off x="5869475" y="3593200"/>
              <a:ext cx="97350" cy="16625"/>
            </a:xfrm>
            <a:custGeom>
              <a:rect b="b" l="l" r="r" t="t"/>
              <a:pathLst>
                <a:path extrusionOk="0" h="665" w="3894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"/>
            <p:cNvSpPr/>
            <p:nvPr/>
          </p:nvSpPr>
          <p:spPr>
            <a:xfrm>
              <a:off x="5749225" y="3553425"/>
              <a:ext cx="86050" cy="18600"/>
            </a:xfrm>
            <a:custGeom>
              <a:rect b="b" l="l" r="r" t="t"/>
              <a:pathLst>
                <a:path extrusionOk="0" h="744" w="3442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5"/>
            <p:cNvSpPr/>
            <p:nvPr/>
          </p:nvSpPr>
          <p:spPr>
            <a:xfrm>
              <a:off x="5616475" y="3574125"/>
              <a:ext cx="71450" cy="33025"/>
            </a:xfrm>
            <a:custGeom>
              <a:rect b="b" l="l" r="r" t="t"/>
              <a:pathLst>
                <a:path extrusionOk="0" h="1321" w="2858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"/>
            <p:cNvSpPr/>
            <p:nvPr/>
          </p:nvSpPr>
          <p:spPr>
            <a:xfrm>
              <a:off x="5439350" y="3586775"/>
              <a:ext cx="88150" cy="20325"/>
            </a:xfrm>
            <a:custGeom>
              <a:rect b="b" l="l" r="r" t="t"/>
              <a:pathLst>
                <a:path extrusionOk="0" h="813" w="3526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"/>
            <p:cNvSpPr/>
            <p:nvPr/>
          </p:nvSpPr>
          <p:spPr>
            <a:xfrm>
              <a:off x="5833450" y="3557250"/>
              <a:ext cx="74750" cy="17275"/>
            </a:xfrm>
            <a:custGeom>
              <a:rect b="b" l="l" r="r" t="t"/>
              <a:pathLst>
                <a:path extrusionOk="0" h="691" w="299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"/>
            <p:cNvSpPr/>
            <p:nvPr/>
          </p:nvSpPr>
          <p:spPr>
            <a:xfrm>
              <a:off x="5962350" y="3599975"/>
              <a:ext cx="51500" cy="15100"/>
            </a:xfrm>
            <a:custGeom>
              <a:rect b="b" l="l" r="r" t="t"/>
              <a:pathLst>
                <a:path extrusionOk="0" h="604" w="206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"/>
            <p:cNvSpPr/>
            <p:nvPr/>
          </p:nvSpPr>
          <p:spPr>
            <a:xfrm>
              <a:off x="5367925" y="3548400"/>
              <a:ext cx="58350" cy="30700"/>
            </a:xfrm>
            <a:custGeom>
              <a:rect b="b" l="l" r="r" t="t"/>
              <a:pathLst>
                <a:path extrusionOk="0" h="1228" w="2334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"/>
            <p:cNvSpPr/>
            <p:nvPr/>
          </p:nvSpPr>
          <p:spPr>
            <a:xfrm>
              <a:off x="5830475" y="3590975"/>
              <a:ext cx="64925" cy="12875"/>
            </a:xfrm>
            <a:custGeom>
              <a:rect b="b" l="l" r="r" t="t"/>
              <a:pathLst>
                <a:path extrusionOk="0" h="515" w="2597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"/>
            <p:cNvSpPr/>
            <p:nvPr/>
          </p:nvSpPr>
          <p:spPr>
            <a:xfrm>
              <a:off x="5674500" y="3577425"/>
              <a:ext cx="51825" cy="12200"/>
            </a:xfrm>
            <a:custGeom>
              <a:rect b="b" l="l" r="r" t="t"/>
              <a:pathLst>
                <a:path extrusionOk="0" h="488" w="2073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"/>
            <p:cNvSpPr/>
            <p:nvPr/>
          </p:nvSpPr>
          <p:spPr>
            <a:xfrm>
              <a:off x="6075450" y="3613675"/>
              <a:ext cx="65200" cy="14300"/>
            </a:xfrm>
            <a:custGeom>
              <a:rect b="b" l="l" r="r" t="t"/>
              <a:pathLst>
                <a:path extrusionOk="0" h="572" w="2608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"/>
            <p:cNvSpPr/>
            <p:nvPr/>
          </p:nvSpPr>
          <p:spPr>
            <a:xfrm>
              <a:off x="5998650" y="3573200"/>
              <a:ext cx="45275" cy="15225"/>
            </a:xfrm>
            <a:custGeom>
              <a:rect b="b" l="l" r="r" t="t"/>
              <a:pathLst>
                <a:path extrusionOk="0" h="609" w="1811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"/>
            <p:cNvSpPr/>
            <p:nvPr/>
          </p:nvSpPr>
          <p:spPr>
            <a:xfrm>
              <a:off x="5428950" y="3557525"/>
              <a:ext cx="36325" cy="19850"/>
            </a:xfrm>
            <a:custGeom>
              <a:rect b="b" l="l" r="r" t="t"/>
              <a:pathLst>
                <a:path extrusionOk="0" h="794" w="1453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"/>
            <p:cNvSpPr/>
            <p:nvPr/>
          </p:nvSpPr>
          <p:spPr>
            <a:xfrm>
              <a:off x="5525675" y="3561175"/>
              <a:ext cx="36050" cy="20150"/>
            </a:xfrm>
            <a:custGeom>
              <a:rect b="b" l="l" r="r" t="t"/>
              <a:pathLst>
                <a:path extrusionOk="0" h="806" w="1442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"/>
            <p:cNvSpPr/>
            <p:nvPr/>
          </p:nvSpPr>
          <p:spPr>
            <a:xfrm>
              <a:off x="5597125" y="3550575"/>
              <a:ext cx="47050" cy="12600"/>
            </a:xfrm>
            <a:custGeom>
              <a:rect b="b" l="l" r="r" t="t"/>
              <a:pathLst>
                <a:path extrusionOk="0" h="504" w="1882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"/>
            <p:cNvSpPr/>
            <p:nvPr/>
          </p:nvSpPr>
          <p:spPr>
            <a:xfrm>
              <a:off x="5993900" y="3554725"/>
              <a:ext cx="52100" cy="14625"/>
            </a:xfrm>
            <a:custGeom>
              <a:rect b="b" l="l" r="r" t="t"/>
              <a:pathLst>
                <a:path extrusionOk="0" h="585" w="2084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"/>
            <p:cNvSpPr/>
            <p:nvPr/>
          </p:nvSpPr>
          <p:spPr>
            <a:xfrm>
              <a:off x="5407200" y="3571100"/>
              <a:ext cx="43800" cy="21175"/>
            </a:xfrm>
            <a:custGeom>
              <a:rect b="b" l="l" r="r" t="t"/>
              <a:pathLst>
                <a:path extrusionOk="0" h="847" w="1752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"/>
            <p:cNvSpPr/>
            <p:nvPr/>
          </p:nvSpPr>
          <p:spPr>
            <a:xfrm>
              <a:off x="5964425" y="3569325"/>
              <a:ext cx="36625" cy="16100"/>
            </a:xfrm>
            <a:custGeom>
              <a:rect b="b" l="l" r="r" t="t"/>
              <a:pathLst>
                <a:path extrusionOk="0" h="644" w="1465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"/>
            <p:cNvSpPr/>
            <p:nvPr/>
          </p:nvSpPr>
          <p:spPr>
            <a:xfrm>
              <a:off x="5692950" y="3553800"/>
              <a:ext cx="58675" cy="13475"/>
            </a:xfrm>
            <a:custGeom>
              <a:rect b="b" l="l" r="r" t="t"/>
              <a:pathLst>
                <a:path extrusionOk="0" h="539" w="2347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"/>
            <p:cNvSpPr/>
            <p:nvPr/>
          </p:nvSpPr>
          <p:spPr>
            <a:xfrm>
              <a:off x="5534300" y="3544800"/>
              <a:ext cx="45275" cy="11450"/>
            </a:xfrm>
            <a:custGeom>
              <a:rect b="b" l="l" r="r" t="t"/>
              <a:pathLst>
                <a:path extrusionOk="0" h="458" w="1811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"/>
            <p:cNvSpPr/>
            <p:nvPr/>
          </p:nvSpPr>
          <p:spPr>
            <a:xfrm>
              <a:off x="5670625" y="3550100"/>
              <a:ext cx="49150" cy="14125"/>
            </a:xfrm>
            <a:custGeom>
              <a:rect b="b" l="l" r="r" t="t"/>
              <a:pathLst>
                <a:path extrusionOk="0" h="565" w="1966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"/>
            <p:cNvSpPr/>
            <p:nvPr/>
          </p:nvSpPr>
          <p:spPr>
            <a:xfrm>
              <a:off x="6039725" y="3610100"/>
              <a:ext cx="35150" cy="13125"/>
            </a:xfrm>
            <a:custGeom>
              <a:rect b="b" l="l" r="r" t="t"/>
              <a:pathLst>
                <a:path extrusionOk="0" h="525" w="1406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"/>
            <p:cNvSpPr/>
            <p:nvPr/>
          </p:nvSpPr>
          <p:spPr>
            <a:xfrm>
              <a:off x="6001625" y="3607525"/>
              <a:ext cx="43775" cy="9850"/>
            </a:xfrm>
            <a:custGeom>
              <a:rect b="b" l="l" r="r" t="t"/>
              <a:pathLst>
                <a:path extrusionOk="0" h="394" w="1751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"/>
            <p:cNvSpPr/>
            <p:nvPr/>
          </p:nvSpPr>
          <p:spPr>
            <a:xfrm>
              <a:off x="5905500" y="3563625"/>
              <a:ext cx="31275" cy="15400"/>
            </a:xfrm>
            <a:custGeom>
              <a:rect b="b" l="l" r="r" t="t"/>
              <a:pathLst>
                <a:path extrusionOk="0" h="616" w="1251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"/>
            <p:cNvSpPr/>
            <p:nvPr/>
          </p:nvSpPr>
          <p:spPr>
            <a:xfrm>
              <a:off x="5937050" y="3567650"/>
              <a:ext cx="29475" cy="13975"/>
            </a:xfrm>
            <a:custGeom>
              <a:rect b="b" l="l" r="r" t="t"/>
              <a:pathLst>
                <a:path extrusionOk="0" h="559" w="1179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"/>
            <p:cNvSpPr/>
            <p:nvPr/>
          </p:nvSpPr>
          <p:spPr>
            <a:xfrm>
              <a:off x="5633125" y="3551875"/>
              <a:ext cx="37525" cy="12225"/>
            </a:xfrm>
            <a:custGeom>
              <a:rect b="b" l="l" r="r" t="t"/>
              <a:pathLst>
                <a:path extrusionOk="0" h="489" w="1501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"/>
            <p:cNvSpPr/>
            <p:nvPr/>
          </p:nvSpPr>
          <p:spPr>
            <a:xfrm>
              <a:off x="6082900" y="3585350"/>
              <a:ext cx="28000" cy="13450"/>
            </a:xfrm>
            <a:custGeom>
              <a:rect b="b" l="l" r="r" t="t"/>
              <a:pathLst>
                <a:path extrusionOk="0" h="538" w="112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"/>
            <p:cNvSpPr/>
            <p:nvPr/>
          </p:nvSpPr>
          <p:spPr>
            <a:xfrm>
              <a:off x="6027225" y="3558500"/>
              <a:ext cx="34250" cy="13300"/>
            </a:xfrm>
            <a:custGeom>
              <a:rect b="b" l="l" r="r" t="t"/>
              <a:pathLst>
                <a:path extrusionOk="0" h="532" w="137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"/>
            <p:cNvSpPr/>
            <p:nvPr/>
          </p:nvSpPr>
          <p:spPr>
            <a:xfrm>
              <a:off x="5545675" y="3570200"/>
              <a:ext cx="24375" cy="12625"/>
            </a:xfrm>
            <a:custGeom>
              <a:rect b="b" l="l" r="r" t="t"/>
              <a:pathLst>
                <a:path extrusionOk="0" h="505" w="975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"/>
            <p:cNvSpPr/>
            <p:nvPr/>
          </p:nvSpPr>
          <p:spPr>
            <a:xfrm>
              <a:off x="5495025" y="3564975"/>
              <a:ext cx="33950" cy="16925"/>
            </a:xfrm>
            <a:custGeom>
              <a:rect b="b" l="l" r="r" t="t"/>
              <a:pathLst>
                <a:path extrusionOk="0" h="677" w="1358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5"/>
            <p:cNvSpPr/>
            <p:nvPr/>
          </p:nvSpPr>
          <p:spPr>
            <a:xfrm>
              <a:off x="5651300" y="3577825"/>
              <a:ext cx="25025" cy="7300"/>
            </a:xfrm>
            <a:custGeom>
              <a:rect b="b" l="l" r="r" t="t"/>
              <a:pathLst>
                <a:path extrusionOk="0" h="292" w="1001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5"/>
            <p:cNvSpPr/>
            <p:nvPr/>
          </p:nvSpPr>
          <p:spPr>
            <a:xfrm>
              <a:off x="5718850" y="3580625"/>
              <a:ext cx="25325" cy="11250"/>
            </a:xfrm>
            <a:custGeom>
              <a:rect b="b" l="l" r="r" t="t"/>
              <a:pathLst>
                <a:path extrusionOk="0" h="450" w="1013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"/>
            <p:cNvSpPr/>
            <p:nvPr/>
          </p:nvSpPr>
          <p:spPr>
            <a:xfrm>
              <a:off x="6067700" y="3585050"/>
              <a:ext cx="17300" cy="10650"/>
            </a:xfrm>
            <a:custGeom>
              <a:rect b="b" l="l" r="r" t="t"/>
              <a:pathLst>
                <a:path extrusionOk="0" h="426" w="692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"/>
            <p:cNvSpPr/>
            <p:nvPr/>
          </p:nvSpPr>
          <p:spPr>
            <a:xfrm>
              <a:off x="5620925" y="3591050"/>
              <a:ext cx="29800" cy="11775"/>
            </a:xfrm>
            <a:custGeom>
              <a:rect b="b" l="l" r="r" t="t"/>
              <a:pathLst>
                <a:path extrusionOk="0" h="471" w="1192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"/>
            <p:cNvSpPr/>
            <p:nvPr/>
          </p:nvSpPr>
          <p:spPr>
            <a:xfrm>
              <a:off x="5422100" y="3559500"/>
              <a:ext cx="17575" cy="15150"/>
            </a:xfrm>
            <a:custGeom>
              <a:rect b="b" l="l" r="r" t="t"/>
              <a:pathLst>
                <a:path extrusionOk="0" h="606" w="703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"/>
            <p:cNvSpPr/>
            <p:nvPr/>
          </p:nvSpPr>
          <p:spPr>
            <a:xfrm>
              <a:off x="6055800" y="3563675"/>
              <a:ext cx="25050" cy="11425"/>
            </a:xfrm>
            <a:custGeom>
              <a:rect b="b" l="l" r="r" t="t"/>
              <a:pathLst>
                <a:path extrusionOk="0" h="457" w="1002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"/>
            <p:cNvSpPr/>
            <p:nvPr/>
          </p:nvSpPr>
          <p:spPr>
            <a:xfrm>
              <a:off x="5615275" y="3588725"/>
              <a:ext cx="25025" cy="14275"/>
            </a:xfrm>
            <a:custGeom>
              <a:rect b="b" l="l" r="r" t="t"/>
              <a:pathLst>
                <a:path extrusionOk="0" h="571" w="1001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"/>
            <p:cNvSpPr/>
            <p:nvPr/>
          </p:nvSpPr>
          <p:spPr>
            <a:xfrm>
              <a:off x="5618550" y="3585275"/>
              <a:ext cx="24725" cy="7000"/>
            </a:xfrm>
            <a:custGeom>
              <a:rect b="b" l="l" r="r" t="t"/>
              <a:pathLst>
                <a:path extrusionOk="0" h="280" w="989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"/>
            <p:cNvSpPr/>
            <p:nvPr/>
          </p:nvSpPr>
          <p:spPr>
            <a:xfrm>
              <a:off x="5557525" y="3563075"/>
              <a:ext cx="16100" cy="17875"/>
            </a:xfrm>
            <a:custGeom>
              <a:rect b="b" l="l" r="r" t="t"/>
              <a:pathLst>
                <a:path extrusionOk="0" h="715" w="644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"/>
            <p:cNvSpPr/>
            <p:nvPr/>
          </p:nvSpPr>
          <p:spPr>
            <a:xfrm>
              <a:off x="5520025" y="3559200"/>
              <a:ext cx="30675" cy="8050"/>
            </a:xfrm>
            <a:custGeom>
              <a:rect b="b" l="l" r="r" t="t"/>
              <a:pathLst>
                <a:path extrusionOk="0" h="322" w="1227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"/>
            <p:cNvSpPr/>
            <p:nvPr/>
          </p:nvSpPr>
          <p:spPr>
            <a:xfrm>
              <a:off x="6041825" y="3578550"/>
              <a:ext cx="15200" cy="10850"/>
            </a:xfrm>
            <a:custGeom>
              <a:rect b="b" l="l" r="r" t="t"/>
              <a:pathLst>
                <a:path extrusionOk="0" h="434" w="608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"/>
            <p:cNvSpPr/>
            <p:nvPr/>
          </p:nvSpPr>
          <p:spPr>
            <a:xfrm>
              <a:off x="5652175" y="3595275"/>
              <a:ext cx="16700" cy="8000"/>
            </a:xfrm>
            <a:custGeom>
              <a:rect b="b" l="l" r="r" t="t"/>
              <a:pathLst>
                <a:path extrusionOk="0" h="320" w="668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"/>
            <p:cNvSpPr/>
            <p:nvPr/>
          </p:nvSpPr>
          <p:spPr>
            <a:xfrm>
              <a:off x="5467925" y="3577650"/>
              <a:ext cx="28600" cy="3725"/>
            </a:xfrm>
            <a:custGeom>
              <a:rect b="b" l="l" r="r" t="t"/>
              <a:pathLst>
                <a:path extrusionOk="0" h="149" w="1144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5"/>
            <p:cNvSpPr/>
            <p:nvPr/>
          </p:nvSpPr>
          <p:spPr>
            <a:xfrm>
              <a:off x="6065625" y="3613675"/>
              <a:ext cx="15500" cy="7700"/>
            </a:xfrm>
            <a:custGeom>
              <a:rect b="b" l="l" r="r" t="t"/>
              <a:pathLst>
                <a:path extrusionOk="0" h="308" w="62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5"/>
            <p:cNvSpPr/>
            <p:nvPr/>
          </p:nvSpPr>
          <p:spPr>
            <a:xfrm>
              <a:off x="6005500" y="3605925"/>
              <a:ext cx="15500" cy="7450"/>
            </a:xfrm>
            <a:custGeom>
              <a:rect b="b" l="l" r="r" t="t"/>
              <a:pathLst>
                <a:path extrusionOk="0" h="298" w="62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"/>
            <p:cNvSpPr/>
            <p:nvPr/>
          </p:nvSpPr>
          <p:spPr>
            <a:xfrm>
              <a:off x="5931075" y="3568375"/>
              <a:ext cx="10450" cy="10500"/>
            </a:xfrm>
            <a:custGeom>
              <a:rect b="b" l="l" r="r" t="t"/>
              <a:pathLst>
                <a:path extrusionOk="0" h="420" w="418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"/>
            <p:cNvSpPr/>
            <p:nvPr/>
          </p:nvSpPr>
          <p:spPr>
            <a:xfrm>
              <a:off x="6088550" y="3613675"/>
              <a:ext cx="13125" cy="7175"/>
            </a:xfrm>
            <a:custGeom>
              <a:rect b="b" l="l" r="r" t="t"/>
              <a:pathLst>
                <a:path extrusionOk="0" h="287" w="525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"/>
            <p:cNvSpPr/>
            <p:nvPr/>
          </p:nvSpPr>
          <p:spPr>
            <a:xfrm>
              <a:off x="6115925" y="3594025"/>
              <a:ext cx="9550" cy="5425"/>
            </a:xfrm>
            <a:custGeom>
              <a:rect b="b" l="l" r="r" t="t"/>
              <a:pathLst>
                <a:path extrusionOk="0" h="217" w="382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"/>
            <p:cNvSpPr/>
            <p:nvPr/>
          </p:nvSpPr>
          <p:spPr>
            <a:xfrm>
              <a:off x="5823325" y="3563950"/>
              <a:ext cx="14025" cy="6575"/>
            </a:xfrm>
            <a:custGeom>
              <a:rect b="b" l="l" r="r" t="t"/>
              <a:pathLst>
                <a:path extrusionOk="0" h="263" w="561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"/>
            <p:cNvSpPr/>
            <p:nvPr/>
          </p:nvSpPr>
          <p:spPr>
            <a:xfrm>
              <a:off x="6100150" y="3570200"/>
              <a:ext cx="6275" cy="7475"/>
            </a:xfrm>
            <a:custGeom>
              <a:rect b="b" l="l" r="r" t="t"/>
              <a:pathLst>
                <a:path extrusionOk="0" h="299" w="251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"/>
            <p:cNvSpPr/>
            <p:nvPr/>
          </p:nvSpPr>
          <p:spPr>
            <a:xfrm>
              <a:off x="6113550" y="3570500"/>
              <a:ext cx="7775" cy="6400"/>
            </a:xfrm>
            <a:custGeom>
              <a:rect b="b" l="l" r="r" t="t"/>
              <a:pathLst>
                <a:path extrusionOk="0" h="256" w="311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"/>
            <p:cNvSpPr/>
            <p:nvPr/>
          </p:nvSpPr>
          <p:spPr>
            <a:xfrm>
              <a:off x="5550675" y="3553025"/>
              <a:ext cx="10750" cy="3525"/>
            </a:xfrm>
            <a:custGeom>
              <a:rect b="b" l="l" r="r" t="t"/>
              <a:pathLst>
                <a:path extrusionOk="0" h="141" w="43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"/>
            <p:cNvSpPr/>
            <p:nvPr/>
          </p:nvSpPr>
          <p:spPr>
            <a:xfrm>
              <a:off x="5851600" y="3591000"/>
              <a:ext cx="3600" cy="5900"/>
            </a:xfrm>
            <a:custGeom>
              <a:rect b="b" l="l" r="r" t="t"/>
              <a:pathLst>
                <a:path extrusionOk="0" h="236" w="144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"/>
            <p:cNvSpPr/>
            <p:nvPr/>
          </p:nvSpPr>
          <p:spPr>
            <a:xfrm>
              <a:off x="5669150" y="3558200"/>
              <a:ext cx="7175" cy="5650"/>
            </a:xfrm>
            <a:custGeom>
              <a:rect b="b" l="l" r="r" t="t"/>
              <a:pathLst>
                <a:path extrusionOk="0" h="226" w="287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"/>
            <p:cNvSpPr/>
            <p:nvPr/>
          </p:nvSpPr>
          <p:spPr>
            <a:xfrm>
              <a:off x="5643250" y="3577650"/>
              <a:ext cx="4200" cy="4800"/>
            </a:xfrm>
            <a:custGeom>
              <a:rect b="b" l="l" r="r" t="t"/>
              <a:pathLst>
                <a:path extrusionOk="0" h="192" w="168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"/>
            <p:cNvSpPr/>
            <p:nvPr/>
          </p:nvSpPr>
          <p:spPr>
            <a:xfrm>
              <a:off x="5457225" y="3577650"/>
              <a:ext cx="7150" cy="2975"/>
            </a:xfrm>
            <a:custGeom>
              <a:rect b="b" l="l" r="r" t="t"/>
              <a:pathLst>
                <a:path extrusionOk="0" h="119" w="286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"/>
            <p:cNvSpPr/>
            <p:nvPr/>
          </p:nvSpPr>
          <p:spPr>
            <a:xfrm>
              <a:off x="5452750" y="3574975"/>
              <a:ext cx="4200" cy="2700"/>
            </a:xfrm>
            <a:custGeom>
              <a:rect b="b" l="l" r="r" t="t"/>
              <a:pathLst>
                <a:path extrusionOk="0" h="108" w="168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"/>
            <p:cNvSpPr/>
            <p:nvPr/>
          </p:nvSpPr>
          <p:spPr>
            <a:xfrm>
              <a:off x="5614675" y="35958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"/>
            <p:cNvSpPr/>
            <p:nvPr/>
          </p:nvSpPr>
          <p:spPr>
            <a:xfrm>
              <a:off x="5539675" y="3552650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"/>
            <p:cNvSpPr/>
            <p:nvPr/>
          </p:nvSpPr>
          <p:spPr>
            <a:xfrm>
              <a:off x="6081100" y="35851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"/>
            <p:cNvSpPr/>
            <p:nvPr/>
          </p:nvSpPr>
          <p:spPr>
            <a:xfrm>
              <a:off x="5915025" y="3624225"/>
              <a:ext cx="116700" cy="17975"/>
            </a:xfrm>
            <a:custGeom>
              <a:rect b="b" l="l" r="r" t="t"/>
              <a:pathLst>
                <a:path extrusionOk="0" h="719" w="4668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"/>
            <p:cNvSpPr/>
            <p:nvPr/>
          </p:nvSpPr>
          <p:spPr>
            <a:xfrm>
              <a:off x="6119800" y="3637750"/>
              <a:ext cx="63725" cy="15825"/>
            </a:xfrm>
            <a:custGeom>
              <a:rect b="b" l="l" r="r" t="t"/>
              <a:pathLst>
                <a:path extrusionOk="0" h="633" w="2549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"/>
            <p:cNvSpPr/>
            <p:nvPr/>
          </p:nvSpPr>
          <p:spPr>
            <a:xfrm>
              <a:off x="6023950" y="3631500"/>
              <a:ext cx="43475" cy="14725"/>
            </a:xfrm>
            <a:custGeom>
              <a:rect b="b" l="l" r="r" t="t"/>
              <a:pathLst>
                <a:path extrusionOk="0" h="589" w="1739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"/>
            <p:cNvSpPr/>
            <p:nvPr/>
          </p:nvSpPr>
          <p:spPr>
            <a:xfrm>
              <a:off x="6076650" y="3635650"/>
              <a:ext cx="46450" cy="16100"/>
            </a:xfrm>
            <a:custGeom>
              <a:rect b="b" l="l" r="r" t="t"/>
              <a:pathLst>
                <a:path extrusionOk="0" h="644" w="1858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"/>
            <p:cNvSpPr/>
            <p:nvPr/>
          </p:nvSpPr>
          <p:spPr>
            <a:xfrm>
              <a:off x="5876625" y="3620225"/>
              <a:ext cx="54200" cy="13075"/>
            </a:xfrm>
            <a:custGeom>
              <a:rect b="b" l="l" r="r" t="t"/>
              <a:pathLst>
                <a:path extrusionOk="0" h="523" w="2168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"/>
            <p:cNvSpPr/>
            <p:nvPr/>
          </p:nvSpPr>
          <p:spPr>
            <a:xfrm>
              <a:off x="5745350" y="3604200"/>
              <a:ext cx="61050" cy="16925"/>
            </a:xfrm>
            <a:custGeom>
              <a:rect b="b" l="l" r="r" t="t"/>
              <a:pathLst>
                <a:path extrusionOk="0" h="677" w="2442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"/>
            <p:cNvSpPr/>
            <p:nvPr/>
          </p:nvSpPr>
          <p:spPr>
            <a:xfrm>
              <a:off x="5824525" y="3616600"/>
              <a:ext cx="40200" cy="11675"/>
            </a:xfrm>
            <a:custGeom>
              <a:rect b="b" l="l" r="r" t="t"/>
              <a:pathLst>
                <a:path extrusionOk="0" h="467" w="1608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"/>
            <p:cNvSpPr/>
            <p:nvPr/>
          </p:nvSpPr>
          <p:spPr>
            <a:xfrm>
              <a:off x="5673625" y="3594875"/>
              <a:ext cx="42875" cy="14675"/>
            </a:xfrm>
            <a:custGeom>
              <a:rect b="b" l="l" r="r" t="t"/>
              <a:pathLst>
                <a:path extrusionOk="0" h="587" w="1715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"/>
            <p:cNvSpPr/>
            <p:nvPr/>
          </p:nvSpPr>
          <p:spPr>
            <a:xfrm>
              <a:off x="5715000" y="3601900"/>
              <a:ext cx="32750" cy="12675"/>
            </a:xfrm>
            <a:custGeom>
              <a:rect b="b" l="l" r="r" t="t"/>
              <a:pathLst>
                <a:path extrusionOk="0" h="507" w="131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"/>
            <p:cNvSpPr/>
            <p:nvPr/>
          </p:nvSpPr>
          <p:spPr>
            <a:xfrm>
              <a:off x="6068775" y="3635225"/>
              <a:ext cx="24250" cy="13900"/>
            </a:xfrm>
            <a:custGeom>
              <a:rect b="b" l="l" r="r" t="t"/>
              <a:pathLst>
                <a:path extrusionOk="0" h="556" w="97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"/>
            <p:cNvSpPr/>
            <p:nvPr/>
          </p:nvSpPr>
          <p:spPr>
            <a:xfrm>
              <a:off x="6157300" y="3620825"/>
              <a:ext cx="28000" cy="12850"/>
            </a:xfrm>
            <a:custGeom>
              <a:rect b="b" l="l" r="r" t="t"/>
              <a:pathLst>
                <a:path extrusionOk="0" h="514" w="112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"/>
            <p:cNvSpPr/>
            <p:nvPr/>
          </p:nvSpPr>
          <p:spPr>
            <a:xfrm>
              <a:off x="5858750" y="3617200"/>
              <a:ext cx="17000" cy="11375"/>
            </a:xfrm>
            <a:custGeom>
              <a:rect b="b" l="l" r="r" t="t"/>
              <a:pathLst>
                <a:path extrusionOk="0" h="455" w="68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"/>
            <p:cNvSpPr/>
            <p:nvPr/>
          </p:nvSpPr>
          <p:spPr>
            <a:xfrm>
              <a:off x="5797725" y="3613375"/>
              <a:ext cx="29200" cy="11325"/>
            </a:xfrm>
            <a:custGeom>
              <a:rect b="b" l="l" r="r" t="t"/>
              <a:pathLst>
                <a:path extrusionOk="0" h="453" w="1168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"/>
            <p:cNvSpPr/>
            <p:nvPr/>
          </p:nvSpPr>
          <p:spPr>
            <a:xfrm>
              <a:off x="5869175" y="3618325"/>
              <a:ext cx="15200" cy="14875"/>
            </a:xfrm>
            <a:custGeom>
              <a:rect b="b" l="l" r="r" t="t"/>
              <a:pathLst>
                <a:path extrusionOk="0" h="595" w="608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"/>
            <p:cNvSpPr/>
            <p:nvPr/>
          </p:nvSpPr>
          <p:spPr>
            <a:xfrm>
              <a:off x="6170700" y="3641950"/>
              <a:ext cx="19075" cy="12525"/>
            </a:xfrm>
            <a:custGeom>
              <a:rect b="b" l="l" r="r" t="t"/>
              <a:pathLst>
                <a:path extrusionOk="0" h="501" w="763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"/>
            <p:cNvSpPr/>
            <p:nvPr/>
          </p:nvSpPr>
          <p:spPr>
            <a:xfrm>
              <a:off x="6134975" y="3620225"/>
              <a:ext cx="16400" cy="11150"/>
            </a:xfrm>
            <a:custGeom>
              <a:rect b="b" l="l" r="r" t="t"/>
              <a:pathLst>
                <a:path extrusionOk="0" h="446" w="656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"/>
            <p:cNvSpPr/>
            <p:nvPr/>
          </p:nvSpPr>
          <p:spPr>
            <a:xfrm>
              <a:off x="6141525" y="3620825"/>
              <a:ext cx="14325" cy="10425"/>
            </a:xfrm>
            <a:custGeom>
              <a:rect b="b" l="l" r="r" t="t"/>
              <a:pathLst>
                <a:path extrusionOk="0" h="417" w="573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"/>
            <p:cNvSpPr/>
            <p:nvPr/>
          </p:nvSpPr>
          <p:spPr>
            <a:xfrm>
              <a:off x="5930800" y="3604300"/>
              <a:ext cx="14600" cy="5925"/>
            </a:xfrm>
            <a:custGeom>
              <a:rect b="b" l="l" r="r" t="t"/>
              <a:pathLst>
                <a:path extrusionOk="0" h="237" w="584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"/>
            <p:cNvSpPr/>
            <p:nvPr/>
          </p:nvSpPr>
          <p:spPr>
            <a:xfrm>
              <a:off x="6152850" y="3620825"/>
              <a:ext cx="7450" cy="10425"/>
            </a:xfrm>
            <a:custGeom>
              <a:rect b="b" l="l" r="r" t="t"/>
              <a:pathLst>
                <a:path extrusionOk="0" h="417" w="298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"/>
            <p:cNvSpPr/>
            <p:nvPr/>
          </p:nvSpPr>
          <p:spPr>
            <a:xfrm>
              <a:off x="5780175" y="3609800"/>
              <a:ext cx="22650" cy="3925"/>
            </a:xfrm>
            <a:custGeom>
              <a:rect b="b" l="l" r="r" t="t"/>
              <a:pathLst>
                <a:path extrusionOk="0" h="157" w="906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"/>
            <p:cNvSpPr/>
            <p:nvPr/>
          </p:nvSpPr>
          <p:spPr>
            <a:xfrm>
              <a:off x="6180825" y="3642925"/>
              <a:ext cx="12825" cy="10650"/>
            </a:xfrm>
            <a:custGeom>
              <a:rect b="b" l="l" r="r" t="t"/>
              <a:pathLst>
                <a:path extrusionOk="0" h="426" w="513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"/>
            <p:cNvSpPr/>
            <p:nvPr/>
          </p:nvSpPr>
          <p:spPr>
            <a:xfrm>
              <a:off x="6038250" y="3613375"/>
              <a:ext cx="11325" cy="4775"/>
            </a:xfrm>
            <a:custGeom>
              <a:rect b="b" l="l" r="r" t="t"/>
              <a:pathLst>
                <a:path extrusionOk="0" h="191" w="453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"/>
            <p:cNvSpPr/>
            <p:nvPr/>
          </p:nvSpPr>
          <p:spPr>
            <a:xfrm>
              <a:off x="5820950" y="3616050"/>
              <a:ext cx="12825" cy="8650"/>
            </a:xfrm>
            <a:custGeom>
              <a:rect b="b" l="l" r="r" t="t"/>
              <a:pathLst>
                <a:path extrusionOk="0" h="346" w="513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"/>
            <p:cNvSpPr/>
            <p:nvPr/>
          </p:nvSpPr>
          <p:spPr>
            <a:xfrm>
              <a:off x="5751600" y="3606225"/>
              <a:ext cx="11925" cy="3925"/>
            </a:xfrm>
            <a:custGeom>
              <a:rect b="b" l="l" r="r" t="t"/>
              <a:pathLst>
                <a:path extrusionOk="0" h="157" w="477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"/>
            <p:cNvSpPr/>
            <p:nvPr/>
          </p:nvSpPr>
          <p:spPr>
            <a:xfrm>
              <a:off x="5959950" y="3603250"/>
              <a:ext cx="6875" cy="7475"/>
            </a:xfrm>
            <a:custGeom>
              <a:rect b="b" l="l" r="r" t="t"/>
              <a:pathLst>
                <a:path extrusionOk="0" h="299" w="275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"/>
            <p:cNvSpPr/>
            <p:nvPr/>
          </p:nvSpPr>
          <p:spPr>
            <a:xfrm>
              <a:off x="6063550" y="3635400"/>
              <a:ext cx="4475" cy="7175"/>
            </a:xfrm>
            <a:custGeom>
              <a:rect b="b" l="l" r="r" t="t"/>
              <a:pathLst>
                <a:path extrusionOk="0" h="287" w="179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"/>
            <p:cNvSpPr/>
            <p:nvPr/>
          </p:nvSpPr>
          <p:spPr>
            <a:xfrm>
              <a:off x="6121000" y="3638250"/>
              <a:ext cx="3300" cy="7300"/>
            </a:xfrm>
            <a:custGeom>
              <a:rect b="b" l="l" r="r" t="t"/>
              <a:pathLst>
                <a:path extrusionOk="0" h="292" w="132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"/>
            <p:cNvSpPr/>
            <p:nvPr/>
          </p:nvSpPr>
          <p:spPr>
            <a:xfrm>
              <a:off x="5805475" y="3613500"/>
              <a:ext cx="4125" cy="5150"/>
            </a:xfrm>
            <a:custGeom>
              <a:rect b="b" l="l" r="r" t="t"/>
              <a:pathLst>
                <a:path extrusionOk="0" h="206" w="165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"/>
            <p:cNvSpPr/>
            <p:nvPr/>
          </p:nvSpPr>
          <p:spPr>
            <a:xfrm>
              <a:off x="6128125" y="3626025"/>
              <a:ext cx="3900" cy="1950"/>
            </a:xfrm>
            <a:custGeom>
              <a:rect b="b" l="l" r="r" t="t"/>
              <a:pathLst>
                <a:path extrusionOk="0" h="78" w="156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"/>
            <p:cNvSpPr/>
            <p:nvPr/>
          </p:nvSpPr>
          <p:spPr>
            <a:xfrm>
              <a:off x="5769450" y="3610400"/>
              <a:ext cx="3300" cy="1200"/>
            </a:xfrm>
            <a:custGeom>
              <a:rect b="b" l="l" r="r" t="t"/>
              <a:pathLst>
                <a:path extrusionOk="0" h="48" w="132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"/>
            <p:cNvSpPr/>
            <p:nvPr/>
          </p:nvSpPr>
          <p:spPr>
            <a:xfrm>
              <a:off x="5676000" y="3585100"/>
              <a:ext cx="3600" cy="3550"/>
            </a:xfrm>
            <a:custGeom>
              <a:rect b="b" l="l" r="r" t="t"/>
              <a:pathLst>
                <a:path extrusionOk="0" h="142" w="144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"/>
            <p:cNvSpPr/>
            <p:nvPr/>
          </p:nvSpPr>
          <p:spPr>
            <a:xfrm>
              <a:off x="5948650" y="3608300"/>
              <a:ext cx="3300" cy="1725"/>
            </a:xfrm>
            <a:custGeom>
              <a:rect b="b" l="l" r="r" t="t"/>
              <a:pathLst>
                <a:path extrusionOk="0" h="69" w="132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"/>
            <p:cNvSpPr/>
            <p:nvPr/>
          </p:nvSpPr>
          <p:spPr>
            <a:xfrm>
              <a:off x="5829575" y="3615100"/>
              <a:ext cx="4200" cy="2175"/>
            </a:xfrm>
            <a:custGeom>
              <a:rect b="b" l="l" r="r" t="t"/>
              <a:pathLst>
                <a:path extrusionOk="0" h="87" w="168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"/>
            <p:cNvSpPr/>
            <p:nvPr/>
          </p:nvSpPr>
          <p:spPr>
            <a:xfrm>
              <a:off x="6074550" y="3492225"/>
              <a:ext cx="142900" cy="19475"/>
            </a:xfrm>
            <a:custGeom>
              <a:rect b="b" l="l" r="r" t="t"/>
              <a:pathLst>
                <a:path extrusionOk="0" h="779" w="5716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"/>
            <p:cNvSpPr/>
            <p:nvPr/>
          </p:nvSpPr>
          <p:spPr>
            <a:xfrm>
              <a:off x="5887025" y="3486875"/>
              <a:ext cx="219400" cy="19375"/>
            </a:xfrm>
            <a:custGeom>
              <a:rect b="b" l="l" r="r" t="t"/>
              <a:pathLst>
                <a:path extrusionOk="0" h="775" w="8776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"/>
            <p:cNvSpPr/>
            <p:nvPr/>
          </p:nvSpPr>
          <p:spPr>
            <a:xfrm>
              <a:off x="6128125" y="3527450"/>
              <a:ext cx="48850" cy="11650"/>
            </a:xfrm>
            <a:custGeom>
              <a:rect b="b" l="l" r="r" t="t"/>
              <a:pathLst>
                <a:path extrusionOk="0" h="466" w="1954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"/>
            <p:cNvSpPr/>
            <p:nvPr/>
          </p:nvSpPr>
          <p:spPr>
            <a:xfrm>
              <a:off x="6171300" y="3527825"/>
              <a:ext cx="43475" cy="11150"/>
            </a:xfrm>
            <a:custGeom>
              <a:rect b="b" l="l" r="r" t="t"/>
              <a:pathLst>
                <a:path extrusionOk="0" h="446" w="1739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"/>
            <p:cNvSpPr/>
            <p:nvPr/>
          </p:nvSpPr>
          <p:spPr>
            <a:xfrm>
              <a:off x="6039125" y="3523775"/>
              <a:ext cx="47950" cy="11025"/>
            </a:xfrm>
            <a:custGeom>
              <a:rect b="b" l="l" r="r" t="t"/>
              <a:pathLst>
                <a:path extrusionOk="0" h="441" w="1918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"/>
            <p:cNvSpPr/>
            <p:nvPr/>
          </p:nvSpPr>
          <p:spPr>
            <a:xfrm>
              <a:off x="6184700" y="3508675"/>
              <a:ext cx="47925" cy="5925"/>
            </a:xfrm>
            <a:custGeom>
              <a:rect b="b" l="l" r="r" t="t"/>
              <a:pathLst>
                <a:path extrusionOk="0" h="237" w="1917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"/>
            <p:cNvSpPr/>
            <p:nvPr/>
          </p:nvSpPr>
          <p:spPr>
            <a:xfrm>
              <a:off x="6109075" y="3506225"/>
              <a:ext cx="47650" cy="4175"/>
            </a:xfrm>
            <a:custGeom>
              <a:rect b="b" l="l" r="r" t="t"/>
              <a:pathLst>
                <a:path extrusionOk="0" h="167" w="1906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"/>
            <p:cNvSpPr/>
            <p:nvPr/>
          </p:nvSpPr>
          <p:spPr>
            <a:xfrm>
              <a:off x="6084975" y="3524925"/>
              <a:ext cx="11025" cy="9300"/>
            </a:xfrm>
            <a:custGeom>
              <a:rect b="b" l="l" r="r" t="t"/>
              <a:pathLst>
                <a:path extrusionOk="0" h="372" w="441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"/>
            <p:cNvSpPr/>
            <p:nvPr/>
          </p:nvSpPr>
          <p:spPr>
            <a:xfrm>
              <a:off x="6178150" y="3527950"/>
              <a:ext cx="11625" cy="3225"/>
            </a:xfrm>
            <a:custGeom>
              <a:rect b="b" l="l" r="r" t="t"/>
              <a:pathLst>
                <a:path extrusionOk="0" h="129" w="465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"/>
            <p:cNvSpPr/>
            <p:nvPr/>
          </p:nvSpPr>
          <p:spPr>
            <a:xfrm>
              <a:off x="6159400" y="3510375"/>
              <a:ext cx="9250" cy="1950"/>
            </a:xfrm>
            <a:custGeom>
              <a:rect b="b" l="l" r="r" t="t"/>
              <a:pathLst>
                <a:path extrusionOk="0" h="78" w="37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"/>
            <p:cNvSpPr/>
            <p:nvPr/>
          </p:nvSpPr>
          <p:spPr>
            <a:xfrm>
              <a:off x="6019800" y="3541350"/>
              <a:ext cx="32750" cy="8675"/>
            </a:xfrm>
            <a:custGeom>
              <a:rect b="b" l="l" r="r" t="t"/>
              <a:pathLst>
                <a:path extrusionOk="0" h="347" w="131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"/>
            <p:cNvSpPr/>
            <p:nvPr/>
          </p:nvSpPr>
          <p:spPr>
            <a:xfrm>
              <a:off x="6174575" y="3534725"/>
              <a:ext cx="7450" cy="3700"/>
            </a:xfrm>
            <a:custGeom>
              <a:rect b="b" l="l" r="r" t="t"/>
              <a:pathLst>
                <a:path extrusionOk="0" h="148" w="298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"/>
            <p:cNvSpPr/>
            <p:nvPr/>
          </p:nvSpPr>
          <p:spPr>
            <a:xfrm>
              <a:off x="6124275" y="3616650"/>
              <a:ext cx="14600" cy="4200"/>
            </a:xfrm>
            <a:custGeom>
              <a:rect b="b" l="l" r="r" t="t"/>
              <a:pathLst>
                <a:path extrusionOk="0" h="168" w="584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"/>
            <p:cNvSpPr/>
            <p:nvPr/>
          </p:nvSpPr>
          <p:spPr>
            <a:xfrm>
              <a:off x="5374475" y="2102825"/>
              <a:ext cx="166400" cy="34500"/>
            </a:xfrm>
            <a:custGeom>
              <a:rect b="b" l="l" r="r" t="t"/>
              <a:pathLst>
                <a:path extrusionOk="0" h="1380" w="6656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"/>
            <p:cNvSpPr/>
            <p:nvPr/>
          </p:nvSpPr>
          <p:spPr>
            <a:xfrm>
              <a:off x="5657250" y="2120925"/>
              <a:ext cx="94675" cy="21125"/>
            </a:xfrm>
            <a:custGeom>
              <a:rect b="b" l="l" r="r" t="t"/>
              <a:pathLst>
                <a:path extrusionOk="0" h="845" w="3787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"/>
            <p:cNvSpPr/>
            <p:nvPr/>
          </p:nvSpPr>
          <p:spPr>
            <a:xfrm>
              <a:off x="5601275" y="2121525"/>
              <a:ext cx="104800" cy="25325"/>
            </a:xfrm>
            <a:custGeom>
              <a:rect b="b" l="l" r="r" t="t"/>
              <a:pathLst>
                <a:path extrusionOk="0" h="1013" w="4192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"/>
            <p:cNvSpPr/>
            <p:nvPr/>
          </p:nvSpPr>
          <p:spPr>
            <a:xfrm>
              <a:off x="5584900" y="2121525"/>
              <a:ext cx="53625" cy="19900"/>
            </a:xfrm>
            <a:custGeom>
              <a:rect b="b" l="l" r="r" t="t"/>
              <a:pathLst>
                <a:path extrusionOk="0" h="796" w="2145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"/>
            <p:cNvSpPr/>
            <p:nvPr/>
          </p:nvSpPr>
          <p:spPr>
            <a:xfrm>
              <a:off x="5529250" y="2116450"/>
              <a:ext cx="54500" cy="10425"/>
            </a:xfrm>
            <a:custGeom>
              <a:rect b="b" l="l" r="r" t="t"/>
              <a:pathLst>
                <a:path extrusionOk="0" h="417" w="218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"/>
            <p:cNvSpPr/>
            <p:nvPr/>
          </p:nvSpPr>
          <p:spPr>
            <a:xfrm>
              <a:off x="5467925" y="2105375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"/>
            <p:cNvSpPr/>
            <p:nvPr/>
          </p:nvSpPr>
          <p:spPr>
            <a:xfrm>
              <a:off x="5552775" y="2104250"/>
              <a:ext cx="13700" cy="2725"/>
            </a:xfrm>
            <a:custGeom>
              <a:rect b="b" l="l" r="r" t="t"/>
              <a:pathLst>
                <a:path extrusionOk="0" h="109" w="548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"/>
            <p:cNvSpPr/>
            <p:nvPr/>
          </p:nvSpPr>
          <p:spPr>
            <a:xfrm>
              <a:off x="5683425" y="2119600"/>
              <a:ext cx="7175" cy="5325"/>
            </a:xfrm>
            <a:custGeom>
              <a:rect b="b" l="l" r="r" t="t"/>
              <a:pathLst>
                <a:path extrusionOk="0" h="213" w="287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"/>
            <p:cNvSpPr/>
            <p:nvPr/>
          </p:nvSpPr>
          <p:spPr>
            <a:xfrm>
              <a:off x="5581925" y="2120625"/>
              <a:ext cx="11950" cy="4750"/>
            </a:xfrm>
            <a:custGeom>
              <a:rect b="b" l="l" r="r" t="t"/>
              <a:pathLst>
                <a:path extrusionOk="0" h="190" w="478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"/>
            <p:cNvSpPr/>
            <p:nvPr/>
          </p:nvSpPr>
          <p:spPr>
            <a:xfrm>
              <a:off x="5668850" y="2121525"/>
              <a:ext cx="7175" cy="2700"/>
            </a:xfrm>
            <a:custGeom>
              <a:rect b="b" l="l" r="r" t="t"/>
              <a:pathLst>
                <a:path extrusionOk="0" h="108" w="287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"/>
            <p:cNvSpPr/>
            <p:nvPr/>
          </p:nvSpPr>
          <p:spPr>
            <a:xfrm>
              <a:off x="5693850" y="21215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"/>
            <p:cNvSpPr/>
            <p:nvPr/>
          </p:nvSpPr>
          <p:spPr>
            <a:xfrm>
              <a:off x="5854300" y="2135800"/>
              <a:ext cx="98550" cy="17950"/>
            </a:xfrm>
            <a:custGeom>
              <a:rect b="b" l="l" r="r" t="t"/>
              <a:pathLst>
                <a:path extrusionOk="0" h="718" w="3942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"/>
            <p:cNvSpPr/>
            <p:nvPr/>
          </p:nvSpPr>
          <p:spPr>
            <a:xfrm>
              <a:off x="5981100" y="2132525"/>
              <a:ext cx="16975" cy="13450"/>
            </a:xfrm>
            <a:custGeom>
              <a:rect b="b" l="l" r="r" t="t"/>
              <a:pathLst>
                <a:path extrusionOk="0" h="538" w="679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"/>
            <p:cNvSpPr/>
            <p:nvPr/>
          </p:nvSpPr>
          <p:spPr>
            <a:xfrm>
              <a:off x="5958475" y="2141650"/>
              <a:ext cx="19975" cy="9825"/>
            </a:xfrm>
            <a:custGeom>
              <a:rect b="b" l="l" r="r" t="t"/>
              <a:pathLst>
                <a:path extrusionOk="0" h="393" w="799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"/>
            <p:cNvSpPr/>
            <p:nvPr/>
          </p:nvSpPr>
          <p:spPr>
            <a:xfrm>
              <a:off x="5977225" y="2132525"/>
              <a:ext cx="11325" cy="6875"/>
            </a:xfrm>
            <a:custGeom>
              <a:rect b="b" l="l" r="r" t="t"/>
              <a:pathLst>
                <a:path extrusionOk="0" h="275" w="453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"/>
            <p:cNvSpPr/>
            <p:nvPr/>
          </p:nvSpPr>
          <p:spPr>
            <a:xfrm>
              <a:off x="5927225" y="2139450"/>
              <a:ext cx="10725" cy="3275"/>
            </a:xfrm>
            <a:custGeom>
              <a:rect b="b" l="l" r="r" t="t"/>
              <a:pathLst>
                <a:path extrusionOk="0" h="131" w="429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"/>
            <p:cNvSpPr/>
            <p:nvPr/>
          </p:nvSpPr>
          <p:spPr>
            <a:xfrm>
              <a:off x="5977225" y="2142950"/>
              <a:ext cx="8350" cy="5275"/>
            </a:xfrm>
            <a:custGeom>
              <a:rect b="b" l="l" r="r" t="t"/>
              <a:pathLst>
                <a:path extrusionOk="0" h="211" w="334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"/>
            <p:cNvSpPr/>
            <p:nvPr/>
          </p:nvSpPr>
          <p:spPr>
            <a:xfrm>
              <a:off x="5970375" y="2137675"/>
              <a:ext cx="3600" cy="2875"/>
            </a:xfrm>
            <a:custGeom>
              <a:rect b="b" l="l" r="r" t="t"/>
              <a:pathLst>
                <a:path extrusionOk="0" h="115" w="144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"/>
            <p:cNvSpPr/>
            <p:nvPr/>
          </p:nvSpPr>
          <p:spPr>
            <a:xfrm>
              <a:off x="5970375" y="21396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"/>
            <p:cNvSpPr/>
            <p:nvPr/>
          </p:nvSpPr>
          <p:spPr>
            <a:xfrm>
              <a:off x="5954300" y="2143250"/>
              <a:ext cx="5675" cy="4500"/>
            </a:xfrm>
            <a:custGeom>
              <a:rect b="b" l="l" r="r" t="t"/>
              <a:pathLst>
                <a:path extrusionOk="0" h="180" w="227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"/>
            <p:cNvSpPr/>
            <p:nvPr/>
          </p:nvSpPr>
          <p:spPr>
            <a:xfrm>
              <a:off x="5951025" y="2143025"/>
              <a:ext cx="4800" cy="4725"/>
            </a:xfrm>
            <a:custGeom>
              <a:rect b="b" l="l" r="r" t="t"/>
              <a:pathLst>
                <a:path extrusionOk="0" h="189" w="192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"/>
            <p:cNvSpPr/>
            <p:nvPr/>
          </p:nvSpPr>
          <p:spPr>
            <a:xfrm>
              <a:off x="5962925" y="2141475"/>
              <a:ext cx="3600" cy="1500"/>
            </a:xfrm>
            <a:custGeom>
              <a:rect b="b" l="l" r="r" t="t"/>
              <a:pathLst>
                <a:path extrusionOk="0" h="60" w="144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"/>
            <p:cNvSpPr/>
            <p:nvPr/>
          </p:nvSpPr>
          <p:spPr>
            <a:xfrm>
              <a:off x="5909350" y="213997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"/>
            <p:cNvSpPr/>
            <p:nvPr/>
          </p:nvSpPr>
          <p:spPr>
            <a:xfrm>
              <a:off x="5919775" y="21399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"/>
            <p:cNvSpPr/>
            <p:nvPr/>
          </p:nvSpPr>
          <p:spPr>
            <a:xfrm>
              <a:off x="5887625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"/>
            <p:cNvSpPr/>
            <p:nvPr/>
          </p:nvSpPr>
          <p:spPr>
            <a:xfrm>
              <a:off x="5948650" y="2143250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"/>
            <p:cNvSpPr/>
            <p:nvPr/>
          </p:nvSpPr>
          <p:spPr>
            <a:xfrm>
              <a:off x="6041825" y="2142050"/>
              <a:ext cx="54175" cy="17350"/>
            </a:xfrm>
            <a:custGeom>
              <a:rect b="b" l="l" r="r" t="t"/>
              <a:pathLst>
                <a:path extrusionOk="0" h="694" w="2167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"/>
            <p:cNvSpPr/>
            <p:nvPr/>
          </p:nvSpPr>
          <p:spPr>
            <a:xfrm>
              <a:off x="6014125" y="2132825"/>
              <a:ext cx="35150" cy="14875"/>
            </a:xfrm>
            <a:custGeom>
              <a:rect b="b" l="l" r="r" t="t"/>
              <a:pathLst>
                <a:path extrusionOk="0" h="595" w="1406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"/>
            <p:cNvSpPr/>
            <p:nvPr/>
          </p:nvSpPr>
          <p:spPr>
            <a:xfrm>
              <a:off x="5777500" y="2135475"/>
              <a:ext cx="42875" cy="14475"/>
            </a:xfrm>
            <a:custGeom>
              <a:rect b="b" l="l" r="r" t="t"/>
              <a:pathLst>
                <a:path extrusionOk="0" h="579" w="1715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"/>
            <p:cNvSpPr/>
            <p:nvPr/>
          </p:nvSpPr>
          <p:spPr>
            <a:xfrm>
              <a:off x="5782550" y="2132525"/>
              <a:ext cx="22950" cy="7475"/>
            </a:xfrm>
            <a:custGeom>
              <a:rect b="b" l="l" r="r" t="t"/>
              <a:pathLst>
                <a:path extrusionOk="0" h="299" w="918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"/>
            <p:cNvSpPr/>
            <p:nvPr/>
          </p:nvSpPr>
          <p:spPr>
            <a:xfrm>
              <a:off x="5812625" y="2134075"/>
              <a:ext cx="18475" cy="9900"/>
            </a:xfrm>
            <a:custGeom>
              <a:rect b="b" l="l" r="r" t="t"/>
              <a:pathLst>
                <a:path extrusionOk="0" h="396" w="739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"/>
            <p:cNvSpPr/>
            <p:nvPr/>
          </p:nvSpPr>
          <p:spPr>
            <a:xfrm>
              <a:off x="5784925" y="2128375"/>
              <a:ext cx="13125" cy="7375"/>
            </a:xfrm>
            <a:custGeom>
              <a:rect b="b" l="l" r="r" t="t"/>
              <a:pathLst>
                <a:path extrusionOk="0" h="295" w="525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"/>
            <p:cNvSpPr/>
            <p:nvPr/>
          </p:nvSpPr>
          <p:spPr>
            <a:xfrm>
              <a:off x="5844175" y="2136050"/>
              <a:ext cx="11025" cy="8550"/>
            </a:xfrm>
            <a:custGeom>
              <a:rect b="b" l="l" r="r" t="t"/>
              <a:pathLst>
                <a:path extrusionOk="0" h="342" w="441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"/>
            <p:cNvSpPr/>
            <p:nvPr/>
          </p:nvSpPr>
          <p:spPr>
            <a:xfrm>
              <a:off x="5829000" y="2138775"/>
              <a:ext cx="16975" cy="7050"/>
            </a:xfrm>
            <a:custGeom>
              <a:rect b="b" l="l" r="r" t="t"/>
              <a:pathLst>
                <a:path extrusionOk="0" h="282" w="679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"/>
            <p:cNvSpPr/>
            <p:nvPr/>
          </p:nvSpPr>
          <p:spPr>
            <a:xfrm>
              <a:off x="5794175" y="2126125"/>
              <a:ext cx="7450" cy="2275"/>
            </a:xfrm>
            <a:custGeom>
              <a:rect b="b" l="l" r="r" t="t"/>
              <a:pathLst>
                <a:path extrusionOk="0" h="91" w="298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"/>
            <p:cNvSpPr/>
            <p:nvPr/>
          </p:nvSpPr>
          <p:spPr>
            <a:xfrm>
              <a:off x="5858750" y="2138125"/>
              <a:ext cx="3900" cy="1275"/>
            </a:xfrm>
            <a:custGeom>
              <a:rect b="b" l="l" r="r" t="t"/>
              <a:pathLst>
                <a:path extrusionOk="0" h="51" w="156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"/>
            <p:cNvSpPr/>
            <p:nvPr/>
          </p:nvSpPr>
          <p:spPr>
            <a:xfrm>
              <a:off x="5975425" y="2139650"/>
              <a:ext cx="72950" cy="14050"/>
            </a:xfrm>
            <a:custGeom>
              <a:rect b="b" l="l" r="r" t="t"/>
              <a:pathLst>
                <a:path extrusionOk="0" h="562" w="2918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"/>
            <p:cNvSpPr/>
            <p:nvPr/>
          </p:nvSpPr>
          <p:spPr>
            <a:xfrm>
              <a:off x="5994775" y="2132325"/>
              <a:ext cx="14925" cy="12875"/>
            </a:xfrm>
            <a:custGeom>
              <a:rect b="b" l="l" r="r" t="t"/>
              <a:pathLst>
                <a:path extrusionOk="0" h="515" w="597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"/>
            <p:cNvSpPr/>
            <p:nvPr/>
          </p:nvSpPr>
          <p:spPr>
            <a:xfrm>
              <a:off x="6012950" y="2132750"/>
              <a:ext cx="8350" cy="10225"/>
            </a:xfrm>
            <a:custGeom>
              <a:rect b="b" l="l" r="r" t="t"/>
              <a:pathLst>
                <a:path extrusionOk="0" h="409" w="334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"/>
            <p:cNvSpPr/>
            <p:nvPr/>
          </p:nvSpPr>
          <p:spPr>
            <a:xfrm>
              <a:off x="5753675" y="2128375"/>
              <a:ext cx="33675" cy="11875"/>
            </a:xfrm>
            <a:custGeom>
              <a:rect b="b" l="l" r="r" t="t"/>
              <a:pathLst>
                <a:path extrusionOk="0" h="475" w="1347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"/>
            <p:cNvSpPr/>
            <p:nvPr/>
          </p:nvSpPr>
          <p:spPr>
            <a:xfrm>
              <a:off x="5747425" y="2128075"/>
              <a:ext cx="18200" cy="10150"/>
            </a:xfrm>
            <a:custGeom>
              <a:rect b="b" l="l" r="r" t="t"/>
              <a:pathLst>
                <a:path extrusionOk="0" h="406" w="728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"/>
            <p:cNvSpPr/>
            <p:nvPr/>
          </p:nvSpPr>
          <p:spPr>
            <a:xfrm>
              <a:off x="5737025" y="2128375"/>
              <a:ext cx="7150" cy="3125"/>
            </a:xfrm>
            <a:custGeom>
              <a:rect b="b" l="l" r="r" t="t"/>
              <a:pathLst>
                <a:path extrusionOk="0" h="125" w="286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"/>
            <p:cNvSpPr/>
            <p:nvPr/>
          </p:nvSpPr>
          <p:spPr>
            <a:xfrm>
              <a:off x="5769450" y="2128375"/>
              <a:ext cx="3600" cy="2000"/>
            </a:xfrm>
            <a:custGeom>
              <a:rect b="b" l="l" r="r" t="t"/>
              <a:pathLst>
                <a:path extrusionOk="0" h="80" w="144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"/>
            <p:cNvSpPr/>
            <p:nvPr/>
          </p:nvSpPr>
          <p:spPr>
            <a:xfrm>
              <a:off x="5779875" y="2128975"/>
              <a:ext cx="3600" cy="3275"/>
            </a:xfrm>
            <a:custGeom>
              <a:rect b="b" l="l" r="r" t="t"/>
              <a:pathLst>
                <a:path extrusionOk="0" h="131" w="144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"/>
            <p:cNvSpPr/>
            <p:nvPr/>
          </p:nvSpPr>
          <p:spPr>
            <a:xfrm>
              <a:off x="6160275" y="1616425"/>
              <a:ext cx="21750" cy="20825"/>
            </a:xfrm>
            <a:custGeom>
              <a:rect b="b" l="l" r="r" t="t"/>
              <a:pathLst>
                <a:path extrusionOk="0" h="833" w="87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"/>
            <p:cNvSpPr/>
            <p:nvPr/>
          </p:nvSpPr>
          <p:spPr>
            <a:xfrm>
              <a:off x="6121000" y="1615800"/>
              <a:ext cx="31275" cy="21925"/>
            </a:xfrm>
            <a:custGeom>
              <a:rect b="b" l="l" r="r" t="t"/>
              <a:pathLst>
                <a:path extrusionOk="0" h="877" w="1251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"/>
            <p:cNvSpPr/>
            <p:nvPr/>
          </p:nvSpPr>
          <p:spPr>
            <a:xfrm>
              <a:off x="6085275" y="1625300"/>
              <a:ext cx="5075" cy="6000"/>
            </a:xfrm>
            <a:custGeom>
              <a:rect b="b" l="l" r="r" t="t"/>
              <a:pathLst>
                <a:path extrusionOk="0" h="240" w="203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"/>
            <p:cNvSpPr/>
            <p:nvPr/>
          </p:nvSpPr>
          <p:spPr>
            <a:xfrm>
              <a:off x="6077825" y="1630400"/>
              <a:ext cx="1525" cy="1350"/>
            </a:xfrm>
            <a:custGeom>
              <a:rect b="b" l="l" r="r" t="t"/>
              <a:pathLst>
                <a:path extrusionOk="0" h="54" w="61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"/>
            <p:cNvSpPr/>
            <p:nvPr/>
          </p:nvSpPr>
          <p:spPr>
            <a:xfrm>
              <a:off x="5792675" y="2222125"/>
              <a:ext cx="160175" cy="10150"/>
            </a:xfrm>
            <a:custGeom>
              <a:rect b="b" l="l" r="r" t="t"/>
              <a:pathLst>
                <a:path extrusionOk="0" h="406" w="6407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"/>
            <p:cNvSpPr/>
            <p:nvPr/>
          </p:nvSpPr>
          <p:spPr>
            <a:xfrm>
              <a:off x="5832275" y="2239100"/>
              <a:ext cx="85150" cy="13475"/>
            </a:xfrm>
            <a:custGeom>
              <a:rect b="b" l="l" r="r" t="t"/>
              <a:pathLst>
                <a:path extrusionOk="0" h="539" w="3406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"/>
            <p:cNvSpPr/>
            <p:nvPr/>
          </p:nvSpPr>
          <p:spPr>
            <a:xfrm>
              <a:off x="5779275" y="2238850"/>
              <a:ext cx="58675" cy="9650"/>
            </a:xfrm>
            <a:custGeom>
              <a:rect b="b" l="l" r="r" t="t"/>
              <a:pathLst>
                <a:path extrusionOk="0" h="386" w="2347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"/>
            <p:cNvSpPr/>
            <p:nvPr/>
          </p:nvSpPr>
          <p:spPr>
            <a:xfrm>
              <a:off x="5961450" y="2228725"/>
              <a:ext cx="49125" cy="7975"/>
            </a:xfrm>
            <a:custGeom>
              <a:rect b="b" l="l" r="r" t="t"/>
              <a:pathLst>
                <a:path extrusionOk="0" h="319" w="1965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"/>
            <p:cNvSpPr/>
            <p:nvPr/>
          </p:nvSpPr>
          <p:spPr>
            <a:xfrm>
              <a:off x="6030500" y="2231975"/>
              <a:ext cx="52125" cy="9100"/>
            </a:xfrm>
            <a:custGeom>
              <a:rect b="b" l="l" r="r" t="t"/>
              <a:pathLst>
                <a:path extrusionOk="0" h="364" w="2085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"/>
            <p:cNvSpPr/>
            <p:nvPr/>
          </p:nvSpPr>
          <p:spPr>
            <a:xfrm>
              <a:off x="5912325" y="2242675"/>
              <a:ext cx="33975" cy="8625"/>
            </a:xfrm>
            <a:custGeom>
              <a:rect b="b" l="l" r="r" t="t"/>
              <a:pathLst>
                <a:path extrusionOk="0" h="345" w="1359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"/>
            <p:cNvSpPr/>
            <p:nvPr/>
          </p:nvSpPr>
          <p:spPr>
            <a:xfrm>
              <a:off x="6083475" y="2234975"/>
              <a:ext cx="32175" cy="8650"/>
            </a:xfrm>
            <a:custGeom>
              <a:rect b="b" l="l" r="r" t="t"/>
              <a:pathLst>
                <a:path extrusionOk="0" h="346" w="1287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"/>
            <p:cNvSpPr/>
            <p:nvPr/>
          </p:nvSpPr>
          <p:spPr>
            <a:xfrm>
              <a:off x="6003125" y="2232250"/>
              <a:ext cx="42575" cy="5975"/>
            </a:xfrm>
            <a:custGeom>
              <a:rect b="b" l="l" r="r" t="t"/>
              <a:pathLst>
                <a:path extrusionOk="0" h="239" w="1703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"/>
            <p:cNvSpPr/>
            <p:nvPr/>
          </p:nvSpPr>
          <p:spPr>
            <a:xfrm>
              <a:off x="6113850" y="2236725"/>
              <a:ext cx="28600" cy="7400"/>
            </a:xfrm>
            <a:custGeom>
              <a:rect b="b" l="l" r="r" t="t"/>
              <a:pathLst>
                <a:path extrusionOk="0" h="296" w="1144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"/>
            <p:cNvSpPr/>
            <p:nvPr/>
          </p:nvSpPr>
          <p:spPr>
            <a:xfrm>
              <a:off x="5943600" y="2243600"/>
              <a:ext cx="25900" cy="6825"/>
            </a:xfrm>
            <a:custGeom>
              <a:rect b="b" l="l" r="r" t="t"/>
              <a:pathLst>
                <a:path extrusionOk="0" h="273" w="1036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"/>
            <p:cNvSpPr/>
            <p:nvPr/>
          </p:nvSpPr>
          <p:spPr>
            <a:xfrm>
              <a:off x="5938225" y="2228975"/>
              <a:ext cx="25025" cy="4575"/>
            </a:xfrm>
            <a:custGeom>
              <a:rect b="b" l="l" r="r" t="t"/>
              <a:pathLst>
                <a:path extrusionOk="0" h="183" w="1001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"/>
            <p:cNvSpPr/>
            <p:nvPr/>
          </p:nvSpPr>
          <p:spPr>
            <a:xfrm>
              <a:off x="5790450" y="2236175"/>
              <a:ext cx="18325" cy="7850"/>
            </a:xfrm>
            <a:custGeom>
              <a:rect b="b" l="l" r="r" t="t"/>
              <a:pathLst>
                <a:path extrusionOk="0" h="314" w="733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"/>
            <p:cNvSpPr/>
            <p:nvPr/>
          </p:nvSpPr>
          <p:spPr>
            <a:xfrm>
              <a:off x="5779875" y="2220400"/>
              <a:ext cx="14325" cy="5625"/>
            </a:xfrm>
            <a:custGeom>
              <a:rect b="b" l="l" r="r" t="t"/>
              <a:pathLst>
                <a:path extrusionOk="0" h="225" w="573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"/>
            <p:cNvSpPr/>
            <p:nvPr/>
          </p:nvSpPr>
          <p:spPr>
            <a:xfrm>
              <a:off x="6073675" y="2238425"/>
              <a:ext cx="11925" cy="4600"/>
            </a:xfrm>
            <a:custGeom>
              <a:rect b="b" l="l" r="r" t="t"/>
              <a:pathLst>
                <a:path extrusionOk="0" h="184" w="477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"/>
            <p:cNvSpPr/>
            <p:nvPr/>
          </p:nvSpPr>
          <p:spPr>
            <a:xfrm>
              <a:off x="6037350" y="2250100"/>
              <a:ext cx="4775" cy="3575"/>
            </a:xfrm>
            <a:custGeom>
              <a:rect b="b" l="l" r="r" t="t"/>
              <a:pathLst>
                <a:path extrusionOk="0" h="143" w="191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"/>
            <p:cNvSpPr/>
            <p:nvPr/>
          </p:nvSpPr>
          <p:spPr>
            <a:xfrm>
              <a:off x="5941500" y="2243700"/>
              <a:ext cx="3600" cy="3150"/>
            </a:xfrm>
            <a:custGeom>
              <a:rect b="b" l="l" r="r" t="t"/>
              <a:pathLst>
                <a:path extrusionOk="0" h="126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"/>
            <p:cNvSpPr/>
            <p:nvPr/>
          </p:nvSpPr>
          <p:spPr>
            <a:xfrm>
              <a:off x="5812625" y="2239875"/>
              <a:ext cx="3000" cy="1325"/>
            </a:xfrm>
            <a:custGeom>
              <a:rect b="b" l="l" r="r" t="t"/>
              <a:pathLst>
                <a:path extrusionOk="0" h="53" w="12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"/>
            <p:cNvSpPr/>
            <p:nvPr/>
          </p:nvSpPr>
          <p:spPr>
            <a:xfrm>
              <a:off x="5785850" y="2273600"/>
              <a:ext cx="100325" cy="12750"/>
            </a:xfrm>
            <a:custGeom>
              <a:rect b="b" l="l" r="r" t="t"/>
              <a:pathLst>
                <a:path extrusionOk="0" h="510" w="4013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"/>
            <p:cNvSpPr/>
            <p:nvPr/>
          </p:nvSpPr>
          <p:spPr>
            <a:xfrm>
              <a:off x="5876025" y="2254275"/>
              <a:ext cx="83375" cy="14575"/>
            </a:xfrm>
            <a:custGeom>
              <a:rect b="b" l="l" r="r" t="t"/>
              <a:pathLst>
                <a:path extrusionOk="0" h="583" w="3335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"/>
            <p:cNvSpPr/>
            <p:nvPr/>
          </p:nvSpPr>
          <p:spPr>
            <a:xfrm>
              <a:off x="5880475" y="2276700"/>
              <a:ext cx="72075" cy="10050"/>
            </a:xfrm>
            <a:custGeom>
              <a:rect b="b" l="l" r="r" t="t"/>
              <a:pathLst>
                <a:path extrusionOk="0" h="402" w="2883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"/>
            <p:cNvSpPr/>
            <p:nvPr/>
          </p:nvSpPr>
          <p:spPr>
            <a:xfrm>
              <a:off x="5816500" y="2251925"/>
              <a:ext cx="54775" cy="14750"/>
            </a:xfrm>
            <a:custGeom>
              <a:rect b="b" l="l" r="r" t="t"/>
              <a:pathLst>
                <a:path extrusionOk="0" h="590" w="2191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"/>
            <p:cNvSpPr/>
            <p:nvPr/>
          </p:nvSpPr>
          <p:spPr>
            <a:xfrm>
              <a:off x="5934650" y="2276450"/>
              <a:ext cx="30400" cy="9700"/>
            </a:xfrm>
            <a:custGeom>
              <a:rect b="b" l="l" r="r" t="t"/>
              <a:pathLst>
                <a:path extrusionOk="0" h="388" w="1216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"/>
            <p:cNvSpPr/>
            <p:nvPr/>
          </p:nvSpPr>
          <p:spPr>
            <a:xfrm>
              <a:off x="5956100" y="2279575"/>
              <a:ext cx="29475" cy="7800"/>
            </a:xfrm>
            <a:custGeom>
              <a:rect b="b" l="l" r="r" t="t"/>
              <a:pathLst>
                <a:path extrusionOk="0" h="312" w="1179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"/>
            <p:cNvSpPr/>
            <p:nvPr/>
          </p:nvSpPr>
          <p:spPr>
            <a:xfrm>
              <a:off x="5920075" y="2276900"/>
              <a:ext cx="10750" cy="5900"/>
            </a:xfrm>
            <a:custGeom>
              <a:rect b="b" l="l" r="r" t="t"/>
              <a:pathLst>
                <a:path extrusionOk="0" h="236" w="43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"/>
            <p:cNvSpPr/>
            <p:nvPr/>
          </p:nvSpPr>
          <p:spPr>
            <a:xfrm>
              <a:off x="5981100" y="2278650"/>
              <a:ext cx="11625" cy="7100"/>
            </a:xfrm>
            <a:custGeom>
              <a:rect b="b" l="l" r="r" t="t"/>
              <a:pathLst>
                <a:path extrusionOk="0" h="284" w="465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"/>
            <p:cNvSpPr/>
            <p:nvPr/>
          </p:nvSpPr>
          <p:spPr>
            <a:xfrm>
              <a:off x="5981100" y="2265000"/>
              <a:ext cx="13700" cy="7100"/>
            </a:xfrm>
            <a:custGeom>
              <a:rect b="b" l="l" r="r" t="t"/>
              <a:pathLst>
                <a:path extrusionOk="0" h="284" w="548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"/>
            <p:cNvSpPr/>
            <p:nvPr/>
          </p:nvSpPr>
          <p:spPr>
            <a:xfrm>
              <a:off x="5855775" y="2276125"/>
              <a:ext cx="6875" cy="5150"/>
            </a:xfrm>
            <a:custGeom>
              <a:rect b="b" l="l" r="r" t="t"/>
              <a:pathLst>
                <a:path extrusionOk="0" h="206" w="275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"/>
            <p:cNvSpPr/>
            <p:nvPr/>
          </p:nvSpPr>
          <p:spPr>
            <a:xfrm>
              <a:off x="5869775" y="2259975"/>
              <a:ext cx="7150" cy="4750"/>
            </a:xfrm>
            <a:custGeom>
              <a:rect b="b" l="l" r="r" t="t"/>
              <a:pathLst>
                <a:path extrusionOk="0" h="190" w="286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"/>
            <p:cNvSpPr/>
            <p:nvPr/>
          </p:nvSpPr>
          <p:spPr>
            <a:xfrm>
              <a:off x="6099850" y="2289700"/>
              <a:ext cx="24725" cy="8050"/>
            </a:xfrm>
            <a:custGeom>
              <a:rect b="b" l="l" r="r" t="t"/>
              <a:pathLst>
                <a:path extrusionOk="0" h="322" w="989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"/>
            <p:cNvSpPr/>
            <p:nvPr/>
          </p:nvSpPr>
          <p:spPr>
            <a:xfrm>
              <a:off x="6031400" y="2286725"/>
              <a:ext cx="9850" cy="3900"/>
            </a:xfrm>
            <a:custGeom>
              <a:rect b="b" l="l" r="r" t="t"/>
              <a:pathLst>
                <a:path extrusionOk="0" h="156" w="394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"/>
            <p:cNvSpPr/>
            <p:nvPr/>
          </p:nvSpPr>
          <p:spPr>
            <a:xfrm>
              <a:off x="6060275" y="2287025"/>
              <a:ext cx="2400" cy="2700"/>
            </a:xfrm>
            <a:custGeom>
              <a:rect b="b" l="l" r="r" t="t"/>
              <a:pathLst>
                <a:path extrusionOk="0" h="108" w="96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"/>
            <p:cNvSpPr/>
            <p:nvPr/>
          </p:nvSpPr>
          <p:spPr>
            <a:xfrm>
              <a:off x="5966500" y="3042775"/>
              <a:ext cx="68800" cy="21450"/>
            </a:xfrm>
            <a:custGeom>
              <a:rect b="b" l="l" r="r" t="t"/>
              <a:pathLst>
                <a:path extrusionOk="0" h="858" w="2752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"/>
            <p:cNvSpPr/>
            <p:nvPr/>
          </p:nvSpPr>
          <p:spPr>
            <a:xfrm>
              <a:off x="6042400" y="3053950"/>
              <a:ext cx="68500" cy="16525"/>
            </a:xfrm>
            <a:custGeom>
              <a:rect b="b" l="l" r="r" t="t"/>
              <a:pathLst>
                <a:path extrusionOk="0" h="661" w="274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"/>
            <p:cNvSpPr/>
            <p:nvPr/>
          </p:nvSpPr>
          <p:spPr>
            <a:xfrm>
              <a:off x="6027225" y="3053475"/>
              <a:ext cx="28300" cy="8075"/>
            </a:xfrm>
            <a:custGeom>
              <a:rect b="b" l="l" r="r" t="t"/>
              <a:pathLst>
                <a:path extrusionOk="0" h="323" w="1132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"/>
            <p:cNvSpPr/>
            <p:nvPr/>
          </p:nvSpPr>
          <p:spPr>
            <a:xfrm>
              <a:off x="5192600" y="2217675"/>
              <a:ext cx="154500" cy="44675"/>
            </a:xfrm>
            <a:custGeom>
              <a:rect b="b" l="l" r="r" t="t"/>
              <a:pathLst>
                <a:path extrusionOk="0" h="1787" w="618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"/>
            <p:cNvSpPr/>
            <p:nvPr/>
          </p:nvSpPr>
          <p:spPr>
            <a:xfrm>
              <a:off x="5208675" y="2182925"/>
              <a:ext cx="290825" cy="18000"/>
            </a:xfrm>
            <a:custGeom>
              <a:rect b="b" l="l" r="r" t="t"/>
              <a:pathLst>
                <a:path extrusionOk="0" h="720" w="11633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"/>
            <p:cNvSpPr/>
            <p:nvPr/>
          </p:nvSpPr>
          <p:spPr>
            <a:xfrm>
              <a:off x="5323575" y="2282850"/>
              <a:ext cx="162550" cy="21125"/>
            </a:xfrm>
            <a:custGeom>
              <a:rect b="b" l="l" r="r" t="t"/>
              <a:pathLst>
                <a:path extrusionOk="0" h="845" w="6502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"/>
            <p:cNvSpPr/>
            <p:nvPr/>
          </p:nvSpPr>
          <p:spPr>
            <a:xfrm>
              <a:off x="5728975" y="2151875"/>
              <a:ext cx="119600" cy="16400"/>
            </a:xfrm>
            <a:custGeom>
              <a:rect b="b" l="l" r="r" t="t"/>
              <a:pathLst>
                <a:path extrusionOk="0" h="656" w="4784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"/>
            <p:cNvSpPr/>
            <p:nvPr/>
          </p:nvSpPr>
          <p:spPr>
            <a:xfrm>
              <a:off x="5548300" y="2304325"/>
              <a:ext cx="117600" cy="17550"/>
            </a:xfrm>
            <a:custGeom>
              <a:rect b="b" l="l" r="r" t="t"/>
              <a:pathLst>
                <a:path extrusionOk="0" h="702" w="4704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"/>
            <p:cNvSpPr/>
            <p:nvPr/>
          </p:nvSpPr>
          <p:spPr>
            <a:xfrm>
              <a:off x="5381625" y="2193550"/>
              <a:ext cx="131275" cy="14175"/>
            </a:xfrm>
            <a:custGeom>
              <a:rect b="b" l="l" r="r" t="t"/>
              <a:pathLst>
                <a:path extrusionOk="0" h="567" w="5251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"/>
            <p:cNvSpPr/>
            <p:nvPr/>
          </p:nvSpPr>
          <p:spPr>
            <a:xfrm>
              <a:off x="5381325" y="2268275"/>
              <a:ext cx="119375" cy="11250"/>
            </a:xfrm>
            <a:custGeom>
              <a:rect b="b" l="l" r="r" t="t"/>
              <a:pathLst>
                <a:path extrusionOk="0" h="450" w="4775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"/>
            <p:cNvSpPr/>
            <p:nvPr/>
          </p:nvSpPr>
          <p:spPr>
            <a:xfrm>
              <a:off x="5566450" y="2147725"/>
              <a:ext cx="161350" cy="15150"/>
            </a:xfrm>
            <a:custGeom>
              <a:rect b="b" l="l" r="r" t="t"/>
              <a:pathLst>
                <a:path extrusionOk="0" h="606" w="6454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"/>
            <p:cNvSpPr/>
            <p:nvPr/>
          </p:nvSpPr>
          <p:spPr>
            <a:xfrm>
              <a:off x="5300950" y="2261150"/>
              <a:ext cx="95275" cy="11400"/>
            </a:xfrm>
            <a:custGeom>
              <a:rect b="b" l="l" r="r" t="t"/>
              <a:pathLst>
                <a:path extrusionOk="0" h="456" w="3811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"/>
            <p:cNvSpPr/>
            <p:nvPr/>
          </p:nvSpPr>
          <p:spPr>
            <a:xfrm>
              <a:off x="5262250" y="2268825"/>
              <a:ext cx="69675" cy="18225"/>
            </a:xfrm>
            <a:custGeom>
              <a:rect b="b" l="l" r="r" t="t"/>
              <a:pathLst>
                <a:path extrusionOk="0" h="729" w="2787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"/>
            <p:cNvSpPr/>
            <p:nvPr/>
          </p:nvSpPr>
          <p:spPr>
            <a:xfrm>
              <a:off x="5470600" y="2246750"/>
              <a:ext cx="69700" cy="8375"/>
            </a:xfrm>
            <a:custGeom>
              <a:rect b="b" l="l" r="r" t="t"/>
              <a:pathLst>
                <a:path extrusionOk="0" h="335" w="2788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"/>
            <p:cNvSpPr/>
            <p:nvPr/>
          </p:nvSpPr>
          <p:spPr>
            <a:xfrm>
              <a:off x="5337550" y="2177925"/>
              <a:ext cx="81000" cy="11475"/>
            </a:xfrm>
            <a:custGeom>
              <a:rect b="b" l="l" r="r" t="t"/>
              <a:pathLst>
                <a:path extrusionOk="0" h="459" w="324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"/>
            <p:cNvSpPr/>
            <p:nvPr/>
          </p:nvSpPr>
          <p:spPr>
            <a:xfrm>
              <a:off x="5595325" y="2276300"/>
              <a:ext cx="56000" cy="12375"/>
            </a:xfrm>
            <a:custGeom>
              <a:rect b="b" l="l" r="r" t="t"/>
              <a:pathLst>
                <a:path extrusionOk="0" h="495" w="224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"/>
            <p:cNvSpPr/>
            <p:nvPr/>
          </p:nvSpPr>
          <p:spPr>
            <a:xfrm>
              <a:off x="5233075" y="2257250"/>
              <a:ext cx="62550" cy="16850"/>
            </a:xfrm>
            <a:custGeom>
              <a:rect b="b" l="l" r="r" t="t"/>
              <a:pathLst>
                <a:path extrusionOk="0" h="674" w="2502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"/>
            <p:cNvSpPr/>
            <p:nvPr/>
          </p:nvSpPr>
          <p:spPr>
            <a:xfrm>
              <a:off x="5419125" y="2243550"/>
              <a:ext cx="51225" cy="10600"/>
            </a:xfrm>
            <a:custGeom>
              <a:rect b="b" l="l" r="r" t="t"/>
              <a:pathLst>
                <a:path extrusionOk="0" h="424" w="2049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"/>
            <p:cNvSpPr/>
            <p:nvPr/>
          </p:nvSpPr>
          <p:spPr>
            <a:xfrm>
              <a:off x="5516450" y="2272075"/>
              <a:ext cx="44975" cy="10525"/>
            </a:xfrm>
            <a:custGeom>
              <a:rect b="b" l="l" r="r" t="t"/>
              <a:pathLst>
                <a:path extrusionOk="0" h="421" w="1799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"/>
            <p:cNvSpPr/>
            <p:nvPr/>
          </p:nvSpPr>
          <p:spPr>
            <a:xfrm>
              <a:off x="5542650" y="2145300"/>
              <a:ext cx="58050" cy="15250"/>
            </a:xfrm>
            <a:custGeom>
              <a:rect b="b" l="l" r="r" t="t"/>
              <a:pathLst>
                <a:path extrusionOk="0" h="610" w="2322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"/>
            <p:cNvSpPr/>
            <p:nvPr/>
          </p:nvSpPr>
          <p:spPr>
            <a:xfrm>
              <a:off x="5311675" y="2241800"/>
              <a:ext cx="41975" cy="11775"/>
            </a:xfrm>
            <a:custGeom>
              <a:rect b="b" l="l" r="r" t="t"/>
              <a:pathLst>
                <a:path extrusionOk="0" h="471" w="1679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"/>
            <p:cNvSpPr/>
            <p:nvPr/>
          </p:nvSpPr>
          <p:spPr>
            <a:xfrm>
              <a:off x="5574500" y="2250100"/>
              <a:ext cx="52400" cy="9350"/>
            </a:xfrm>
            <a:custGeom>
              <a:rect b="b" l="l" r="r" t="t"/>
              <a:pathLst>
                <a:path extrusionOk="0" h="374" w="2096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"/>
            <p:cNvSpPr/>
            <p:nvPr/>
          </p:nvSpPr>
          <p:spPr>
            <a:xfrm>
              <a:off x="5646225" y="2161100"/>
              <a:ext cx="74750" cy="3475"/>
            </a:xfrm>
            <a:custGeom>
              <a:rect b="b" l="l" r="r" t="t"/>
              <a:pathLst>
                <a:path extrusionOk="0" h="139" w="299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"/>
            <p:cNvSpPr/>
            <p:nvPr/>
          </p:nvSpPr>
          <p:spPr>
            <a:xfrm>
              <a:off x="5625700" y="2251225"/>
              <a:ext cx="39600" cy="10525"/>
            </a:xfrm>
            <a:custGeom>
              <a:rect b="b" l="l" r="r" t="t"/>
              <a:pathLst>
                <a:path extrusionOk="0" h="421" w="1584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"/>
            <p:cNvSpPr/>
            <p:nvPr/>
          </p:nvSpPr>
          <p:spPr>
            <a:xfrm>
              <a:off x="5584325" y="2203825"/>
              <a:ext cx="42275" cy="9100"/>
            </a:xfrm>
            <a:custGeom>
              <a:rect b="b" l="l" r="r" t="t"/>
              <a:pathLst>
                <a:path extrusionOk="0" h="364" w="1691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"/>
            <p:cNvSpPr/>
            <p:nvPr/>
          </p:nvSpPr>
          <p:spPr>
            <a:xfrm>
              <a:off x="5510800" y="2198900"/>
              <a:ext cx="41400" cy="8700"/>
            </a:xfrm>
            <a:custGeom>
              <a:rect b="b" l="l" r="r" t="t"/>
              <a:pathLst>
                <a:path extrusionOk="0" h="348" w="1656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"/>
            <p:cNvSpPr/>
            <p:nvPr/>
          </p:nvSpPr>
          <p:spPr>
            <a:xfrm>
              <a:off x="5345900" y="2236125"/>
              <a:ext cx="36925" cy="18550"/>
            </a:xfrm>
            <a:custGeom>
              <a:rect b="b" l="l" r="r" t="t"/>
              <a:pathLst>
                <a:path extrusionOk="0" h="742" w="1477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"/>
            <p:cNvSpPr/>
            <p:nvPr/>
          </p:nvSpPr>
          <p:spPr>
            <a:xfrm>
              <a:off x="5542950" y="2248000"/>
              <a:ext cx="33350" cy="9125"/>
            </a:xfrm>
            <a:custGeom>
              <a:rect b="b" l="l" r="r" t="t"/>
              <a:pathLst>
                <a:path extrusionOk="0" h="365" w="1334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"/>
            <p:cNvSpPr/>
            <p:nvPr/>
          </p:nvSpPr>
          <p:spPr>
            <a:xfrm>
              <a:off x="5466150" y="222182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"/>
            <p:cNvSpPr/>
            <p:nvPr/>
          </p:nvSpPr>
          <p:spPr>
            <a:xfrm>
              <a:off x="5550675" y="2200900"/>
              <a:ext cx="35750" cy="10525"/>
            </a:xfrm>
            <a:custGeom>
              <a:rect b="b" l="l" r="r" t="t"/>
              <a:pathLst>
                <a:path extrusionOk="0" h="421" w="143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"/>
            <p:cNvSpPr/>
            <p:nvPr/>
          </p:nvSpPr>
          <p:spPr>
            <a:xfrm>
              <a:off x="5487575" y="2297475"/>
              <a:ext cx="36650" cy="10400"/>
            </a:xfrm>
            <a:custGeom>
              <a:rect b="b" l="l" r="r" t="t"/>
              <a:pathLst>
                <a:path extrusionOk="0" h="416" w="1466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"/>
            <p:cNvSpPr/>
            <p:nvPr/>
          </p:nvSpPr>
          <p:spPr>
            <a:xfrm>
              <a:off x="5403650" y="2218050"/>
              <a:ext cx="25450" cy="8050"/>
            </a:xfrm>
            <a:custGeom>
              <a:rect b="b" l="l" r="r" t="t"/>
              <a:pathLst>
                <a:path extrusionOk="0" h="322" w="1018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"/>
            <p:cNvSpPr/>
            <p:nvPr/>
          </p:nvSpPr>
          <p:spPr>
            <a:xfrm>
              <a:off x="5506625" y="2151975"/>
              <a:ext cx="40500" cy="9500"/>
            </a:xfrm>
            <a:custGeom>
              <a:rect b="b" l="l" r="r" t="t"/>
              <a:pathLst>
                <a:path extrusionOk="0" h="380" w="162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"/>
            <p:cNvSpPr/>
            <p:nvPr/>
          </p:nvSpPr>
          <p:spPr>
            <a:xfrm>
              <a:off x="5433700" y="2220750"/>
              <a:ext cx="25625" cy="8325"/>
            </a:xfrm>
            <a:custGeom>
              <a:rect b="b" l="l" r="r" t="t"/>
              <a:pathLst>
                <a:path extrusionOk="0" h="333" w="1025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"/>
            <p:cNvSpPr/>
            <p:nvPr/>
          </p:nvSpPr>
          <p:spPr>
            <a:xfrm>
              <a:off x="5452750" y="2297725"/>
              <a:ext cx="36925" cy="6875"/>
            </a:xfrm>
            <a:custGeom>
              <a:rect b="b" l="l" r="r" t="t"/>
              <a:pathLst>
                <a:path extrusionOk="0" h="275" w="1477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"/>
            <p:cNvSpPr/>
            <p:nvPr/>
          </p:nvSpPr>
          <p:spPr>
            <a:xfrm>
              <a:off x="5482825" y="2195225"/>
              <a:ext cx="32150" cy="6250"/>
            </a:xfrm>
            <a:custGeom>
              <a:rect b="b" l="l" r="r" t="t"/>
              <a:pathLst>
                <a:path extrusionOk="0" h="250" w="1286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"/>
            <p:cNvSpPr/>
            <p:nvPr/>
          </p:nvSpPr>
          <p:spPr>
            <a:xfrm>
              <a:off x="5500375" y="2271775"/>
              <a:ext cx="17875" cy="7350"/>
            </a:xfrm>
            <a:custGeom>
              <a:rect b="b" l="l" r="r" t="t"/>
              <a:pathLst>
                <a:path extrusionOk="0" h="294" w="715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5"/>
            <p:cNvSpPr/>
            <p:nvPr/>
          </p:nvSpPr>
          <p:spPr>
            <a:xfrm>
              <a:off x="5574800" y="2276025"/>
              <a:ext cx="22050" cy="7225"/>
            </a:xfrm>
            <a:custGeom>
              <a:rect b="b" l="l" r="r" t="t"/>
              <a:pathLst>
                <a:path extrusionOk="0" h="289" w="882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5"/>
            <p:cNvSpPr/>
            <p:nvPr/>
          </p:nvSpPr>
          <p:spPr>
            <a:xfrm>
              <a:off x="5377150" y="2214400"/>
              <a:ext cx="19075" cy="7900"/>
            </a:xfrm>
            <a:custGeom>
              <a:rect b="b" l="l" r="r" t="t"/>
              <a:pathLst>
                <a:path extrusionOk="0" h="316" w="763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"/>
            <p:cNvSpPr/>
            <p:nvPr/>
          </p:nvSpPr>
          <p:spPr>
            <a:xfrm>
              <a:off x="5381900" y="2245650"/>
              <a:ext cx="29200" cy="8525"/>
            </a:xfrm>
            <a:custGeom>
              <a:rect b="b" l="l" r="r" t="t"/>
              <a:pathLst>
                <a:path extrusionOk="0" h="341" w="1168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"/>
            <p:cNvSpPr/>
            <p:nvPr/>
          </p:nvSpPr>
          <p:spPr>
            <a:xfrm>
              <a:off x="5345900" y="2245075"/>
              <a:ext cx="19075" cy="8925"/>
            </a:xfrm>
            <a:custGeom>
              <a:rect b="b" l="l" r="r" t="t"/>
              <a:pathLst>
                <a:path extrusionOk="0" h="357" w="763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"/>
            <p:cNvSpPr/>
            <p:nvPr/>
          </p:nvSpPr>
          <p:spPr>
            <a:xfrm>
              <a:off x="5528950" y="2301900"/>
              <a:ext cx="25325" cy="9550"/>
            </a:xfrm>
            <a:custGeom>
              <a:rect b="b" l="l" r="r" t="t"/>
              <a:pathLst>
                <a:path extrusionOk="0" h="382" w="1013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"/>
            <p:cNvSpPr/>
            <p:nvPr/>
          </p:nvSpPr>
          <p:spPr>
            <a:xfrm>
              <a:off x="5521500" y="2300700"/>
              <a:ext cx="22350" cy="7600"/>
            </a:xfrm>
            <a:custGeom>
              <a:rect b="b" l="l" r="r" t="t"/>
              <a:pathLst>
                <a:path extrusionOk="0" h="304" w="894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"/>
            <p:cNvSpPr/>
            <p:nvPr/>
          </p:nvSpPr>
          <p:spPr>
            <a:xfrm>
              <a:off x="5653975" y="2314400"/>
              <a:ext cx="19075" cy="8075"/>
            </a:xfrm>
            <a:custGeom>
              <a:rect b="b" l="l" r="r" t="t"/>
              <a:pathLst>
                <a:path extrusionOk="0" h="323" w="763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"/>
            <p:cNvSpPr/>
            <p:nvPr/>
          </p:nvSpPr>
          <p:spPr>
            <a:xfrm>
              <a:off x="5600400" y="2250275"/>
              <a:ext cx="25325" cy="4025"/>
            </a:xfrm>
            <a:custGeom>
              <a:rect b="b" l="l" r="r" t="t"/>
              <a:pathLst>
                <a:path extrusionOk="0" h="161" w="1013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"/>
            <p:cNvSpPr/>
            <p:nvPr/>
          </p:nvSpPr>
          <p:spPr>
            <a:xfrm>
              <a:off x="5719150" y="2156750"/>
              <a:ext cx="21450" cy="8100"/>
            </a:xfrm>
            <a:custGeom>
              <a:rect b="b" l="l" r="r" t="t"/>
              <a:pathLst>
                <a:path extrusionOk="0" h="324" w="858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"/>
            <p:cNvSpPr/>
            <p:nvPr/>
          </p:nvSpPr>
          <p:spPr>
            <a:xfrm>
              <a:off x="5266725" y="2257400"/>
              <a:ext cx="25625" cy="4050"/>
            </a:xfrm>
            <a:custGeom>
              <a:rect b="b" l="l" r="r" t="t"/>
              <a:pathLst>
                <a:path extrusionOk="0" h="162" w="1025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"/>
            <p:cNvSpPr/>
            <p:nvPr/>
          </p:nvSpPr>
          <p:spPr>
            <a:xfrm>
              <a:off x="5457525" y="2222125"/>
              <a:ext cx="10725" cy="7175"/>
            </a:xfrm>
            <a:custGeom>
              <a:rect b="b" l="l" r="r" t="t"/>
              <a:pathLst>
                <a:path extrusionOk="0" h="287" w="429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5"/>
            <p:cNvSpPr/>
            <p:nvPr/>
          </p:nvSpPr>
          <p:spPr>
            <a:xfrm>
              <a:off x="5399775" y="2214100"/>
              <a:ext cx="11025" cy="7750"/>
            </a:xfrm>
            <a:custGeom>
              <a:rect b="b" l="l" r="r" t="t"/>
              <a:pathLst>
                <a:path extrusionOk="0" h="310" w="441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5"/>
            <p:cNvSpPr/>
            <p:nvPr/>
          </p:nvSpPr>
          <p:spPr>
            <a:xfrm>
              <a:off x="5567650" y="2275300"/>
              <a:ext cx="14900" cy="4675"/>
            </a:xfrm>
            <a:custGeom>
              <a:rect b="b" l="l" r="r" t="t"/>
              <a:pathLst>
                <a:path extrusionOk="0" h="187" w="596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"/>
            <p:cNvSpPr/>
            <p:nvPr/>
          </p:nvSpPr>
          <p:spPr>
            <a:xfrm>
              <a:off x="5625700" y="2161100"/>
              <a:ext cx="19650" cy="2900"/>
            </a:xfrm>
            <a:custGeom>
              <a:rect b="b" l="l" r="r" t="t"/>
              <a:pathLst>
                <a:path extrusionOk="0" h="116" w="786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"/>
            <p:cNvSpPr/>
            <p:nvPr/>
          </p:nvSpPr>
          <p:spPr>
            <a:xfrm>
              <a:off x="5504850" y="2226500"/>
              <a:ext cx="7450" cy="5625"/>
            </a:xfrm>
            <a:custGeom>
              <a:rect b="b" l="l" r="r" t="t"/>
              <a:pathLst>
                <a:path extrusionOk="0" h="225" w="298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"/>
            <p:cNvSpPr/>
            <p:nvPr/>
          </p:nvSpPr>
          <p:spPr>
            <a:xfrm>
              <a:off x="5536400" y="2249800"/>
              <a:ext cx="13700" cy="5800"/>
            </a:xfrm>
            <a:custGeom>
              <a:rect b="b" l="l" r="r" t="t"/>
              <a:pathLst>
                <a:path extrusionOk="0" h="232" w="548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"/>
            <p:cNvSpPr/>
            <p:nvPr/>
          </p:nvSpPr>
          <p:spPr>
            <a:xfrm>
              <a:off x="5461375" y="2186125"/>
              <a:ext cx="6575" cy="5675"/>
            </a:xfrm>
            <a:custGeom>
              <a:rect b="b" l="l" r="r" t="t"/>
              <a:pathLst>
                <a:path extrusionOk="0" h="227" w="263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"/>
            <p:cNvSpPr/>
            <p:nvPr/>
          </p:nvSpPr>
          <p:spPr>
            <a:xfrm>
              <a:off x="5464950" y="2246950"/>
              <a:ext cx="10450" cy="7275"/>
            </a:xfrm>
            <a:custGeom>
              <a:rect b="b" l="l" r="r" t="t"/>
              <a:pathLst>
                <a:path extrusionOk="0" h="291" w="418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"/>
            <p:cNvSpPr/>
            <p:nvPr/>
          </p:nvSpPr>
          <p:spPr>
            <a:xfrm>
              <a:off x="5409600" y="2245350"/>
              <a:ext cx="12525" cy="8425"/>
            </a:xfrm>
            <a:custGeom>
              <a:rect b="b" l="l" r="r" t="t"/>
              <a:pathLst>
                <a:path extrusionOk="0" h="337" w="501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"/>
            <p:cNvSpPr/>
            <p:nvPr/>
          </p:nvSpPr>
          <p:spPr>
            <a:xfrm>
              <a:off x="5765875" y="2189975"/>
              <a:ext cx="7475" cy="6875"/>
            </a:xfrm>
            <a:custGeom>
              <a:rect b="b" l="l" r="r" t="t"/>
              <a:pathLst>
                <a:path extrusionOk="0" h="275" w="299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"/>
            <p:cNvSpPr/>
            <p:nvPr/>
          </p:nvSpPr>
          <p:spPr>
            <a:xfrm>
              <a:off x="5753375" y="2189975"/>
              <a:ext cx="8975" cy="7475"/>
            </a:xfrm>
            <a:custGeom>
              <a:rect b="b" l="l" r="r" t="t"/>
              <a:pathLst>
                <a:path extrusionOk="0" h="299" w="359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"/>
            <p:cNvSpPr/>
            <p:nvPr/>
          </p:nvSpPr>
          <p:spPr>
            <a:xfrm>
              <a:off x="5675100" y="2256650"/>
              <a:ext cx="7175" cy="4800"/>
            </a:xfrm>
            <a:custGeom>
              <a:rect b="b" l="l" r="r" t="t"/>
              <a:pathLst>
                <a:path extrusionOk="0" h="192" w="287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"/>
            <p:cNvSpPr/>
            <p:nvPr/>
          </p:nvSpPr>
          <p:spPr>
            <a:xfrm>
              <a:off x="5267325" y="2268100"/>
              <a:ext cx="14000" cy="4650"/>
            </a:xfrm>
            <a:custGeom>
              <a:rect b="b" l="l" r="r" t="t"/>
              <a:pathLst>
                <a:path extrusionOk="0" h="186" w="56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"/>
            <p:cNvSpPr/>
            <p:nvPr/>
          </p:nvSpPr>
          <p:spPr>
            <a:xfrm>
              <a:off x="5496500" y="2297600"/>
              <a:ext cx="12825" cy="3225"/>
            </a:xfrm>
            <a:custGeom>
              <a:rect b="b" l="l" r="r" t="t"/>
              <a:pathLst>
                <a:path extrusionOk="0" h="129" w="513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"/>
            <p:cNvSpPr/>
            <p:nvPr/>
          </p:nvSpPr>
          <p:spPr>
            <a:xfrm>
              <a:off x="5550675" y="2204300"/>
              <a:ext cx="10750" cy="3575"/>
            </a:xfrm>
            <a:custGeom>
              <a:rect b="b" l="l" r="r" t="t"/>
              <a:pathLst>
                <a:path extrusionOk="0" h="143" w="43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"/>
            <p:cNvSpPr/>
            <p:nvPr/>
          </p:nvSpPr>
          <p:spPr>
            <a:xfrm>
              <a:off x="5677775" y="2285225"/>
              <a:ext cx="4800" cy="4400"/>
            </a:xfrm>
            <a:custGeom>
              <a:rect b="b" l="l" r="r" t="t"/>
              <a:pathLst>
                <a:path extrusionOk="0" h="176" w="192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"/>
            <p:cNvSpPr/>
            <p:nvPr/>
          </p:nvSpPr>
          <p:spPr>
            <a:xfrm>
              <a:off x="5634325" y="2253075"/>
              <a:ext cx="9250" cy="4550"/>
            </a:xfrm>
            <a:custGeom>
              <a:rect b="b" l="l" r="r" t="t"/>
              <a:pathLst>
                <a:path extrusionOk="0" h="182" w="37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5"/>
            <p:cNvSpPr/>
            <p:nvPr/>
          </p:nvSpPr>
          <p:spPr>
            <a:xfrm>
              <a:off x="5656950" y="2283750"/>
              <a:ext cx="3000" cy="2100"/>
            </a:xfrm>
            <a:custGeom>
              <a:rect b="b" l="l" r="r" t="t"/>
              <a:pathLst>
                <a:path extrusionOk="0" h="84" w="12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5"/>
            <p:cNvSpPr/>
            <p:nvPr/>
          </p:nvSpPr>
          <p:spPr>
            <a:xfrm>
              <a:off x="5613775" y="2161100"/>
              <a:ext cx="8675" cy="2225"/>
            </a:xfrm>
            <a:custGeom>
              <a:rect b="b" l="l" r="r" t="t"/>
              <a:pathLst>
                <a:path extrusionOk="0" h="89" w="347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"/>
            <p:cNvSpPr/>
            <p:nvPr/>
          </p:nvSpPr>
          <p:spPr>
            <a:xfrm>
              <a:off x="5406325" y="2268275"/>
              <a:ext cx="8050" cy="3950"/>
            </a:xfrm>
            <a:custGeom>
              <a:rect b="b" l="l" r="r" t="t"/>
              <a:pathLst>
                <a:path extrusionOk="0" h="158" w="322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"/>
            <p:cNvSpPr/>
            <p:nvPr/>
          </p:nvSpPr>
          <p:spPr>
            <a:xfrm>
              <a:off x="5493525" y="2272425"/>
              <a:ext cx="6875" cy="2775"/>
            </a:xfrm>
            <a:custGeom>
              <a:rect b="b" l="l" r="r" t="t"/>
              <a:pathLst>
                <a:path extrusionOk="0" h="111" w="275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"/>
            <p:cNvSpPr/>
            <p:nvPr/>
          </p:nvSpPr>
          <p:spPr>
            <a:xfrm>
              <a:off x="5572125" y="2204050"/>
              <a:ext cx="3275" cy="2250"/>
            </a:xfrm>
            <a:custGeom>
              <a:rect b="b" l="l" r="r" t="t"/>
              <a:pathLst>
                <a:path extrusionOk="0" h="90" w="131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"/>
            <p:cNvSpPr/>
            <p:nvPr/>
          </p:nvSpPr>
          <p:spPr>
            <a:xfrm>
              <a:off x="5582525" y="2250100"/>
              <a:ext cx="3900" cy="2325"/>
            </a:xfrm>
            <a:custGeom>
              <a:rect b="b" l="l" r="r" t="t"/>
              <a:pathLst>
                <a:path extrusionOk="0" h="93" w="156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"/>
            <p:cNvSpPr/>
            <p:nvPr/>
          </p:nvSpPr>
          <p:spPr>
            <a:xfrm>
              <a:off x="5622425" y="2159250"/>
              <a:ext cx="3300" cy="2475"/>
            </a:xfrm>
            <a:custGeom>
              <a:rect b="b" l="l" r="r" t="t"/>
              <a:pathLst>
                <a:path extrusionOk="0" h="99" w="132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"/>
            <p:cNvSpPr/>
            <p:nvPr/>
          </p:nvSpPr>
          <p:spPr>
            <a:xfrm>
              <a:off x="5604550" y="21593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"/>
            <p:cNvSpPr/>
            <p:nvPr/>
          </p:nvSpPr>
          <p:spPr>
            <a:xfrm>
              <a:off x="5532825" y="2205850"/>
              <a:ext cx="3300" cy="2050"/>
            </a:xfrm>
            <a:custGeom>
              <a:rect b="b" l="l" r="r" t="t"/>
              <a:pathLst>
                <a:path extrusionOk="0" h="82" w="132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"/>
            <p:cNvSpPr/>
            <p:nvPr/>
          </p:nvSpPr>
          <p:spPr>
            <a:xfrm>
              <a:off x="5539675" y="2205650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"/>
            <p:cNvSpPr/>
            <p:nvPr/>
          </p:nvSpPr>
          <p:spPr>
            <a:xfrm>
              <a:off x="5403650" y="2268050"/>
              <a:ext cx="3575" cy="4100"/>
            </a:xfrm>
            <a:custGeom>
              <a:rect b="b" l="l" r="r" t="t"/>
              <a:pathLst>
                <a:path extrusionOk="0" h="164" w="143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"/>
            <p:cNvSpPr/>
            <p:nvPr/>
          </p:nvSpPr>
          <p:spPr>
            <a:xfrm>
              <a:off x="5281600" y="2266875"/>
              <a:ext cx="3300" cy="2000"/>
            </a:xfrm>
            <a:custGeom>
              <a:rect b="b" l="l" r="r" t="t"/>
              <a:pathLst>
                <a:path extrusionOk="0" h="80" w="132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"/>
            <p:cNvSpPr/>
            <p:nvPr/>
          </p:nvSpPr>
          <p:spPr>
            <a:xfrm>
              <a:off x="5951325" y="2301300"/>
              <a:ext cx="75925" cy="10200"/>
            </a:xfrm>
            <a:custGeom>
              <a:rect b="b" l="l" r="r" t="t"/>
              <a:pathLst>
                <a:path extrusionOk="0" h="408" w="3037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"/>
            <p:cNvSpPr/>
            <p:nvPr/>
          </p:nvSpPr>
          <p:spPr>
            <a:xfrm>
              <a:off x="5812625" y="2297225"/>
              <a:ext cx="62825" cy="8575"/>
            </a:xfrm>
            <a:custGeom>
              <a:rect b="b" l="l" r="r" t="t"/>
              <a:pathLst>
                <a:path extrusionOk="0" h="343" w="2513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"/>
            <p:cNvSpPr/>
            <p:nvPr/>
          </p:nvSpPr>
          <p:spPr>
            <a:xfrm>
              <a:off x="6006100" y="2300750"/>
              <a:ext cx="57475" cy="10400"/>
            </a:xfrm>
            <a:custGeom>
              <a:rect b="b" l="l" r="r" t="t"/>
              <a:pathLst>
                <a:path extrusionOk="0" h="416" w="2299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"/>
            <p:cNvSpPr/>
            <p:nvPr/>
          </p:nvSpPr>
          <p:spPr>
            <a:xfrm>
              <a:off x="5902225" y="2296150"/>
              <a:ext cx="40800" cy="11125"/>
            </a:xfrm>
            <a:custGeom>
              <a:rect b="b" l="l" r="r" t="t"/>
              <a:pathLst>
                <a:path extrusionOk="0" h="445" w="1632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"/>
            <p:cNvSpPr/>
            <p:nvPr/>
          </p:nvSpPr>
          <p:spPr>
            <a:xfrm>
              <a:off x="6059975" y="2304575"/>
              <a:ext cx="25025" cy="12225"/>
            </a:xfrm>
            <a:custGeom>
              <a:rect b="b" l="l" r="r" t="t"/>
              <a:pathLst>
                <a:path extrusionOk="0" h="489" w="1001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"/>
            <p:cNvSpPr/>
            <p:nvPr/>
          </p:nvSpPr>
          <p:spPr>
            <a:xfrm>
              <a:off x="5784650" y="2294725"/>
              <a:ext cx="22625" cy="6950"/>
            </a:xfrm>
            <a:custGeom>
              <a:rect b="b" l="l" r="r" t="t"/>
              <a:pathLst>
                <a:path extrusionOk="0" h="278" w="905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"/>
            <p:cNvSpPr/>
            <p:nvPr/>
          </p:nvSpPr>
          <p:spPr>
            <a:xfrm>
              <a:off x="5873650" y="2297425"/>
              <a:ext cx="14000" cy="7350"/>
            </a:xfrm>
            <a:custGeom>
              <a:rect b="b" l="l" r="r" t="t"/>
              <a:pathLst>
                <a:path extrusionOk="0" h="294" w="56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"/>
            <p:cNvSpPr/>
            <p:nvPr/>
          </p:nvSpPr>
          <p:spPr>
            <a:xfrm>
              <a:off x="5941500" y="2301000"/>
              <a:ext cx="14025" cy="6600"/>
            </a:xfrm>
            <a:custGeom>
              <a:rect b="b" l="l" r="r" t="t"/>
              <a:pathLst>
                <a:path extrusionOk="0" h="264" w="561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"/>
            <p:cNvSpPr/>
            <p:nvPr/>
          </p:nvSpPr>
          <p:spPr>
            <a:xfrm>
              <a:off x="5923650" y="2300700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"/>
            <p:cNvSpPr/>
            <p:nvPr/>
          </p:nvSpPr>
          <p:spPr>
            <a:xfrm>
              <a:off x="5941500" y="230070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"/>
            <p:cNvSpPr/>
            <p:nvPr/>
          </p:nvSpPr>
          <p:spPr>
            <a:xfrm>
              <a:off x="5930800" y="2297725"/>
              <a:ext cx="4175" cy="3300"/>
            </a:xfrm>
            <a:custGeom>
              <a:rect b="b" l="l" r="r" t="t"/>
              <a:pathLst>
                <a:path extrusionOk="0" h="132" w="167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"/>
            <p:cNvSpPr/>
            <p:nvPr/>
          </p:nvSpPr>
          <p:spPr>
            <a:xfrm>
              <a:off x="5937925" y="22977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"/>
            <p:cNvSpPr/>
            <p:nvPr/>
          </p:nvSpPr>
          <p:spPr>
            <a:xfrm>
              <a:off x="5934950" y="2295500"/>
              <a:ext cx="3000" cy="2250"/>
            </a:xfrm>
            <a:custGeom>
              <a:rect b="b" l="l" r="r" t="t"/>
              <a:pathLst>
                <a:path extrusionOk="0" h="90" w="12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"/>
            <p:cNvSpPr/>
            <p:nvPr/>
          </p:nvSpPr>
          <p:spPr>
            <a:xfrm>
              <a:off x="5837025" y="2304875"/>
              <a:ext cx="4200" cy="3000"/>
            </a:xfrm>
            <a:custGeom>
              <a:rect b="b" l="l" r="r" t="t"/>
              <a:pathLst>
                <a:path extrusionOk="0" h="120" w="168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"/>
            <p:cNvSpPr/>
            <p:nvPr/>
          </p:nvSpPr>
          <p:spPr>
            <a:xfrm>
              <a:off x="5966500" y="2306675"/>
              <a:ext cx="36050" cy="10125"/>
            </a:xfrm>
            <a:custGeom>
              <a:rect b="b" l="l" r="r" t="t"/>
              <a:pathLst>
                <a:path extrusionOk="0" h="405" w="1442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"/>
            <p:cNvSpPr/>
            <p:nvPr/>
          </p:nvSpPr>
          <p:spPr>
            <a:xfrm>
              <a:off x="5927225" y="2313000"/>
              <a:ext cx="6850" cy="5900"/>
            </a:xfrm>
            <a:custGeom>
              <a:rect b="b" l="l" r="r" t="t"/>
              <a:pathLst>
                <a:path extrusionOk="0" h="236" w="274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"/>
            <p:cNvSpPr/>
            <p:nvPr/>
          </p:nvSpPr>
          <p:spPr>
            <a:xfrm>
              <a:off x="5893875" y="2300500"/>
              <a:ext cx="8375" cy="4250"/>
            </a:xfrm>
            <a:custGeom>
              <a:rect b="b" l="l" r="r" t="t"/>
              <a:pathLst>
                <a:path extrusionOk="0" h="170" w="335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"/>
            <p:cNvSpPr/>
            <p:nvPr/>
          </p:nvSpPr>
          <p:spPr>
            <a:xfrm>
              <a:off x="5848350" y="2333975"/>
              <a:ext cx="6850" cy="2475"/>
            </a:xfrm>
            <a:custGeom>
              <a:rect b="b" l="l" r="r" t="t"/>
              <a:pathLst>
                <a:path extrusionOk="0" h="99" w="274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"/>
            <p:cNvSpPr/>
            <p:nvPr/>
          </p:nvSpPr>
          <p:spPr>
            <a:xfrm>
              <a:off x="6070100" y="2322450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"/>
            <p:cNvSpPr/>
            <p:nvPr/>
          </p:nvSpPr>
          <p:spPr>
            <a:xfrm>
              <a:off x="5905775" y="3105525"/>
              <a:ext cx="89575" cy="39275"/>
            </a:xfrm>
            <a:custGeom>
              <a:rect b="b" l="l" r="r" t="t"/>
              <a:pathLst>
                <a:path extrusionOk="0" h="1571" w="3583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"/>
            <p:cNvSpPr/>
            <p:nvPr/>
          </p:nvSpPr>
          <p:spPr>
            <a:xfrm>
              <a:off x="5938225" y="2983225"/>
              <a:ext cx="14625" cy="70275"/>
            </a:xfrm>
            <a:custGeom>
              <a:rect b="b" l="l" r="r" t="t"/>
              <a:pathLst>
                <a:path extrusionOk="0" h="2811" w="585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"/>
            <p:cNvSpPr/>
            <p:nvPr/>
          </p:nvSpPr>
          <p:spPr>
            <a:xfrm>
              <a:off x="5942100" y="3035925"/>
              <a:ext cx="14025" cy="36325"/>
            </a:xfrm>
            <a:custGeom>
              <a:rect b="b" l="l" r="r" t="t"/>
              <a:pathLst>
                <a:path extrusionOk="0" h="1453" w="561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"/>
            <p:cNvSpPr/>
            <p:nvPr/>
          </p:nvSpPr>
          <p:spPr>
            <a:xfrm>
              <a:off x="5938525" y="2996925"/>
              <a:ext cx="10150" cy="35750"/>
            </a:xfrm>
            <a:custGeom>
              <a:rect b="b" l="l" r="r" t="t"/>
              <a:pathLst>
                <a:path extrusionOk="0" h="1430" w="406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"/>
            <p:cNvSpPr/>
            <p:nvPr/>
          </p:nvSpPr>
          <p:spPr>
            <a:xfrm>
              <a:off x="5942100" y="2985625"/>
              <a:ext cx="6275" cy="24725"/>
            </a:xfrm>
            <a:custGeom>
              <a:rect b="b" l="l" r="r" t="t"/>
              <a:pathLst>
                <a:path extrusionOk="0" h="989" w="251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"/>
            <p:cNvSpPr/>
            <p:nvPr/>
          </p:nvSpPr>
          <p:spPr>
            <a:xfrm>
              <a:off x="5945075" y="2985775"/>
              <a:ext cx="3600" cy="7300"/>
            </a:xfrm>
            <a:custGeom>
              <a:rect b="b" l="l" r="r" t="t"/>
              <a:pathLst>
                <a:path extrusionOk="0" h="292" w="144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"/>
            <p:cNvSpPr/>
            <p:nvPr/>
          </p:nvSpPr>
          <p:spPr>
            <a:xfrm>
              <a:off x="6153425" y="2613250"/>
              <a:ext cx="6575" cy="6875"/>
            </a:xfrm>
            <a:custGeom>
              <a:rect b="b" l="l" r="r" t="t"/>
              <a:pathLst>
                <a:path extrusionOk="0" h="275" w="263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"/>
            <p:cNvSpPr/>
            <p:nvPr/>
          </p:nvSpPr>
          <p:spPr>
            <a:xfrm>
              <a:off x="6100150" y="2610350"/>
              <a:ext cx="2700" cy="2325"/>
            </a:xfrm>
            <a:custGeom>
              <a:rect b="b" l="l" r="r" t="t"/>
              <a:pathLst>
                <a:path extrusionOk="0" h="93" w="108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"/>
            <p:cNvSpPr/>
            <p:nvPr/>
          </p:nvSpPr>
          <p:spPr>
            <a:xfrm>
              <a:off x="5238750" y="1854750"/>
              <a:ext cx="20850" cy="99225"/>
            </a:xfrm>
            <a:custGeom>
              <a:rect b="b" l="l" r="r" t="t"/>
              <a:pathLst>
                <a:path extrusionOk="0" h="3969" w="834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"/>
            <p:cNvSpPr/>
            <p:nvPr/>
          </p:nvSpPr>
          <p:spPr>
            <a:xfrm>
              <a:off x="5259575" y="1723550"/>
              <a:ext cx="44375" cy="32175"/>
            </a:xfrm>
            <a:custGeom>
              <a:rect b="b" l="l" r="r" t="t"/>
              <a:pathLst>
                <a:path extrusionOk="0" h="1287" w="1775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"/>
            <p:cNvSpPr/>
            <p:nvPr/>
          </p:nvSpPr>
          <p:spPr>
            <a:xfrm>
              <a:off x="5217300" y="1771175"/>
              <a:ext cx="29500" cy="32025"/>
            </a:xfrm>
            <a:custGeom>
              <a:rect b="b" l="l" r="r" t="t"/>
              <a:pathLst>
                <a:path extrusionOk="0" h="1281" w="118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"/>
            <p:cNvSpPr/>
            <p:nvPr/>
          </p:nvSpPr>
          <p:spPr>
            <a:xfrm>
              <a:off x="5223850" y="1798875"/>
              <a:ext cx="14325" cy="36325"/>
            </a:xfrm>
            <a:custGeom>
              <a:rect b="b" l="l" r="r" t="t"/>
              <a:pathLst>
                <a:path extrusionOk="0" h="1453" w="573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"/>
            <p:cNvSpPr/>
            <p:nvPr/>
          </p:nvSpPr>
          <p:spPr>
            <a:xfrm>
              <a:off x="5363150" y="1709125"/>
              <a:ext cx="33675" cy="12675"/>
            </a:xfrm>
            <a:custGeom>
              <a:rect b="b" l="l" r="r" t="t"/>
              <a:pathLst>
                <a:path extrusionOk="0" h="507" w="1347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"/>
            <p:cNvSpPr/>
            <p:nvPr/>
          </p:nvSpPr>
          <p:spPr>
            <a:xfrm>
              <a:off x="5299150" y="1719125"/>
              <a:ext cx="32175" cy="8675"/>
            </a:xfrm>
            <a:custGeom>
              <a:rect b="b" l="l" r="r" t="t"/>
              <a:pathLst>
                <a:path extrusionOk="0" h="347" w="1287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"/>
            <p:cNvSpPr/>
            <p:nvPr/>
          </p:nvSpPr>
          <p:spPr>
            <a:xfrm>
              <a:off x="5253325" y="1833700"/>
              <a:ext cx="8050" cy="22350"/>
            </a:xfrm>
            <a:custGeom>
              <a:rect b="b" l="l" r="r" t="t"/>
              <a:pathLst>
                <a:path extrusionOk="0" h="894" w="322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"/>
            <p:cNvSpPr/>
            <p:nvPr/>
          </p:nvSpPr>
          <p:spPr>
            <a:xfrm>
              <a:off x="5941200" y="1738475"/>
              <a:ext cx="11350" cy="2975"/>
            </a:xfrm>
            <a:custGeom>
              <a:rect b="b" l="l" r="r" t="t"/>
              <a:pathLst>
                <a:path extrusionOk="0" h="119" w="454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"/>
            <p:cNvSpPr/>
            <p:nvPr/>
          </p:nvSpPr>
          <p:spPr>
            <a:xfrm>
              <a:off x="5242600" y="1777125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"/>
            <p:cNvSpPr/>
            <p:nvPr/>
          </p:nvSpPr>
          <p:spPr>
            <a:xfrm>
              <a:off x="5245875" y="1772275"/>
              <a:ext cx="3600" cy="4875"/>
            </a:xfrm>
            <a:custGeom>
              <a:rect b="b" l="l" r="r" t="t"/>
              <a:pathLst>
                <a:path extrusionOk="0" h="195" w="144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"/>
            <p:cNvSpPr/>
            <p:nvPr/>
          </p:nvSpPr>
          <p:spPr>
            <a:xfrm>
              <a:off x="5259875" y="1795600"/>
              <a:ext cx="2700" cy="3000"/>
            </a:xfrm>
            <a:custGeom>
              <a:rect b="b" l="l" r="r" t="t"/>
              <a:pathLst>
                <a:path extrusionOk="0" h="120" w="108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"/>
            <p:cNvSpPr/>
            <p:nvPr/>
          </p:nvSpPr>
          <p:spPr>
            <a:xfrm>
              <a:off x="5424775" y="2300700"/>
              <a:ext cx="29800" cy="4375"/>
            </a:xfrm>
            <a:custGeom>
              <a:rect b="b" l="l" r="r" t="t"/>
              <a:pathLst>
                <a:path extrusionOk="0" h="175" w="1192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"/>
            <p:cNvSpPr/>
            <p:nvPr/>
          </p:nvSpPr>
          <p:spPr>
            <a:xfrm>
              <a:off x="5399775" y="2297150"/>
              <a:ext cx="22350" cy="4075"/>
            </a:xfrm>
            <a:custGeom>
              <a:rect b="b" l="l" r="r" t="t"/>
              <a:pathLst>
                <a:path extrusionOk="0" h="163" w="894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"/>
            <p:cNvSpPr/>
            <p:nvPr/>
          </p:nvSpPr>
          <p:spPr>
            <a:xfrm>
              <a:off x="5495025" y="2304200"/>
              <a:ext cx="19950" cy="3750"/>
            </a:xfrm>
            <a:custGeom>
              <a:rect b="b" l="l" r="r" t="t"/>
              <a:pathLst>
                <a:path extrusionOk="0" h="150" w="798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"/>
            <p:cNvSpPr/>
            <p:nvPr/>
          </p:nvSpPr>
          <p:spPr>
            <a:xfrm>
              <a:off x="5531925" y="2307825"/>
              <a:ext cx="14900" cy="3625"/>
            </a:xfrm>
            <a:custGeom>
              <a:rect b="b" l="l" r="r" t="t"/>
              <a:pathLst>
                <a:path extrusionOk="0" h="145" w="596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"/>
            <p:cNvSpPr/>
            <p:nvPr/>
          </p:nvSpPr>
          <p:spPr>
            <a:xfrm>
              <a:off x="5848350" y="2370525"/>
              <a:ext cx="94675" cy="5825"/>
            </a:xfrm>
            <a:custGeom>
              <a:rect b="b" l="l" r="r" t="t"/>
              <a:pathLst>
                <a:path extrusionOk="0" h="233" w="3787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"/>
            <p:cNvSpPr/>
            <p:nvPr/>
          </p:nvSpPr>
          <p:spPr>
            <a:xfrm>
              <a:off x="5944475" y="2364700"/>
              <a:ext cx="22350" cy="11650"/>
            </a:xfrm>
            <a:custGeom>
              <a:rect b="b" l="l" r="r" t="t"/>
              <a:pathLst>
                <a:path extrusionOk="0" h="466" w="894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"/>
            <p:cNvSpPr/>
            <p:nvPr/>
          </p:nvSpPr>
          <p:spPr>
            <a:xfrm>
              <a:off x="5962925" y="2361525"/>
              <a:ext cx="27125" cy="7375"/>
            </a:xfrm>
            <a:custGeom>
              <a:rect b="b" l="l" r="r" t="t"/>
              <a:pathLst>
                <a:path extrusionOk="0" h="295" w="1085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"/>
            <p:cNvSpPr/>
            <p:nvPr/>
          </p:nvSpPr>
          <p:spPr>
            <a:xfrm>
              <a:off x="5883450" y="2365600"/>
              <a:ext cx="22950" cy="6275"/>
            </a:xfrm>
            <a:custGeom>
              <a:rect b="b" l="l" r="r" t="t"/>
              <a:pathLst>
                <a:path extrusionOk="0" h="251" w="918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"/>
            <p:cNvSpPr/>
            <p:nvPr/>
          </p:nvSpPr>
          <p:spPr>
            <a:xfrm>
              <a:off x="5910250" y="2358725"/>
              <a:ext cx="8950" cy="8725"/>
            </a:xfrm>
            <a:custGeom>
              <a:rect b="b" l="l" r="r" t="t"/>
              <a:pathLst>
                <a:path extrusionOk="0" h="349" w="358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"/>
            <p:cNvSpPr/>
            <p:nvPr/>
          </p:nvSpPr>
          <p:spPr>
            <a:xfrm>
              <a:off x="5941500" y="2371850"/>
              <a:ext cx="14325" cy="4200"/>
            </a:xfrm>
            <a:custGeom>
              <a:rect b="b" l="l" r="r" t="t"/>
              <a:pathLst>
                <a:path extrusionOk="0" h="168" w="573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"/>
            <p:cNvSpPr/>
            <p:nvPr/>
          </p:nvSpPr>
          <p:spPr>
            <a:xfrm>
              <a:off x="5937050" y="2367675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"/>
            <p:cNvSpPr/>
            <p:nvPr/>
          </p:nvSpPr>
          <p:spPr>
            <a:xfrm>
              <a:off x="6040400" y="2365900"/>
              <a:ext cx="38950" cy="11075"/>
            </a:xfrm>
            <a:custGeom>
              <a:rect b="b" l="l" r="r" t="t"/>
              <a:pathLst>
                <a:path extrusionOk="0" h="443" w="1558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"/>
            <p:cNvSpPr/>
            <p:nvPr/>
          </p:nvSpPr>
          <p:spPr>
            <a:xfrm>
              <a:off x="6087050" y="2373625"/>
              <a:ext cx="2700" cy="1600"/>
            </a:xfrm>
            <a:custGeom>
              <a:rect b="b" l="l" r="r" t="t"/>
              <a:pathLst>
                <a:path extrusionOk="0" h="64" w="108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"/>
            <p:cNvSpPr/>
            <p:nvPr/>
          </p:nvSpPr>
          <p:spPr>
            <a:xfrm>
              <a:off x="6029900" y="2365525"/>
              <a:ext cx="26225" cy="10525"/>
            </a:xfrm>
            <a:custGeom>
              <a:rect b="b" l="l" r="r" t="t"/>
              <a:pathLst>
                <a:path extrusionOk="0" h="421" w="1049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"/>
            <p:cNvSpPr/>
            <p:nvPr/>
          </p:nvSpPr>
          <p:spPr>
            <a:xfrm>
              <a:off x="5988225" y="2361725"/>
              <a:ext cx="24450" cy="8750"/>
            </a:xfrm>
            <a:custGeom>
              <a:rect b="b" l="l" r="r" t="t"/>
              <a:pathLst>
                <a:path extrusionOk="0" h="350" w="978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"/>
            <p:cNvSpPr/>
            <p:nvPr/>
          </p:nvSpPr>
          <p:spPr>
            <a:xfrm>
              <a:off x="6177850" y="2387025"/>
              <a:ext cx="7450" cy="4800"/>
            </a:xfrm>
            <a:custGeom>
              <a:rect b="b" l="l" r="r" t="t"/>
              <a:pathLst>
                <a:path extrusionOk="0" h="192" w="298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"/>
            <p:cNvSpPr/>
            <p:nvPr/>
          </p:nvSpPr>
          <p:spPr>
            <a:xfrm>
              <a:off x="6199875" y="2387025"/>
              <a:ext cx="7450" cy="2400"/>
            </a:xfrm>
            <a:custGeom>
              <a:rect b="b" l="l" r="r" t="t"/>
              <a:pathLst>
                <a:path extrusionOk="0" h="96" w="298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"/>
            <p:cNvSpPr/>
            <p:nvPr/>
          </p:nvSpPr>
          <p:spPr>
            <a:xfrm>
              <a:off x="5298875" y="1712900"/>
              <a:ext cx="11625" cy="10375"/>
            </a:xfrm>
            <a:custGeom>
              <a:rect b="b" l="l" r="r" t="t"/>
              <a:pathLst>
                <a:path extrusionOk="0" h="415" w="465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"/>
            <p:cNvSpPr/>
            <p:nvPr/>
          </p:nvSpPr>
          <p:spPr>
            <a:xfrm>
              <a:off x="5392925" y="17018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"/>
            <p:cNvSpPr/>
            <p:nvPr/>
          </p:nvSpPr>
          <p:spPr>
            <a:xfrm>
              <a:off x="5275650" y="1719100"/>
              <a:ext cx="13125" cy="11025"/>
            </a:xfrm>
            <a:custGeom>
              <a:rect b="b" l="l" r="r" t="t"/>
              <a:pathLst>
                <a:path extrusionOk="0" h="441" w="525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"/>
            <p:cNvSpPr/>
            <p:nvPr/>
          </p:nvSpPr>
          <p:spPr>
            <a:xfrm>
              <a:off x="5249450" y="1744975"/>
              <a:ext cx="11050" cy="12300"/>
            </a:xfrm>
            <a:custGeom>
              <a:rect b="b" l="l" r="r" t="t"/>
              <a:pathLst>
                <a:path extrusionOk="0" h="492" w="442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"/>
            <p:cNvSpPr/>
            <p:nvPr/>
          </p:nvSpPr>
          <p:spPr>
            <a:xfrm>
              <a:off x="5281600" y="1726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"/>
            <p:cNvSpPr/>
            <p:nvPr/>
          </p:nvSpPr>
          <p:spPr>
            <a:xfrm>
              <a:off x="5245875" y="1769375"/>
              <a:ext cx="3225" cy="4500"/>
            </a:xfrm>
            <a:custGeom>
              <a:rect b="b" l="l" r="r" t="t"/>
              <a:pathLst>
                <a:path extrusionOk="0" h="180" w="129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"/>
            <p:cNvSpPr/>
            <p:nvPr/>
          </p:nvSpPr>
          <p:spPr>
            <a:xfrm>
              <a:off x="5397975" y="1702000"/>
              <a:ext cx="13725" cy="14150"/>
            </a:xfrm>
            <a:custGeom>
              <a:rect b="b" l="l" r="r" t="t"/>
              <a:pathLst>
                <a:path extrusionOk="0" h="566" w="549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"/>
            <p:cNvSpPr/>
            <p:nvPr/>
          </p:nvSpPr>
          <p:spPr>
            <a:xfrm>
              <a:off x="5396200" y="1709275"/>
              <a:ext cx="4200" cy="6875"/>
            </a:xfrm>
            <a:custGeom>
              <a:rect b="b" l="l" r="r" t="t"/>
              <a:pathLst>
                <a:path extrusionOk="0" h="275" w="168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"/>
            <p:cNvSpPr/>
            <p:nvPr/>
          </p:nvSpPr>
          <p:spPr>
            <a:xfrm>
              <a:off x="5403925" y="1696800"/>
              <a:ext cx="10150" cy="5050"/>
            </a:xfrm>
            <a:custGeom>
              <a:rect b="b" l="l" r="r" t="t"/>
              <a:pathLst>
                <a:path extrusionOk="0" h="202" w="406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"/>
            <p:cNvSpPr/>
            <p:nvPr/>
          </p:nvSpPr>
          <p:spPr>
            <a:xfrm>
              <a:off x="5998950" y="2169775"/>
              <a:ext cx="134575" cy="18750"/>
            </a:xfrm>
            <a:custGeom>
              <a:rect b="b" l="l" r="r" t="t"/>
              <a:pathLst>
                <a:path extrusionOk="0" h="750" w="5383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"/>
            <p:cNvSpPr/>
            <p:nvPr/>
          </p:nvSpPr>
          <p:spPr>
            <a:xfrm>
              <a:off x="5828400" y="2157075"/>
              <a:ext cx="108375" cy="18375"/>
            </a:xfrm>
            <a:custGeom>
              <a:rect b="b" l="l" r="r" t="t"/>
              <a:pathLst>
                <a:path extrusionOk="0" h="735" w="4335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"/>
            <p:cNvSpPr/>
            <p:nvPr/>
          </p:nvSpPr>
          <p:spPr>
            <a:xfrm>
              <a:off x="5934075" y="2167750"/>
              <a:ext cx="75925" cy="11525"/>
            </a:xfrm>
            <a:custGeom>
              <a:rect b="b" l="l" r="r" t="t"/>
              <a:pathLst>
                <a:path extrusionOk="0" h="461" w="3037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"/>
            <p:cNvSpPr/>
            <p:nvPr/>
          </p:nvSpPr>
          <p:spPr>
            <a:xfrm>
              <a:off x="6020375" y="2203975"/>
              <a:ext cx="58975" cy="11450"/>
            </a:xfrm>
            <a:custGeom>
              <a:rect b="b" l="l" r="r" t="t"/>
              <a:pathLst>
                <a:path extrusionOk="0" h="458" w="2359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"/>
            <p:cNvSpPr/>
            <p:nvPr/>
          </p:nvSpPr>
          <p:spPr>
            <a:xfrm>
              <a:off x="5946575" y="2200100"/>
              <a:ext cx="31575" cy="10900"/>
            </a:xfrm>
            <a:custGeom>
              <a:rect b="b" l="l" r="r" t="t"/>
              <a:pathLst>
                <a:path extrusionOk="0" h="436" w="1263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"/>
            <p:cNvSpPr/>
            <p:nvPr/>
          </p:nvSpPr>
          <p:spPr>
            <a:xfrm>
              <a:off x="5747425" y="2216850"/>
              <a:ext cx="40525" cy="10375"/>
            </a:xfrm>
            <a:custGeom>
              <a:rect b="b" l="l" r="r" t="t"/>
              <a:pathLst>
                <a:path extrusionOk="0" h="415" w="1621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"/>
            <p:cNvSpPr/>
            <p:nvPr/>
          </p:nvSpPr>
          <p:spPr>
            <a:xfrm>
              <a:off x="5861125" y="2196825"/>
              <a:ext cx="29200" cy="9975"/>
            </a:xfrm>
            <a:custGeom>
              <a:rect b="b" l="l" r="r" t="t"/>
              <a:pathLst>
                <a:path extrusionOk="0" h="399" w="1168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"/>
            <p:cNvSpPr/>
            <p:nvPr/>
          </p:nvSpPr>
          <p:spPr>
            <a:xfrm>
              <a:off x="5746250" y="2235525"/>
              <a:ext cx="41100" cy="8350"/>
            </a:xfrm>
            <a:custGeom>
              <a:rect b="b" l="l" r="r" t="t"/>
              <a:pathLst>
                <a:path extrusionOk="0" h="334" w="1644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"/>
            <p:cNvSpPr/>
            <p:nvPr/>
          </p:nvSpPr>
          <p:spPr>
            <a:xfrm>
              <a:off x="5826025" y="2196825"/>
              <a:ext cx="26200" cy="6600"/>
            </a:xfrm>
            <a:custGeom>
              <a:rect b="b" l="l" r="r" t="t"/>
              <a:pathLst>
                <a:path extrusionOk="0" h="264" w="1048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"/>
            <p:cNvSpPr/>
            <p:nvPr/>
          </p:nvSpPr>
          <p:spPr>
            <a:xfrm>
              <a:off x="5993000" y="2200325"/>
              <a:ext cx="28600" cy="12350"/>
            </a:xfrm>
            <a:custGeom>
              <a:rect b="b" l="l" r="r" t="t"/>
              <a:pathLst>
                <a:path extrusionOk="0" h="494" w="1144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"/>
            <p:cNvSpPr/>
            <p:nvPr/>
          </p:nvSpPr>
          <p:spPr>
            <a:xfrm>
              <a:off x="5982275" y="2200100"/>
              <a:ext cx="17000" cy="10750"/>
            </a:xfrm>
            <a:custGeom>
              <a:rect b="b" l="l" r="r" t="t"/>
              <a:pathLst>
                <a:path extrusionOk="0" h="430" w="68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"/>
            <p:cNvSpPr/>
            <p:nvPr/>
          </p:nvSpPr>
          <p:spPr>
            <a:xfrm>
              <a:off x="5793875" y="2196175"/>
              <a:ext cx="20250" cy="6600"/>
            </a:xfrm>
            <a:custGeom>
              <a:rect b="b" l="l" r="r" t="t"/>
              <a:pathLst>
                <a:path extrusionOk="0" h="264" w="81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"/>
            <p:cNvSpPr/>
            <p:nvPr/>
          </p:nvSpPr>
          <p:spPr>
            <a:xfrm>
              <a:off x="6088250" y="2207850"/>
              <a:ext cx="11025" cy="9875"/>
            </a:xfrm>
            <a:custGeom>
              <a:rect b="b" l="l" r="r" t="t"/>
              <a:pathLst>
                <a:path extrusionOk="0" h="395" w="441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"/>
            <p:cNvSpPr/>
            <p:nvPr/>
          </p:nvSpPr>
          <p:spPr>
            <a:xfrm>
              <a:off x="6121000" y="2177925"/>
              <a:ext cx="19650" cy="8500"/>
            </a:xfrm>
            <a:custGeom>
              <a:rect b="b" l="l" r="r" t="t"/>
              <a:pathLst>
                <a:path extrusionOk="0" h="340" w="786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"/>
            <p:cNvSpPr/>
            <p:nvPr/>
          </p:nvSpPr>
          <p:spPr>
            <a:xfrm>
              <a:off x="5895375" y="2196825"/>
              <a:ext cx="11025" cy="9975"/>
            </a:xfrm>
            <a:custGeom>
              <a:rect b="b" l="l" r="r" t="t"/>
              <a:pathLst>
                <a:path extrusionOk="0" h="399" w="441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"/>
            <p:cNvSpPr/>
            <p:nvPr/>
          </p:nvSpPr>
          <p:spPr>
            <a:xfrm>
              <a:off x="5931975" y="2200775"/>
              <a:ext cx="7175" cy="5750"/>
            </a:xfrm>
            <a:custGeom>
              <a:rect b="b" l="l" r="r" t="t"/>
              <a:pathLst>
                <a:path extrusionOk="0" h="230" w="287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"/>
            <p:cNvSpPr/>
            <p:nvPr/>
          </p:nvSpPr>
          <p:spPr>
            <a:xfrm>
              <a:off x="5781675" y="2193550"/>
              <a:ext cx="8950" cy="5675"/>
            </a:xfrm>
            <a:custGeom>
              <a:rect b="b" l="l" r="r" t="t"/>
              <a:pathLst>
                <a:path extrusionOk="0" h="227" w="358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"/>
            <p:cNvSpPr/>
            <p:nvPr/>
          </p:nvSpPr>
          <p:spPr>
            <a:xfrm>
              <a:off x="5910250" y="2199975"/>
              <a:ext cx="8050" cy="5225"/>
            </a:xfrm>
            <a:custGeom>
              <a:rect b="b" l="l" r="r" t="t"/>
              <a:pathLst>
                <a:path extrusionOk="0" h="209" w="322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"/>
            <p:cNvSpPr/>
            <p:nvPr/>
          </p:nvSpPr>
          <p:spPr>
            <a:xfrm>
              <a:off x="6078125" y="2235525"/>
              <a:ext cx="7175" cy="4200"/>
            </a:xfrm>
            <a:custGeom>
              <a:rect b="b" l="l" r="r" t="t"/>
              <a:pathLst>
                <a:path extrusionOk="0" h="168" w="287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"/>
            <p:cNvSpPr/>
            <p:nvPr/>
          </p:nvSpPr>
          <p:spPr>
            <a:xfrm>
              <a:off x="5812625" y="2197425"/>
              <a:ext cx="4775" cy="2975"/>
            </a:xfrm>
            <a:custGeom>
              <a:rect b="b" l="l" r="r" t="t"/>
              <a:pathLst>
                <a:path extrusionOk="0" h="119" w="191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"/>
            <p:cNvSpPr/>
            <p:nvPr/>
          </p:nvSpPr>
          <p:spPr>
            <a:xfrm>
              <a:off x="6002525" y="2206650"/>
              <a:ext cx="3900" cy="4500"/>
            </a:xfrm>
            <a:custGeom>
              <a:rect b="b" l="l" r="r" t="t"/>
              <a:pathLst>
                <a:path extrusionOk="0" h="180" w="156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"/>
            <p:cNvSpPr/>
            <p:nvPr/>
          </p:nvSpPr>
          <p:spPr>
            <a:xfrm>
              <a:off x="6134975" y="2178675"/>
              <a:ext cx="39325" cy="8100"/>
            </a:xfrm>
            <a:custGeom>
              <a:rect b="b" l="l" r="r" t="t"/>
              <a:pathLst>
                <a:path extrusionOk="0" h="324" w="1573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"/>
            <p:cNvSpPr/>
            <p:nvPr/>
          </p:nvSpPr>
          <p:spPr>
            <a:xfrm>
              <a:off x="6142425" y="2183500"/>
              <a:ext cx="6875" cy="2925"/>
            </a:xfrm>
            <a:custGeom>
              <a:rect b="b" l="l" r="r" t="t"/>
              <a:pathLst>
                <a:path extrusionOk="0" h="117" w="275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"/>
            <p:cNvSpPr/>
            <p:nvPr/>
          </p:nvSpPr>
          <p:spPr>
            <a:xfrm>
              <a:off x="6149275" y="2186400"/>
              <a:ext cx="5075" cy="1900"/>
            </a:xfrm>
            <a:custGeom>
              <a:rect b="b" l="l" r="r" t="t"/>
              <a:pathLst>
                <a:path extrusionOk="0" h="76" w="203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"/>
            <p:cNvSpPr/>
            <p:nvPr/>
          </p:nvSpPr>
          <p:spPr>
            <a:xfrm>
              <a:off x="5197950" y="2254575"/>
              <a:ext cx="41700" cy="15200"/>
            </a:xfrm>
            <a:custGeom>
              <a:rect b="b" l="l" r="r" t="t"/>
              <a:pathLst>
                <a:path extrusionOk="0" h="608" w="1668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"/>
            <p:cNvSpPr/>
            <p:nvPr/>
          </p:nvSpPr>
          <p:spPr>
            <a:xfrm>
              <a:off x="5241425" y="2265700"/>
              <a:ext cx="25625" cy="10925"/>
            </a:xfrm>
            <a:custGeom>
              <a:rect b="b" l="l" r="r" t="t"/>
              <a:pathLst>
                <a:path extrusionOk="0" h="437" w="1025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"/>
            <p:cNvSpPr/>
            <p:nvPr/>
          </p:nvSpPr>
          <p:spPr>
            <a:xfrm>
              <a:off x="5170275" y="2249800"/>
              <a:ext cx="32475" cy="8675"/>
            </a:xfrm>
            <a:custGeom>
              <a:rect b="b" l="l" r="r" t="t"/>
              <a:pathLst>
                <a:path extrusionOk="0" h="347" w="1299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"/>
            <p:cNvSpPr/>
            <p:nvPr/>
          </p:nvSpPr>
          <p:spPr>
            <a:xfrm>
              <a:off x="5212850" y="2261625"/>
              <a:ext cx="7750" cy="2800"/>
            </a:xfrm>
            <a:custGeom>
              <a:rect b="b" l="l" r="r" t="t"/>
              <a:pathLst>
                <a:path extrusionOk="0" h="112" w="31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"/>
            <p:cNvSpPr/>
            <p:nvPr/>
          </p:nvSpPr>
          <p:spPr>
            <a:xfrm>
              <a:off x="5223550" y="2265300"/>
              <a:ext cx="4200" cy="2100"/>
            </a:xfrm>
            <a:custGeom>
              <a:rect b="b" l="l" r="r" t="t"/>
              <a:pathLst>
                <a:path extrusionOk="0" h="84" w="168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"/>
            <p:cNvSpPr/>
            <p:nvPr/>
          </p:nvSpPr>
          <p:spPr>
            <a:xfrm>
              <a:off x="5233675" y="2268275"/>
              <a:ext cx="4800" cy="2700"/>
            </a:xfrm>
            <a:custGeom>
              <a:rect b="b" l="l" r="r" t="t"/>
              <a:pathLst>
                <a:path extrusionOk="0" h="108" w="192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"/>
            <p:cNvSpPr/>
            <p:nvPr/>
          </p:nvSpPr>
          <p:spPr>
            <a:xfrm>
              <a:off x="5238450" y="2266775"/>
              <a:ext cx="3575" cy="5375"/>
            </a:xfrm>
            <a:custGeom>
              <a:rect b="b" l="l" r="r" t="t"/>
              <a:pathLst>
                <a:path extrusionOk="0" h="215" w="143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"/>
            <p:cNvSpPr/>
            <p:nvPr/>
          </p:nvSpPr>
          <p:spPr>
            <a:xfrm>
              <a:off x="5335475" y="2288250"/>
              <a:ext cx="18775" cy="5675"/>
            </a:xfrm>
            <a:custGeom>
              <a:rect b="b" l="l" r="r" t="t"/>
              <a:pathLst>
                <a:path extrusionOk="0" h="227" w="751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"/>
            <p:cNvSpPr/>
            <p:nvPr/>
          </p:nvSpPr>
          <p:spPr>
            <a:xfrm>
              <a:off x="5217300" y="1938175"/>
              <a:ext cx="2125" cy="3875"/>
            </a:xfrm>
            <a:custGeom>
              <a:rect b="b" l="l" r="r" t="t"/>
              <a:pathLst>
                <a:path extrusionOk="0" h="155" w="85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"/>
            <p:cNvSpPr/>
            <p:nvPr/>
          </p:nvSpPr>
          <p:spPr>
            <a:xfrm>
              <a:off x="5220575" y="1973000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"/>
            <p:cNvSpPr/>
            <p:nvPr/>
          </p:nvSpPr>
          <p:spPr>
            <a:xfrm>
              <a:off x="5225050" y="180600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"/>
            <p:cNvSpPr/>
            <p:nvPr/>
          </p:nvSpPr>
          <p:spPr>
            <a:xfrm>
              <a:off x="5909350" y="3114825"/>
              <a:ext cx="10450" cy="4475"/>
            </a:xfrm>
            <a:custGeom>
              <a:rect b="b" l="l" r="r" t="t"/>
              <a:pathLst>
                <a:path extrusionOk="0" h="179" w="418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"/>
            <p:cNvSpPr/>
            <p:nvPr/>
          </p:nvSpPr>
          <p:spPr>
            <a:xfrm>
              <a:off x="6084975" y="30874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"/>
            <p:cNvSpPr/>
            <p:nvPr/>
          </p:nvSpPr>
          <p:spPr>
            <a:xfrm>
              <a:off x="6001025" y="3072775"/>
              <a:ext cx="5100" cy="3050"/>
            </a:xfrm>
            <a:custGeom>
              <a:rect b="b" l="l" r="r" t="t"/>
              <a:pathLst>
                <a:path extrusionOk="0" h="122" w="204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"/>
            <p:cNvSpPr/>
            <p:nvPr/>
          </p:nvSpPr>
          <p:spPr>
            <a:xfrm>
              <a:off x="6146300" y="3648275"/>
              <a:ext cx="21450" cy="5300"/>
            </a:xfrm>
            <a:custGeom>
              <a:rect b="b" l="l" r="r" t="t"/>
              <a:pathLst>
                <a:path extrusionOk="0" h="212" w="858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"/>
            <p:cNvSpPr/>
            <p:nvPr/>
          </p:nvSpPr>
          <p:spPr>
            <a:xfrm>
              <a:off x="6167725" y="3652950"/>
              <a:ext cx="3000" cy="2125"/>
            </a:xfrm>
            <a:custGeom>
              <a:rect b="b" l="l" r="r" t="t"/>
              <a:pathLst>
                <a:path extrusionOk="0" h="85" w="12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"/>
            <p:cNvSpPr/>
            <p:nvPr/>
          </p:nvSpPr>
          <p:spPr>
            <a:xfrm>
              <a:off x="6194225" y="3644925"/>
              <a:ext cx="26850" cy="8075"/>
            </a:xfrm>
            <a:custGeom>
              <a:rect b="b" l="l" r="r" t="t"/>
              <a:pathLst>
                <a:path extrusionOk="0" h="323" w="1074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"/>
            <p:cNvSpPr/>
            <p:nvPr/>
          </p:nvSpPr>
          <p:spPr>
            <a:xfrm>
              <a:off x="5751000" y="2138225"/>
              <a:ext cx="230125" cy="18675"/>
            </a:xfrm>
            <a:custGeom>
              <a:rect b="b" l="l" r="r" t="t"/>
              <a:pathLst>
                <a:path extrusionOk="0" h="747" w="9205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"/>
            <p:cNvSpPr/>
            <p:nvPr/>
          </p:nvSpPr>
          <p:spPr>
            <a:xfrm>
              <a:off x="5697425" y="2144000"/>
              <a:ext cx="143800" cy="13600"/>
            </a:xfrm>
            <a:custGeom>
              <a:rect b="b" l="l" r="r" t="t"/>
              <a:pathLst>
                <a:path extrusionOk="0" h="544" w="5752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"/>
            <p:cNvSpPr/>
            <p:nvPr/>
          </p:nvSpPr>
          <p:spPr>
            <a:xfrm>
              <a:off x="6156700" y="2178975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"/>
            <p:cNvSpPr/>
            <p:nvPr/>
          </p:nvSpPr>
          <p:spPr>
            <a:xfrm>
              <a:off x="5378350" y="2132600"/>
              <a:ext cx="187525" cy="23025"/>
            </a:xfrm>
            <a:custGeom>
              <a:rect b="b" l="l" r="r" t="t"/>
              <a:pathLst>
                <a:path extrusionOk="0" h="921" w="7501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"/>
            <p:cNvSpPr/>
            <p:nvPr/>
          </p:nvSpPr>
          <p:spPr>
            <a:xfrm>
              <a:off x="5378050" y="2124000"/>
              <a:ext cx="116400" cy="17350"/>
            </a:xfrm>
            <a:custGeom>
              <a:rect b="b" l="l" r="r" t="t"/>
              <a:pathLst>
                <a:path extrusionOk="0" h="694" w="4656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"/>
            <p:cNvSpPr/>
            <p:nvPr/>
          </p:nvSpPr>
          <p:spPr>
            <a:xfrm>
              <a:off x="5315825" y="2145850"/>
              <a:ext cx="183375" cy="13200"/>
            </a:xfrm>
            <a:custGeom>
              <a:rect b="b" l="l" r="r" t="t"/>
              <a:pathLst>
                <a:path extrusionOk="0" h="528" w="7335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"/>
            <p:cNvSpPr/>
            <p:nvPr/>
          </p:nvSpPr>
          <p:spPr>
            <a:xfrm>
              <a:off x="5312550" y="2107875"/>
              <a:ext cx="72950" cy="29450"/>
            </a:xfrm>
            <a:custGeom>
              <a:rect b="b" l="l" r="r" t="t"/>
              <a:pathLst>
                <a:path extrusionOk="0" h="1178" w="2918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"/>
            <p:cNvSpPr/>
            <p:nvPr/>
          </p:nvSpPr>
          <p:spPr>
            <a:xfrm>
              <a:off x="5168500" y="2141875"/>
              <a:ext cx="148850" cy="12425"/>
            </a:xfrm>
            <a:custGeom>
              <a:rect b="b" l="l" r="r" t="t"/>
              <a:pathLst>
                <a:path extrusionOk="0" h="497" w="5954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"/>
            <p:cNvSpPr/>
            <p:nvPr/>
          </p:nvSpPr>
          <p:spPr>
            <a:xfrm>
              <a:off x="5256000" y="2113300"/>
              <a:ext cx="58375" cy="19025"/>
            </a:xfrm>
            <a:custGeom>
              <a:rect b="b" l="l" r="r" t="t"/>
              <a:pathLst>
                <a:path extrusionOk="0" h="761" w="2335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"/>
            <p:cNvSpPr/>
            <p:nvPr/>
          </p:nvSpPr>
          <p:spPr>
            <a:xfrm>
              <a:off x="5237550" y="2092875"/>
              <a:ext cx="34625" cy="36200"/>
            </a:xfrm>
            <a:custGeom>
              <a:rect b="b" l="l" r="r" t="t"/>
              <a:pathLst>
                <a:path extrusionOk="0" h="1448" w="1385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"/>
            <p:cNvSpPr/>
            <p:nvPr/>
          </p:nvSpPr>
          <p:spPr>
            <a:xfrm>
              <a:off x="5170275" y="2152775"/>
              <a:ext cx="28600" cy="48550"/>
            </a:xfrm>
            <a:custGeom>
              <a:rect b="b" l="l" r="r" t="t"/>
              <a:pathLst>
                <a:path extrusionOk="0" h="1942" w="1144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"/>
            <p:cNvSpPr/>
            <p:nvPr/>
          </p:nvSpPr>
          <p:spPr>
            <a:xfrm>
              <a:off x="5234275" y="2098850"/>
              <a:ext cx="19075" cy="27100"/>
            </a:xfrm>
            <a:custGeom>
              <a:rect b="b" l="l" r="r" t="t"/>
              <a:pathLst>
                <a:path extrusionOk="0" h="1084" w="763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"/>
            <p:cNvSpPr/>
            <p:nvPr/>
          </p:nvSpPr>
          <p:spPr>
            <a:xfrm>
              <a:off x="5181600" y="2143800"/>
              <a:ext cx="66100" cy="3150"/>
            </a:xfrm>
            <a:custGeom>
              <a:rect b="b" l="l" r="r" t="t"/>
              <a:pathLst>
                <a:path extrusionOk="0" h="126" w="2644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"/>
            <p:cNvSpPr/>
            <p:nvPr/>
          </p:nvSpPr>
          <p:spPr>
            <a:xfrm>
              <a:off x="5182175" y="2231350"/>
              <a:ext cx="18200" cy="22650"/>
            </a:xfrm>
            <a:custGeom>
              <a:rect b="b" l="l" r="r" t="t"/>
              <a:pathLst>
                <a:path extrusionOk="0" h="906" w="728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"/>
            <p:cNvSpPr/>
            <p:nvPr/>
          </p:nvSpPr>
          <p:spPr>
            <a:xfrm>
              <a:off x="5346200" y="2146225"/>
              <a:ext cx="48225" cy="3900"/>
            </a:xfrm>
            <a:custGeom>
              <a:rect b="b" l="l" r="r" t="t"/>
              <a:pathLst>
                <a:path extrusionOk="0" h="156" w="1929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"/>
            <p:cNvSpPr/>
            <p:nvPr/>
          </p:nvSpPr>
          <p:spPr>
            <a:xfrm>
              <a:off x="5186350" y="2192375"/>
              <a:ext cx="12525" cy="34000"/>
            </a:xfrm>
            <a:custGeom>
              <a:rect b="b" l="l" r="r" t="t"/>
              <a:pathLst>
                <a:path extrusionOk="0" h="1360" w="501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"/>
            <p:cNvSpPr/>
            <p:nvPr/>
          </p:nvSpPr>
          <p:spPr>
            <a:xfrm>
              <a:off x="5131875" y="2185825"/>
              <a:ext cx="9850" cy="25025"/>
            </a:xfrm>
            <a:custGeom>
              <a:rect b="b" l="l" r="r" t="t"/>
              <a:pathLst>
                <a:path extrusionOk="0" h="1001" w="394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"/>
            <p:cNvSpPr/>
            <p:nvPr/>
          </p:nvSpPr>
          <p:spPr>
            <a:xfrm>
              <a:off x="5137225" y="2164975"/>
              <a:ext cx="8675" cy="24425"/>
            </a:xfrm>
            <a:custGeom>
              <a:rect b="b" l="l" r="r" t="t"/>
              <a:pathLst>
                <a:path extrusionOk="0" h="977" w="347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"/>
            <p:cNvSpPr/>
            <p:nvPr/>
          </p:nvSpPr>
          <p:spPr>
            <a:xfrm>
              <a:off x="5183675" y="2205750"/>
              <a:ext cx="5975" cy="24600"/>
            </a:xfrm>
            <a:custGeom>
              <a:rect b="b" l="l" r="r" t="t"/>
              <a:pathLst>
                <a:path extrusionOk="0" h="984" w="239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"/>
            <p:cNvSpPr/>
            <p:nvPr/>
          </p:nvSpPr>
          <p:spPr>
            <a:xfrm>
              <a:off x="5172950" y="2238500"/>
              <a:ext cx="11050" cy="15500"/>
            </a:xfrm>
            <a:custGeom>
              <a:rect b="b" l="l" r="r" t="t"/>
              <a:pathLst>
                <a:path extrusionOk="0" h="620" w="442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"/>
            <p:cNvSpPr/>
            <p:nvPr/>
          </p:nvSpPr>
          <p:spPr>
            <a:xfrm>
              <a:off x="5159850" y="2143250"/>
              <a:ext cx="11950" cy="10450"/>
            </a:xfrm>
            <a:custGeom>
              <a:rect b="b" l="l" r="r" t="t"/>
              <a:pathLst>
                <a:path extrusionOk="0" h="418" w="478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"/>
            <p:cNvSpPr/>
            <p:nvPr/>
          </p:nvSpPr>
          <p:spPr>
            <a:xfrm>
              <a:off x="5313450" y="2146825"/>
              <a:ext cx="11025" cy="3300"/>
            </a:xfrm>
            <a:custGeom>
              <a:rect b="b" l="l" r="r" t="t"/>
              <a:pathLst>
                <a:path extrusionOk="0" h="132" w="441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"/>
            <p:cNvSpPr/>
            <p:nvPr/>
          </p:nvSpPr>
          <p:spPr>
            <a:xfrm>
              <a:off x="5331900" y="2147125"/>
              <a:ext cx="6875" cy="2475"/>
            </a:xfrm>
            <a:custGeom>
              <a:rect b="b" l="l" r="r" t="t"/>
              <a:pathLst>
                <a:path extrusionOk="0" h="99" w="275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"/>
            <p:cNvSpPr/>
            <p:nvPr/>
          </p:nvSpPr>
          <p:spPr>
            <a:xfrm>
              <a:off x="5238150" y="2121500"/>
              <a:ext cx="7750" cy="3825"/>
            </a:xfrm>
            <a:custGeom>
              <a:rect b="b" l="l" r="r" t="t"/>
              <a:pathLst>
                <a:path extrusionOk="0" h="153" w="31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"/>
            <p:cNvSpPr/>
            <p:nvPr/>
          </p:nvSpPr>
          <p:spPr>
            <a:xfrm>
              <a:off x="5184850" y="2229275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"/>
            <p:cNvSpPr/>
            <p:nvPr/>
          </p:nvSpPr>
          <p:spPr>
            <a:xfrm>
              <a:off x="5166700" y="2153375"/>
              <a:ext cx="4800" cy="4200"/>
            </a:xfrm>
            <a:custGeom>
              <a:rect b="b" l="l" r="r" t="t"/>
              <a:pathLst>
                <a:path extrusionOk="0" h="168" w="192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"/>
            <p:cNvSpPr/>
            <p:nvPr/>
          </p:nvSpPr>
          <p:spPr>
            <a:xfrm>
              <a:off x="5303025" y="2911875"/>
              <a:ext cx="41700" cy="27325"/>
            </a:xfrm>
            <a:custGeom>
              <a:rect b="b" l="l" r="r" t="t"/>
              <a:pathLst>
                <a:path extrusionOk="0" h="1093" w="1668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"/>
            <p:cNvSpPr/>
            <p:nvPr/>
          </p:nvSpPr>
          <p:spPr>
            <a:xfrm>
              <a:off x="5338450" y="2931750"/>
              <a:ext cx="32775" cy="8100"/>
            </a:xfrm>
            <a:custGeom>
              <a:rect b="b" l="l" r="r" t="t"/>
              <a:pathLst>
                <a:path extrusionOk="0" h="324" w="1311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"/>
            <p:cNvSpPr/>
            <p:nvPr/>
          </p:nvSpPr>
          <p:spPr>
            <a:xfrm>
              <a:off x="5266425" y="2946925"/>
              <a:ext cx="12525" cy="36325"/>
            </a:xfrm>
            <a:custGeom>
              <a:rect b="b" l="l" r="r" t="t"/>
              <a:pathLst>
                <a:path extrusionOk="0" h="1453" w="501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"/>
            <p:cNvSpPr/>
            <p:nvPr/>
          </p:nvSpPr>
          <p:spPr>
            <a:xfrm>
              <a:off x="5336375" y="2864375"/>
              <a:ext cx="14000" cy="11125"/>
            </a:xfrm>
            <a:custGeom>
              <a:rect b="b" l="l" r="r" t="t"/>
              <a:pathLst>
                <a:path extrusionOk="0" h="445" w="56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"/>
            <p:cNvSpPr/>
            <p:nvPr/>
          </p:nvSpPr>
          <p:spPr>
            <a:xfrm>
              <a:off x="5303925" y="2899900"/>
              <a:ext cx="5975" cy="4775"/>
            </a:xfrm>
            <a:custGeom>
              <a:rect b="b" l="l" r="r" t="t"/>
              <a:pathLst>
                <a:path extrusionOk="0" h="191" w="239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"/>
            <p:cNvSpPr/>
            <p:nvPr/>
          </p:nvSpPr>
          <p:spPr>
            <a:xfrm>
              <a:off x="5350050" y="2860600"/>
              <a:ext cx="4200" cy="4200"/>
            </a:xfrm>
            <a:custGeom>
              <a:rect b="b" l="l" r="r" t="t"/>
              <a:pathLst>
                <a:path extrusionOk="0" h="168" w="168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"/>
            <p:cNvSpPr/>
            <p:nvPr/>
          </p:nvSpPr>
          <p:spPr>
            <a:xfrm>
              <a:off x="5299750" y="2904350"/>
              <a:ext cx="4200" cy="3600"/>
            </a:xfrm>
            <a:custGeom>
              <a:rect b="b" l="l" r="r" t="t"/>
              <a:pathLst>
                <a:path extrusionOk="0" h="144" w="168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"/>
            <p:cNvSpPr/>
            <p:nvPr/>
          </p:nvSpPr>
          <p:spPr>
            <a:xfrm>
              <a:off x="5328325" y="2878900"/>
              <a:ext cx="5100" cy="3150"/>
            </a:xfrm>
            <a:custGeom>
              <a:rect b="b" l="l" r="r" t="t"/>
              <a:pathLst>
                <a:path extrusionOk="0" h="126" w="204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"/>
            <p:cNvSpPr/>
            <p:nvPr/>
          </p:nvSpPr>
          <p:spPr>
            <a:xfrm>
              <a:off x="5324750" y="2882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"/>
            <p:cNvSpPr/>
            <p:nvPr/>
          </p:nvSpPr>
          <p:spPr>
            <a:xfrm>
              <a:off x="5320900" y="2885600"/>
              <a:ext cx="3575" cy="3900"/>
            </a:xfrm>
            <a:custGeom>
              <a:rect b="b" l="l" r="r" t="t"/>
              <a:pathLst>
                <a:path extrusionOk="0" h="156" w="143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"/>
            <p:cNvSpPr/>
            <p:nvPr/>
          </p:nvSpPr>
          <p:spPr>
            <a:xfrm>
              <a:off x="5310175" y="2896025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"/>
            <p:cNvSpPr/>
            <p:nvPr/>
          </p:nvSpPr>
          <p:spPr>
            <a:xfrm>
              <a:off x="5317325" y="28894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"/>
            <p:cNvSpPr/>
            <p:nvPr/>
          </p:nvSpPr>
          <p:spPr>
            <a:xfrm>
              <a:off x="5313450" y="28927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"/>
            <p:cNvSpPr/>
            <p:nvPr/>
          </p:nvSpPr>
          <p:spPr>
            <a:xfrm>
              <a:off x="5374475" y="2752850"/>
              <a:ext cx="14900" cy="29200"/>
            </a:xfrm>
            <a:custGeom>
              <a:rect b="b" l="l" r="r" t="t"/>
              <a:pathLst>
                <a:path extrusionOk="0" h="1168" w="596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"/>
            <p:cNvSpPr/>
            <p:nvPr/>
          </p:nvSpPr>
          <p:spPr>
            <a:xfrm>
              <a:off x="5386375" y="2745700"/>
              <a:ext cx="5975" cy="14625"/>
            </a:xfrm>
            <a:custGeom>
              <a:rect b="b" l="l" r="r" t="t"/>
              <a:pathLst>
                <a:path extrusionOk="0" h="585" w="239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"/>
            <p:cNvSpPr/>
            <p:nvPr/>
          </p:nvSpPr>
          <p:spPr>
            <a:xfrm>
              <a:off x="5384875" y="2749575"/>
              <a:ext cx="3900" cy="8650"/>
            </a:xfrm>
            <a:custGeom>
              <a:rect b="b" l="l" r="r" t="t"/>
              <a:pathLst>
                <a:path extrusionOk="0" h="346" w="156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"/>
            <p:cNvSpPr/>
            <p:nvPr/>
          </p:nvSpPr>
          <p:spPr>
            <a:xfrm>
              <a:off x="5386075" y="2779925"/>
              <a:ext cx="4200" cy="12250"/>
            </a:xfrm>
            <a:custGeom>
              <a:rect b="b" l="l" r="r" t="t"/>
              <a:pathLst>
                <a:path extrusionOk="0" h="490" w="168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"/>
            <p:cNvSpPr/>
            <p:nvPr/>
          </p:nvSpPr>
          <p:spPr>
            <a:xfrm>
              <a:off x="5901325" y="2801950"/>
              <a:ext cx="70575" cy="24700"/>
            </a:xfrm>
            <a:custGeom>
              <a:rect b="b" l="l" r="r" t="t"/>
              <a:pathLst>
                <a:path extrusionOk="0" h="988" w="2823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"/>
            <p:cNvSpPr/>
            <p:nvPr/>
          </p:nvSpPr>
          <p:spPr>
            <a:xfrm>
              <a:off x="5909650" y="2784575"/>
              <a:ext cx="17900" cy="7300"/>
            </a:xfrm>
            <a:custGeom>
              <a:rect b="b" l="l" r="r" t="t"/>
              <a:pathLst>
                <a:path extrusionOk="0" h="292" w="716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"/>
            <p:cNvSpPr/>
            <p:nvPr/>
          </p:nvSpPr>
          <p:spPr>
            <a:xfrm>
              <a:off x="5909350" y="27885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"/>
            <p:cNvSpPr/>
            <p:nvPr/>
          </p:nvSpPr>
          <p:spPr>
            <a:xfrm>
              <a:off x="6146000" y="2142650"/>
              <a:ext cx="14900" cy="11050"/>
            </a:xfrm>
            <a:custGeom>
              <a:rect b="b" l="l" r="r" t="t"/>
              <a:pathLst>
                <a:path extrusionOk="0" h="442" w="596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"/>
            <p:cNvSpPr/>
            <p:nvPr/>
          </p:nvSpPr>
          <p:spPr>
            <a:xfrm>
              <a:off x="6142125" y="2150100"/>
              <a:ext cx="7475" cy="5075"/>
            </a:xfrm>
            <a:custGeom>
              <a:rect b="b" l="l" r="r" t="t"/>
              <a:pathLst>
                <a:path extrusionOk="0" h="203" w="299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"/>
            <p:cNvSpPr/>
            <p:nvPr/>
          </p:nvSpPr>
          <p:spPr>
            <a:xfrm>
              <a:off x="6160875" y="2153375"/>
              <a:ext cx="7775" cy="4200"/>
            </a:xfrm>
            <a:custGeom>
              <a:rect b="b" l="l" r="r" t="t"/>
              <a:pathLst>
                <a:path extrusionOk="0" h="168" w="311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"/>
            <p:cNvSpPr/>
            <p:nvPr/>
          </p:nvSpPr>
          <p:spPr>
            <a:xfrm>
              <a:off x="6167425" y="2152100"/>
              <a:ext cx="8650" cy="5475"/>
            </a:xfrm>
            <a:custGeom>
              <a:rect b="b" l="l" r="r" t="t"/>
              <a:pathLst>
                <a:path extrusionOk="0" h="219" w="346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"/>
            <p:cNvSpPr/>
            <p:nvPr/>
          </p:nvSpPr>
          <p:spPr>
            <a:xfrm>
              <a:off x="6177850" y="2148900"/>
              <a:ext cx="4175" cy="4800"/>
            </a:xfrm>
            <a:custGeom>
              <a:rect b="b" l="l" r="r" t="t"/>
              <a:pathLst>
                <a:path extrusionOk="0" h="192" w="167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"/>
            <p:cNvSpPr/>
            <p:nvPr/>
          </p:nvSpPr>
          <p:spPr>
            <a:xfrm>
              <a:off x="6182000" y="2157250"/>
              <a:ext cx="4200" cy="3300"/>
            </a:xfrm>
            <a:custGeom>
              <a:rect b="b" l="l" r="r" t="t"/>
              <a:pathLst>
                <a:path extrusionOk="0" h="132" w="168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"/>
            <p:cNvSpPr/>
            <p:nvPr/>
          </p:nvSpPr>
          <p:spPr>
            <a:xfrm>
              <a:off x="6174875" y="2153375"/>
              <a:ext cx="3000" cy="3900"/>
            </a:xfrm>
            <a:custGeom>
              <a:rect b="b" l="l" r="r" t="t"/>
              <a:pathLst>
                <a:path extrusionOk="0" h="156" w="12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"/>
            <p:cNvSpPr/>
            <p:nvPr/>
          </p:nvSpPr>
          <p:spPr>
            <a:xfrm>
              <a:off x="6153425" y="21501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"/>
            <p:cNvSpPr/>
            <p:nvPr/>
          </p:nvSpPr>
          <p:spPr>
            <a:xfrm>
              <a:off x="6164150" y="2147000"/>
              <a:ext cx="10750" cy="6700"/>
            </a:xfrm>
            <a:custGeom>
              <a:rect b="b" l="l" r="r" t="t"/>
              <a:pathLst>
                <a:path extrusionOk="0" h="268" w="43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"/>
            <p:cNvSpPr/>
            <p:nvPr/>
          </p:nvSpPr>
          <p:spPr>
            <a:xfrm>
              <a:off x="6152550" y="2140275"/>
              <a:ext cx="8650" cy="4925"/>
            </a:xfrm>
            <a:custGeom>
              <a:rect b="b" l="l" r="r" t="t"/>
              <a:pathLst>
                <a:path extrusionOk="0" h="197" w="346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"/>
            <p:cNvSpPr/>
            <p:nvPr/>
          </p:nvSpPr>
          <p:spPr>
            <a:xfrm>
              <a:off x="6153425" y="2143250"/>
              <a:ext cx="6275" cy="3000"/>
            </a:xfrm>
            <a:custGeom>
              <a:rect b="b" l="l" r="r" t="t"/>
              <a:pathLst>
                <a:path extrusionOk="0" h="120" w="251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"/>
            <p:cNvSpPr/>
            <p:nvPr/>
          </p:nvSpPr>
          <p:spPr>
            <a:xfrm>
              <a:off x="6135275" y="1709275"/>
              <a:ext cx="36050" cy="11150"/>
            </a:xfrm>
            <a:custGeom>
              <a:rect b="b" l="l" r="r" t="t"/>
              <a:pathLst>
                <a:path extrusionOk="0" h="446" w="1442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"/>
            <p:cNvSpPr/>
            <p:nvPr/>
          </p:nvSpPr>
          <p:spPr>
            <a:xfrm>
              <a:off x="6134975" y="1712850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"/>
            <p:cNvSpPr/>
            <p:nvPr/>
          </p:nvSpPr>
          <p:spPr>
            <a:xfrm>
              <a:off x="5318800" y="2100750"/>
              <a:ext cx="67600" cy="26575"/>
            </a:xfrm>
            <a:custGeom>
              <a:rect b="b" l="l" r="r" t="t"/>
              <a:pathLst>
                <a:path extrusionOk="0" h="1063" w="2704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"/>
            <p:cNvSpPr/>
            <p:nvPr/>
          </p:nvSpPr>
          <p:spPr>
            <a:xfrm>
              <a:off x="5402975" y="2101950"/>
              <a:ext cx="73325" cy="8975"/>
            </a:xfrm>
            <a:custGeom>
              <a:rect b="b" l="l" r="r" t="t"/>
              <a:pathLst>
                <a:path extrusionOk="0" h="359" w="2933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"/>
            <p:cNvSpPr/>
            <p:nvPr/>
          </p:nvSpPr>
          <p:spPr>
            <a:xfrm>
              <a:off x="5381625" y="2099450"/>
              <a:ext cx="25600" cy="7500"/>
            </a:xfrm>
            <a:custGeom>
              <a:rect b="b" l="l" r="r" t="t"/>
              <a:pathLst>
                <a:path extrusionOk="0" h="300" w="1024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"/>
            <p:cNvSpPr/>
            <p:nvPr/>
          </p:nvSpPr>
          <p:spPr>
            <a:xfrm>
              <a:off x="5356600" y="2097200"/>
              <a:ext cx="21775" cy="6475"/>
            </a:xfrm>
            <a:custGeom>
              <a:rect b="b" l="l" r="r" t="t"/>
              <a:pathLst>
                <a:path extrusionOk="0" h="259" w="871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"/>
            <p:cNvSpPr/>
            <p:nvPr/>
          </p:nvSpPr>
          <p:spPr>
            <a:xfrm>
              <a:off x="5245000" y="2020025"/>
              <a:ext cx="5075" cy="11625"/>
            </a:xfrm>
            <a:custGeom>
              <a:rect b="b" l="l" r="r" t="t"/>
              <a:pathLst>
                <a:path extrusionOk="0" h="465" w="203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"/>
            <p:cNvSpPr/>
            <p:nvPr/>
          </p:nvSpPr>
          <p:spPr>
            <a:xfrm>
              <a:off x="5302725" y="2027175"/>
              <a:ext cx="1825" cy="1500"/>
            </a:xfrm>
            <a:custGeom>
              <a:rect b="b" l="l" r="r" t="t"/>
              <a:pathLst>
                <a:path extrusionOk="0" h="60" w="73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"/>
            <p:cNvSpPr/>
            <p:nvPr/>
          </p:nvSpPr>
          <p:spPr>
            <a:xfrm>
              <a:off x="5240225" y="2002750"/>
              <a:ext cx="8950" cy="18200"/>
            </a:xfrm>
            <a:custGeom>
              <a:rect b="b" l="l" r="r" t="t"/>
              <a:pathLst>
                <a:path extrusionOk="0" h="728" w="358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"/>
            <p:cNvSpPr/>
            <p:nvPr/>
          </p:nvSpPr>
          <p:spPr>
            <a:xfrm>
              <a:off x="5241725" y="1967050"/>
              <a:ext cx="7150" cy="15200"/>
            </a:xfrm>
            <a:custGeom>
              <a:rect b="b" l="l" r="r" t="t"/>
              <a:pathLst>
                <a:path extrusionOk="0" h="608" w="286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"/>
            <p:cNvSpPr/>
            <p:nvPr/>
          </p:nvSpPr>
          <p:spPr>
            <a:xfrm>
              <a:off x="5244400" y="1997950"/>
              <a:ext cx="1500" cy="1850"/>
            </a:xfrm>
            <a:custGeom>
              <a:rect b="b" l="l" r="r" t="t"/>
              <a:pathLst>
                <a:path extrusionOk="0" h="74" w="6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"/>
            <p:cNvSpPr/>
            <p:nvPr/>
          </p:nvSpPr>
          <p:spPr>
            <a:xfrm>
              <a:off x="5317325" y="2096725"/>
              <a:ext cx="32275" cy="7975"/>
            </a:xfrm>
            <a:custGeom>
              <a:rect b="b" l="l" r="r" t="t"/>
              <a:pathLst>
                <a:path extrusionOk="0" h="319" w="1291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"/>
            <p:cNvSpPr/>
            <p:nvPr/>
          </p:nvSpPr>
          <p:spPr>
            <a:xfrm>
              <a:off x="5302425" y="2086150"/>
              <a:ext cx="14925" cy="3250"/>
            </a:xfrm>
            <a:custGeom>
              <a:rect b="b" l="l" r="r" t="t"/>
              <a:pathLst>
                <a:path extrusionOk="0" h="130" w="597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"/>
            <p:cNvSpPr/>
            <p:nvPr/>
          </p:nvSpPr>
          <p:spPr>
            <a:xfrm>
              <a:off x="5331900" y="2093975"/>
              <a:ext cx="6575" cy="2875"/>
            </a:xfrm>
            <a:custGeom>
              <a:rect b="b" l="l" r="r" t="t"/>
              <a:pathLst>
                <a:path extrusionOk="0" h="115" w="263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"/>
            <p:cNvSpPr/>
            <p:nvPr/>
          </p:nvSpPr>
          <p:spPr>
            <a:xfrm>
              <a:off x="5319400" y="20932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"/>
            <p:cNvSpPr/>
            <p:nvPr/>
          </p:nvSpPr>
          <p:spPr>
            <a:xfrm>
              <a:off x="5316425" y="20932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"/>
            <p:cNvSpPr/>
            <p:nvPr/>
          </p:nvSpPr>
          <p:spPr>
            <a:xfrm>
              <a:off x="5313450" y="2093250"/>
              <a:ext cx="4500" cy="3050"/>
            </a:xfrm>
            <a:custGeom>
              <a:rect b="b" l="l" r="r" t="t"/>
              <a:pathLst>
                <a:path extrusionOk="0" h="122" w="18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"/>
            <p:cNvSpPr/>
            <p:nvPr/>
          </p:nvSpPr>
          <p:spPr>
            <a:xfrm>
              <a:off x="5342625" y="202477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"/>
            <p:cNvSpPr/>
            <p:nvPr/>
          </p:nvSpPr>
          <p:spPr>
            <a:xfrm>
              <a:off x="5299450" y="2092650"/>
              <a:ext cx="7775" cy="3600"/>
            </a:xfrm>
            <a:custGeom>
              <a:rect b="b" l="l" r="r" t="t"/>
              <a:pathLst>
                <a:path extrusionOk="0" h="144" w="311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"/>
            <p:cNvSpPr/>
            <p:nvPr/>
          </p:nvSpPr>
          <p:spPr>
            <a:xfrm>
              <a:off x="5270875" y="207865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"/>
            <p:cNvSpPr/>
            <p:nvPr/>
          </p:nvSpPr>
          <p:spPr>
            <a:xfrm>
              <a:off x="5381625" y="2021400"/>
              <a:ext cx="18175" cy="7100"/>
            </a:xfrm>
            <a:custGeom>
              <a:rect b="b" l="l" r="r" t="t"/>
              <a:pathLst>
                <a:path extrusionOk="0" h="284" w="727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"/>
            <p:cNvSpPr/>
            <p:nvPr/>
          </p:nvSpPr>
          <p:spPr>
            <a:xfrm>
              <a:off x="5324750" y="1805950"/>
              <a:ext cx="10750" cy="3350"/>
            </a:xfrm>
            <a:custGeom>
              <a:rect b="b" l="l" r="r" t="t"/>
              <a:pathLst>
                <a:path extrusionOk="0" h="134" w="43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"/>
            <p:cNvSpPr/>
            <p:nvPr/>
          </p:nvSpPr>
          <p:spPr>
            <a:xfrm>
              <a:off x="5300950" y="1791725"/>
              <a:ext cx="9250" cy="7450"/>
            </a:xfrm>
            <a:custGeom>
              <a:rect b="b" l="l" r="r" t="t"/>
              <a:pathLst>
                <a:path extrusionOk="0" h="298" w="37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"/>
            <p:cNvSpPr/>
            <p:nvPr/>
          </p:nvSpPr>
          <p:spPr>
            <a:xfrm>
              <a:off x="5338750" y="18068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"/>
            <p:cNvSpPr/>
            <p:nvPr/>
          </p:nvSpPr>
          <p:spPr>
            <a:xfrm>
              <a:off x="5349175" y="1807200"/>
              <a:ext cx="4475" cy="3400"/>
            </a:xfrm>
            <a:custGeom>
              <a:rect b="b" l="l" r="r" t="t"/>
              <a:pathLst>
                <a:path extrusionOk="0" h="136" w="179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"/>
            <p:cNvSpPr/>
            <p:nvPr/>
          </p:nvSpPr>
          <p:spPr>
            <a:xfrm>
              <a:off x="5269700" y="1797350"/>
              <a:ext cx="26500" cy="16825"/>
            </a:xfrm>
            <a:custGeom>
              <a:rect b="b" l="l" r="r" t="t"/>
              <a:pathLst>
                <a:path extrusionOk="0" h="673" w="106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"/>
            <p:cNvSpPr/>
            <p:nvPr/>
          </p:nvSpPr>
          <p:spPr>
            <a:xfrm>
              <a:off x="5284875" y="1791425"/>
              <a:ext cx="18175" cy="8625"/>
            </a:xfrm>
            <a:custGeom>
              <a:rect b="b" l="l" r="r" t="t"/>
              <a:pathLst>
                <a:path extrusionOk="0" h="345" w="727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"/>
            <p:cNvSpPr/>
            <p:nvPr/>
          </p:nvSpPr>
          <p:spPr>
            <a:xfrm>
              <a:off x="5283100" y="1812675"/>
              <a:ext cx="18475" cy="8250"/>
            </a:xfrm>
            <a:custGeom>
              <a:rect b="b" l="l" r="r" t="t"/>
              <a:pathLst>
                <a:path extrusionOk="0" h="330" w="739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"/>
            <p:cNvSpPr/>
            <p:nvPr/>
          </p:nvSpPr>
          <p:spPr>
            <a:xfrm>
              <a:off x="5284875" y="1798875"/>
              <a:ext cx="11925" cy="10425"/>
            </a:xfrm>
            <a:custGeom>
              <a:rect b="b" l="l" r="r" t="t"/>
              <a:pathLst>
                <a:path extrusionOk="0" h="417" w="477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"/>
            <p:cNvSpPr/>
            <p:nvPr/>
          </p:nvSpPr>
          <p:spPr>
            <a:xfrm>
              <a:off x="5277725" y="1812250"/>
              <a:ext cx="14625" cy="8075"/>
            </a:xfrm>
            <a:custGeom>
              <a:rect b="b" l="l" r="r" t="t"/>
              <a:pathLst>
                <a:path extrusionOk="0" h="323" w="585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"/>
            <p:cNvSpPr/>
            <p:nvPr/>
          </p:nvSpPr>
          <p:spPr>
            <a:xfrm>
              <a:off x="5316125" y="18152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"/>
            <p:cNvSpPr/>
            <p:nvPr/>
          </p:nvSpPr>
          <p:spPr>
            <a:xfrm>
              <a:off x="5349775" y="1809350"/>
              <a:ext cx="3575" cy="3525"/>
            </a:xfrm>
            <a:custGeom>
              <a:rect b="b" l="l" r="r" t="t"/>
              <a:pathLst>
                <a:path extrusionOk="0" h="141" w="143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"/>
            <p:cNvSpPr/>
            <p:nvPr/>
          </p:nvSpPr>
          <p:spPr>
            <a:xfrm>
              <a:off x="5248550" y="1888450"/>
              <a:ext cx="3900" cy="10450"/>
            </a:xfrm>
            <a:custGeom>
              <a:rect b="b" l="l" r="r" t="t"/>
              <a:pathLst>
                <a:path extrusionOk="0" h="418" w="156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"/>
            <p:cNvSpPr/>
            <p:nvPr/>
          </p:nvSpPr>
          <p:spPr>
            <a:xfrm>
              <a:off x="5268800" y="1853025"/>
              <a:ext cx="2400" cy="3025"/>
            </a:xfrm>
            <a:custGeom>
              <a:rect b="b" l="l" r="r" t="t"/>
              <a:pathLst>
                <a:path extrusionOk="0" h="121" w="96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"/>
            <p:cNvSpPr/>
            <p:nvPr/>
          </p:nvSpPr>
          <p:spPr>
            <a:xfrm>
              <a:off x="5241725" y="1949775"/>
              <a:ext cx="7150" cy="24725"/>
            </a:xfrm>
            <a:custGeom>
              <a:rect b="b" l="l" r="r" t="t"/>
              <a:pathLst>
                <a:path extrusionOk="0" h="989" w="286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"/>
            <p:cNvSpPr/>
            <p:nvPr/>
          </p:nvSpPr>
          <p:spPr>
            <a:xfrm>
              <a:off x="5245875" y="2009300"/>
              <a:ext cx="3300" cy="8375"/>
            </a:xfrm>
            <a:custGeom>
              <a:rect b="b" l="l" r="r" t="t"/>
              <a:pathLst>
                <a:path extrusionOk="0" h="335" w="132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"/>
            <p:cNvSpPr/>
            <p:nvPr/>
          </p:nvSpPr>
          <p:spPr>
            <a:xfrm>
              <a:off x="5245300" y="1926550"/>
              <a:ext cx="4775" cy="6100"/>
            </a:xfrm>
            <a:custGeom>
              <a:rect b="b" l="l" r="r" t="t"/>
              <a:pathLst>
                <a:path extrusionOk="0" h="244" w="191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"/>
            <p:cNvSpPr/>
            <p:nvPr/>
          </p:nvSpPr>
          <p:spPr>
            <a:xfrm>
              <a:off x="5245875" y="1931325"/>
              <a:ext cx="3300" cy="4600"/>
            </a:xfrm>
            <a:custGeom>
              <a:rect b="b" l="l" r="r" t="t"/>
              <a:pathLst>
                <a:path extrusionOk="0" h="184" w="132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"/>
            <p:cNvSpPr/>
            <p:nvPr/>
          </p:nvSpPr>
          <p:spPr>
            <a:xfrm>
              <a:off x="5245875" y="1934900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"/>
            <p:cNvSpPr/>
            <p:nvPr/>
          </p:nvSpPr>
          <p:spPr>
            <a:xfrm>
              <a:off x="5247075" y="1942025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"/>
            <p:cNvSpPr/>
            <p:nvPr/>
          </p:nvSpPr>
          <p:spPr>
            <a:xfrm>
              <a:off x="5245875" y="2003050"/>
              <a:ext cx="2700" cy="4500"/>
            </a:xfrm>
            <a:custGeom>
              <a:rect b="b" l="l" r="r" t="t"/>
              <a:pathLst>
                <a:path extrusionOk="0" h="180" w="108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"/>
            <p:cNvSpPr/>
            <p:nvPr/>
          </p:nvSpPr>
          <p:spPr>
            <a:xfrm>
              <a:off x="5859350" y="1780750"/>
              <a:ext cx="14325" cy="3550"/>
            </a:xfrm>
            <a:custGeom>
              <a:rect b="b" l="l" r="r" t="t"/>
              <a:pathLst>
                <a:path extrusionOk="0" h="142" w="573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"/>
            <p:cNvSpPr/>
            <p:nvPr/>
          </p:nvSpPr>
          <p:spPr>
            <a:xfrm>
              <a:off x="5876925" y="1791950"/>
              <a:ext cx="7450" cy="3250"/>
            </a:xfrm>
            <a:custGeom>
              <a:rect b="b" l="l" r="r" t="t"/>
              <a:pathLst>
                <a:path extrusionOk="0" h="130" w="298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"/>
            <p:cNvSpPr/>
            <p:nvPr/>
          </p:nvSpPr>
          <p:spPr>
            <a:xfrm>
              <a:off x="5959375" y="1791425"/>
              <a:ext cx="3875" cy="2175"/>
            </a:xfrm>
            <a:custGeom>
              <a:rect b="b" l="l" r="r" t="t"/>
              <a:pathLst>
                <a:path extrusionOk="0" h="87" w="155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"/>
            <p:cNvSpPr/>
            <p:nvPr/>
          </p:nvSpPr>
          <p:spPr>
            <a:xfrm>
              <a:off x="5956100" y="1790225"/>
              <a:ext cx="3300" cy="1225"/>
            </a:xfrm>
            <a:custGeom>
              <a:rect b="b" l="l" r="r" t="t"/>
              <a:pathLst>
                <a:path extrusionOk="0" h="49" w="132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"/>
            <p:cNvSpPr/>
            <p:nvPr/>
          </p:nvSpPr>
          <p:spPr>
            <a:xfrm>
              <a:off x="5935025" y="2597175"/>
              <a:ext cx="2050" cy="2800"/>
            </a:xfrm>
            <a:custGeom>
              <a:rect b="b" l="l" r="r" t="t"/>
              <a:pathLst>
                <a:path extrusionOk="0" h="112" w="82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"/>
            <p:cNvSpPr/>
            <p:nvPr/>
          </p:nvSpPr>
          <p:spPr>
            <a:xfrm>
              <a:off x="5324475" y="2580500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"/>
            <p:cNvSpPr/>
            <p:nvPr/>
          </p:nvSpPr>
          <p:spPr>
            <a:xfrm>
              <a:off x="5461975" y="2580800"/>
              <a:ext cx="2400" cy="3000"/>
            </a:xfrm>
            <a:custGeom>
              <a:rect b="b" l="l" r="r" t="t"/>
              <a:pathLst>
                <a:path extrusionOk="0" h="120" w="96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"/>
            <p:cNvSpPr/>
            <p:nvPr/>
          </p:nvSpPr>
          <p:spPr>
            <a:xfrm>
              <a:off x="5476875" y="2580500"/>
              <a:ext cx="12800" cy="3350"/>
            </a:xfrm>
            <a:custGeom>
              <a:rect b="b" l="l" r="r" t="t"/>
              <a:pathLst>
                <a:path extrusionOk="0" h="134" w="512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"/>
            <p:cNvSpPr/>
            <p:nvPr/>
          </p:nvSpPr>
          <p:spPr>
            <a:xfrm>
              <a:off x="5385775" y="2581875"/>
              <a:ext cx="6275" cy="6100"/>
            </a:xfrm>
            <a:custGeom>
              <a:rect b="b" l="l" r="r" t="t"/>
              <a:pathLst>
                <a:path extrusionOk="0" h="244" w="251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"/>
            <p:cNvSpPr/>
            <p:nvPr/>
          </p:nvSpPr>
          <p:spPr>
            <a:xfrm>
              <a:off x="5841200" y="2360650"/>
              <a:ext cx="11025" cy="8300"/>
            </a:xfrm>
            <a:custGeom>
              <a:rect b="b" l="l" r="r" t="t"/>
              <a:pathLst>
                <a:path extrusionOk="0" h="332" w="441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"/>
            <p:cNvSpPr/>
            <p:nvPr/>
          </p:nvSpPr>
          <p:spPr>
            <a:xfrm>
              <a:off x="5855175" y="2364700"/>
              <a:ext cx="3900" cy="2600"/>
            </a:xfrm>
            <a:custGeom>
              <a:rect b="b" l="l" r="r" t="t"/>
              <a:pathLst>
                <a:path extrusionOk="0" h="104" w="156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"/>
            <p:cNvSpPr/>
            <p:nvPr/>
          </p:nvSpPr>
          <p:spPr>
            <a:xfrm>
              <a:off x="5855175" y="236360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"/>
            <p:cNvSpPr/>
            <p:nvPr/>
          </p:nvSpPr>
          <p:spPr>
            <a:xfrm>
              <a:off x="5835825" y="3756900"/>
              <a:ext cx="23250" cy="3700"/>
            </a:xfrm>
            <a:custGeom>
              <a:rect b="b" l="l" r="r" t="t"/>
              <a:pathLst>
                <a:path extrusionOk="0" h="148" w="93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"/>
            <p:cNvSpPr/>
            <p:nvPr/>
          </p:nvSpPr>
          <p:spPr>
            <a:xfrm>
              <a:off x="5803100" y="3753375"/>
              <a:ext cx="19950" cy="3225"/>
            </a:xfrm>
            <a:custGeom>
              <a:rect b="b" l="l" r="r" t="t"/>
              <a:pathLst>
                <a:path extrusionOk="0" h="129" w="798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"/>
            <p:cNvSpPr/>
            <p:nvPr/>
          </p:nvSpPr>
          <p:spPr>
            <a:xfrm>
              <a:off x="5771550" y="3749850"/>
              <a:ext cx="15800" cy="3150"/>
            </a:xfrm>
            <a:custGeom>
              <a:rect b="b" l="l" r="r" t="t"/>
              <a:pathLst>
                <a:path extrusionOk="0" h="126" w="632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"/>
            <p:cNvSpPr/>
            <p:nvPr/>
          </p:nvSpPr>
          <p:spPr>
            <a:xfrm>
              <a:off x="5762325" y="3746125"/>
              <a:ext cx="7150" cy="3900"/>
            </a:xfrm>
            <a:custGeom>
              <a:rect b="b" l="l" r="r" t="t"/>
              <a:pathLst>
                <a:path extrusionOk="0" h="156" w="286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"/>
            <p:cNvSpPr/>
            <p:nvPr/>
          </p:nvSpPr>
          <p:spPr>
            <a:xfrm>
              <a:off x="5610800" y="3734225"/>
              <a:ext cx="42600" cy="17625"/>
            </a:xfrm>
            <a:custGeom>
              <a:rect b="b" l="l" r="r" t="t"/>
              <a:pathLst>
                <a:path extrusionOk="0" h="705" w="1704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"/>
            <p:cNvSpPr/>
            <p:nvPr/>
          </p:nvSpPr>
          <p:spPr>
            <a:xfrm>
              <a:off x="5602775" y="3728450"/>
              <a:ext cx="15800" cy="3625"/>
            </a:xfrm>
            <a:custGeom>
              <a:rect b="b" l="l" r="r" t="t"/>
              <a:pathLst>
                <a:path extrusionOk="0" h="145" w="632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"/>
            <p:cNvSpPr/>
            <p:nvPr/>
          </p:nvSpPr>
          <p:spPr>
            <a:xfrm>
              <a:off x="5649800" y="3735700"/>
              <a:ext cx="11925" cy="4900"/>
            </a:xfrm>
            <a:custGeom>
              <a:rect b="b" l="l" r="r" t="t"/>
              <a:pathLst>
                <a:path extrusionOk="0" h="196" w="477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"/>
            <p:cNvSpPr/>
            <p:nvPr/>
          </p:nvSpPr>
          <p:spPr>
            <a:xfrm>
              <a:off x="5627475" y="3732150"/>
              <a:ext cx="12825" cy="3575"/>
            </a:xfrm>
            <a:custGeom>
              <a:rect b="b" l="l" r="r" t="t"/>
              <a:pathLst>
                <a:path extrusionOk="0" h="143" w="513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"/>
            <p:cNvSpPr/>
            <p:nvPr/>
          </p:nvSpPr>
          <p:spPr>
            <a:xfrm>
              <a:off x="5405425" y="3706850"/>
              <a:ext cx="16100" cy="3675"/>
            </a:xfrm>
            <a:custGeom>
              <a:rect b="b" l="l" r="r" t="t"/>
              <a:pathLst>
                <a:path extrusionOk="0" h="147" w="644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"/>
            <p:cNvSpPr/>
            <p:nvPr/>
          </p:nvSpPr>
          <p:spPr>
            <a:xfrm>
              <a:off x="5305425" y="3692725"/>
              <a:ext cx="11925" cy="3575"/>
            </a:xfrm>
            <a:custGeom>
              <a:rect b="b" l="l" r="r" t="t"/>
              <a:pathLst>
                <a:path extrusionOk="0" h="143" w="477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"/>
            <p:cNvSpPr/>
            <p:nvPr/>
          </p:nvSpPr>
          <p:spPr>
            <a:xfrm>
              <a:off x="5290525" y="3688975"/>
              <a:ext cx="8950" cy="3600"/>
            </a:xfrm>
            <a:custGeom>
              <a:rect b="b" l="l" r="r" t="t"/>
              <a:pathLst>
                <a:path extrusionOk="0" h="144" w="358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"/>
            <p:cNvSpPr/>
            <p:nvPr/>
          </p:nvSpPr>
          <p:spPr>
            <a:xfrm>
              <a:off x="5195275" y="3676950"/>
              <a:ext cx="23550" cy="17575"/>
            </a:xfrm>
            <a:custGeom>
              <a:rect b="b" l="l" r="r" t="t"/>
              <a:pathLst>
                <a:path extrusionOk="0" h="703" w="942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"/>
            <p:cNvSpPr/>
            <p:nvPr/>
          </p:nvSpPr>
          <p:spPr>
            <a:xfrm>
              <a:off x="5205800" y="3678550"/>
              <a:ext cx="14800" cy="18925"/>
            </a:xfrm>
            <a:custGeom>
              <a:rect b="b" l="l" r="r" t="t"/>
              <a:pathLst>
                <a:path extrusionOk="0" h="757" w="592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"/>
            <p:cNvSpPr/>
            <p:nvPr/>
          </p:nvSpPr>
          <p:spPr>
            <a:xfrm>
              <a:off x="5169975" y="3700000"/>
              <a:ext cx="17000" cy="15125"/>
            </a:xfrm>
            <a:custGeom>
              <a:rect b="b" l="l" r="r" t="t"/>
              <a:pathLst>
                <a:path extrusionOk="0" h="605" w="68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"/>
            <p:cNvSpPr/>
            <p:nvPr/>
          </p:nvSpPr>
          <p:spPr>
            <a:xfrm>
              <a:off x="5195275" y="3691950"/>
              <a:ext cx="19675" cy="11100"/>
            </a:xfrm>
            <a:custGeom>
              <a:rect b="b" l="l" r="r" t="t"/>
              <a:pathLst>
                <a:path extrusionOk="0" h="444" w="787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"/>
            <p:cNvSpPr/>
            <p:nvPr/>
          </p:nvSpPr>
          <p:spPr>
            <a:xfrm>
              <a:off x="5185150" y="3695950"/>
              <a:ext cx="13725" cy="12700"/>
            </a:xfrm>
            <a:custGeom>
              <a:rect b="b" l="l" r="r" t="t"/>
              <a:pathLst>
                <a:path extrusionOk="0" h="508" w="549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"/>
            <p:cNvSpPr/>
            <p:nvPr/>
          </p:nvSpPr>
          <p:spPr>
            <a:xfrm>
              <a:off x="5171175" y="3711000"/>
              <a:ext cx="11925" cy="14900"/>
            </a:xfrm>
            <a:custGeom>
              <a:rect b="b" l="l" r="r" t="t"/>
              <a:pathLst>
                <a:path extrusionOk="0" h="596" w="477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"/>
            <p:cNvSpPr/>
            <p:nvPr/>
          </p:nvSpPr>
          <p:spPr>
            <a:xfrm>
              <a:off x="5176525" y="3699700"/>
              <a:ext cx="5075" cy="6275"/>
            </a:xfrm>
            <a:custGeom>
              <a:rect b="b" l="l" r="r" t="t"/>
              <a:pathLst>
                <a:path extrusionOk="0" h="251" w="203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"/>
            <p:cNvSpPr/>
            <p:nvPr/>
          </p:nvSpPr>
          <p:spPr>
            <a:xfrm>
              <a:off x="5156275" y="3681825"/>
              <a:ext cx="3300" cy="8675"/>
            </a:xfrm>
            <a:custGeom>
              <a:rect b="b" l="l" r="r" t="t"/>
              <a:pathLst>
                <a:path extrusionOk="0" h="347" w="132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"/>
            <p:cNvSpPr/>
            <p:nvPr/>
          </p:nvSpPr>
          <p:spPr>
            <a:xfrm>
              <a:off x="5166700" y="3652950"/>
              <a:ext cx="6575" cy="8375"/>
            </a:xfrm>
            <a:custGeom>
              <a:rect b="b" l="l" r="r" t="t"/>
              <a:pathLst>
                <a:path extrusionOk="0" h="335" w="263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"/>
            <p:cNvSpPr/>
            <p:nvPr/>
          </p:nvSpPr>
          <p:spPr>
            <a:xfrm>
              <a:off x="6013525" y="3879175"/>
              <a:ext cx="11050" cy="3575"/>
            </a:xfrm>
            <a:custGeom>
              <a:rect b="b" l="l" r="r" t="t"/>
              <a:pathLst>
                <a:path extrusionOk="0" h="143" w="442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"/>
            <p:cNvSpPr/>
            <p:nvPr/>
          </p:nvSpPr>
          <p:spPr>
            <a:xfrm>
              <a:off x="5966200" y="3879075"/>
              <a:ext cx="14625" cy="3325"/>
            </a:xfrm>
            <a:custGeom>
              <a:rect b="b" l="l" r="r" t="t"/>
              <a:pathLst>
                <a:path extrusionOk="0" h="133" w="585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"/>
            <p:cNvSpPr/>
            <p:nvPr/>
          </p:nvSpPr>
          <p:spPr>
            <a:xfrm>
              <a:off x="6056700" y="3850700"/>
              <a:ext cx="10450" cy="3500"/>
            </a:xfrm>
            <a:custGeom>
              <a:rect b="b" l="l" r="r" t="t"/>
              <a:pathLst>
                <a:path extrusionOk="0" h="140" w="418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"/>
            <p:cNvSpPr/>
            <p:nvPr/>
          </p:nvSpPr>
          <p:spPr>
            <a:xfrm>
              <a:off x="6070675" y="3852400"/>
              <a:ext cx="3300" cy="1675"/>
            </a:xfrm>
            <a:custGeom>
              <a:rect b="b" l="l" r="r" t="t"/>
              <a:pathLst>
                <a:path extrusionOk="0" h="67" w="132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"/>
            <p:cNvSpPr/>
            <p:nvPr/>
          </p:nvSpPr>
          <p:spPr>
            <a:xfrm>
              <a:off x="5701900" y="3753575"/>
              <a:ext cx="63425" cy="18775"/>
            </a:xfrm>
            <a:custGeom>
              <a:rect b="b" l="l" r="r" t="t"/>
              <a:pathLst>
                <a:path extrusionOk="0" h="751" w="2537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"/>
            <p:cNvSpPr/>
            <p:nvPr/>
          </p:nvSpPr>
          <p:spPr>
            <a:xfrm>
              <a:off x="5662600" y="3749400"/>
              <a:ext cx="48250" cy="15150"/>
            </a:xfrm>
            <a:custGeom>
              <a:rect b="b" l="l" r="r" t="t"/>
              <a:pathLst>
                <a:path extrusionOk="0" h="606" w="193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"/>
            <p:cNvSpPr/>
            <p:nvPr/>
          </p:nvSpPr>
          <p:spPr>
            <a:xfrm>
              <a:off x="5759050" y="3760600"/>
              <a:ext cx="36625" cy="15025"/>
            </a:xfrm>
            <a:custGeom>
              <a:rect b="b" l="l" r="r" t="t"/>
              <a:pathLst>
                <a:path extrusionOk="0" h="601" w="1465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"/>
            <p:cNvSpPr/>
            <p:nvPr/>
          </p:nvSpPr>
          <p:spPr>
            <a:xfrm>
              <a:off x="5649800" y="3748200"/>
              <a:ext cx="19075" cy="11625"/>
            </a:xfrm>
            <a:custGeom>
              <a:rect b="b" l="l" r="r" t="t"/>
              <a:pathLst>
                <a:path extrusionOk="0" h="465" w="763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"/>
            <p:cNvSpPr/>
            <p:nvPr/>
          </p:nvSpPr>
          <p:spPr>
            <a:xfrm>
              <a:off x="5679575" y="3749100"/>
              <a:ext cx="22350" cy="4650"/>
            </a:xfrm>
            <a:custGeom>
              <a:rect b="b" l="l" r="r" t="t"/>
              <a:pathLst>
                <a:path extrusionOk="0" h="186" w="894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"/>
            <p:cNvSpPr/>
            <p:nvPr/>
          </p:nvSpPr>
          <p:spPr>
            <a:xfrm>
              <a:off x="5880475" y="3768150"/>
              <a:ext cx="8675" cy="9250"/>
            </a:xfrm>
            <a:custGeom>
              <a:rect b="b" l="l" r="r" t="t"/>
              <a:pathLst>
                <a:path extrusionOk="0" h="370" w="347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"/>
            <p:cNvSpPr/>
            <p:nvPr/>
          </p:nvSpPr>
          <p:spPr>
            <a:xfrm>
              <a:off x="5747425" y="3760600"/>
              <a:ext cx="7475" cy="3250"/>
            </a:xfrm>
            <a:custGeom>
              <a:rect b="b" l="l" r="r" t="t"/>
              <a:pathLst>
                <a:path extrusionOk="0" h="130" w="299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"/>
            <p:cNvSpPr/>
            <p:nvPr/>
          </p:nvSpPr>
          <p:spPr>
            <a:xfrm>
              <a:off x="5794750" y="3766375"/>
              <a:ext cx="5100" cy="5825"/>
            </a:xfrm>
            <a:custGeom>
              <a:rect b="b" l="l" r="r" t="t"/>
              <a:pathLst>
                <a:path extrusionOk="0" h="233" w="204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"/>
            <p:cNvSpPr/>
            <p:nvPr/>
          </p:nvSpPr>
          <p:spPr>
            <a:xfrm>
              <a:off x="5805475" y="37677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"/>
            <p:cNvSpPr/>
            <p:nvPr/>
          </p:nvSpPr>
          <p:spPr>
            <a:xfrm>
              <a:off x="5798025" y="3767550"/>
              <a:ext cx="3300" cy="4875"/>
            </a:xfrm>
            <a:custGeom>
              <a:rect b="b" l="l" r="r" t="t"/>
              <a:pathLst>
                <a:path extrusionOk="0" h="195" w="132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"/>
            <p:cNvSpPr/>
            <p:nvPr/>
          </p:nvSpPr>
          <p:spPr>
            <a:xfrm>
              <a:off x="5652775" y="3746725"/>
              <a:ext cx="6575" cy="3000"/>
            </a:xfrm>
            <a:custGeom>
              <a:rect b="b" l="l" r="r" t="t"/>
              <a:pathLst>
                <a:path extrusionOk="0" h="120" w="263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"/>
            <p:cNvSpPr/>
            <p:nvPr/>
          </p:nvSpPr>
          <p:spPr>
            <a:xfrm>
              <a:off x="5793575" y="3782525"/>
              <a:ext cx="25925" cy="7450"/>
            </a:xfrm>
            <a:custGeom>
              <a:rect b="b" l="l" r="r" t="t"/>
              <a:pathLst>
                <a:path extrusionOk="0" h="298" w="1037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"/>
            <p:cNvSpPr/>
            <p:nvPr/>
          </p:nvSpPr>
          <p:spPr>
            <a:xfrm>
              <a:off x="5811125" y="3796425"/>
              <a:ext cx="9250" cy="3300"/>
            </a:xfrm>
            <a:custGeom>
              <a:rect b="b" l="l" r="r" t="t"/>
              <a:pathLst>
                <a:path extrusionOk="0" h="132" w="37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"/>
            <p:cNvSpPr/>
            <p:nvPr/>
          </p:nvSpPr>
          <p:spPr>
            <a:xfrm>
              <a:off x="5780175" y="3770525"/>
              <a:ext cx="21450" cy="4600"/>
            </a:xfrm>
            <a:custGeom>
              <a:rect b="b" l="l" r="r" t="t"/>
              <a:pathLst>
                <a:path extrusionOk="0" h="184" w="858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"/>
            <p:cNvSpPr/>
            <p:nvPr/>
          </p:nvSpPr>
          <p:spPr>
            <a:xfrm>
              <a:off x="5351125" y="3943325"/>
              <a:ext cx="142125" cy="58825"/>
            </a:xfrm>
            <a:custGeom>
              <a:rect b="b" l="l" r="r" t="t"/>
              <a:pathLst>
                <a:path extrusionOk="0" h="2353" w="5685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"/>
            <p:cNvSpPr/>
            <p:nvPr/>
          </p:nvSpPr>
          <p:spPr>
            <a:xfrm>
              <a:off x="5393050" y="3977600"/>
              <a:ext cx="140700" cy="13525"/>
            </a:xfrm>
            <a:custGeom>
              <a:rect b="b" l="l" r="r" t="t"/>
              <a:pathLst>
                <a:path extrusionOk="0" h="541" w="5628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"/>
            <p:cNvSpPr/>
            <p:nvPr/>
          </p:nvSpPr>
          <p:spPr>
            <a:xfrm>
              <a:off x="5513475" y="3870200"/>
              <a:ext cx="159875" cy="17725"/>
            </a:xfrm>
            <a:custGeom>
              <a:rect b="b" l="l" r="r" t="t"/>
              <a:pathLst>
                <a:path extrusionOk="0" h="709" w="6395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"/>
            <p:cNvSpPr/>
            <p:nvPr/>
          </p:nvSpPr>
          <p:spPr>
            <a:xfrm>
              <a:off x="5371200" y="3949125"/>
              <a:ext cx="140225" cy="12950"/>
            </a:xfrm>
            <a:custGeom>
              <a:rect b="b" l="l" r="r" t="t"/>
              <a:pathLst>
                <a:path extrusionOk="0" h="518" w="5609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"/>
            <p:cNvSpPr/>
            <p:nvPr/>
          </p:nvSpPr>
          <p:spPr>
            <a:xfrm>
              <a:off x="5536100" y="3977700"/>
              <a:ext cx="123550" cy="8650"/>
            </a:xfrm>
            <a:custGeom>
              <a:rect b="b" l="l" r="r" t="t"/>
              <a:pathLst>
                <a:path extrusionOk="0" h="346" w="4942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"/>
            <p:cNvSpPr/>
            <p:nvPr/>
          </p:nvSpPr>
          <p:spPr>
            <a:xfrm>
              <a:off x="5636400" y="3873225"/>
              <a:ext cx="79800" cy="19400"/>
            </a:xfrm>
            <a:custGeom>
              <a:rect b="b" l="l" r="r" t="t"/>
              <a:pathLst>
                <a:path extrusionOk="0" h="776" w="3192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"/>
            <p:cNvSpPr/>
            <p:nvPr/>
          </p:nvSpPr>
          <p:spPr>
            <a:xfrm>
              <a:off x="5424275" y="3882400"/>
              <a:ext cx="83875" cy="15475"/>
            </a:xfrm>
            <a:custGeom>
              <a:rect b="b" l="l" r="r" t="t"/>
              <a:pathLst>
                <a:path extrusionOk="0" h="619" w="3355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"/>
            <p:cNvSpPr/>
            <p:nvPr/>
          </p:nvSpPr>
          <p:spPr>
            <a:xfrm>
              <a:off x="5421500" y="3905775"/>
              <a:ext cx="66100" cy="9225"/>
            </a:xfrm>
            <a:custGeom>
              <a:rect b="b" l="l" r="r" t="t"/>
              <a:pathLst>
                <a:path extrusionOk="0" h="369" w="2644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"/>
            <p:cNvSpPr/>
            <p:nvPr/>
          </p:nvSpPr>
          <p:spPr>
            <a:xfrm>
              <a:off x="5507525" y="3950600"/>
              <a:ext cx="50925" cy="10325"/>
            </a:xfrm>
            <a:custGeom>
              <a:rect b="b" l="l" r="r" t="t"/>
              <a:pathLst>
                <a:path extrusionOk="0" h="413" w="2037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"/>
            <p:cNvSpPr/>
            <p:nvPr/>
          </p:nvSpPr>
          <p:spPr>
            <a:xfrm>
              <a:off x="5489075" y="3879150"/>
              <a:ext cx="44075" cy="13750"/>
            </a:xfrm>
            <a:custGeom>
              <a:rect b="b" l="l" r="r" t="t"/>
              <a:pathLst>
                <a:path extrusionOk="0" h="550" w="1763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"/>
            <p:cNvSpPr/>
            <p:nvPr/>
          </p:nvSpPr>
          <p:spPr>
            <a:xfrm>
              <a:off x="5451550" y="3919825"/>
              <a:ext cx="41400" cy="9075"/>
            </a:xfrm>
            <a:custGeom>
              <a:rect b="b" l="l" r="r" t="t"/>
              <a:pathLst>
                <a:path extrusionOk="0" h="363" w="1656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"/>
            <p:cNvSpPr/>
            <p:nvPr/>
          </p:nvSpPr>
          <p:spPr>
            <a:xfrm>
              <a:off x="5658125" y="3978350"/>
              <a:ext cx="38975" cy="6075"/>
            </a:xfrm>
            <a:custGeom>
              <a:rect b="b" l="l" r="r" t="t"/>
              <a:pathLst>
                <a:path extrusionOk="0" h="243" w="1559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"/>
            <p:cNvSpPr/>
            <p:nvPr/>
          </p:nvSpPr>
          <p:spPr>
            <a:xfrm>
              <a:off x="5516750" y="3943425"/>
              <a:ext cx="40200" cy="7800"/>
            </a:xfrm>
            <a:custGeom>
              <a:rect b="b" l="l" r="r" t="t"/>
              <a:pathLst>
                <a:path extrusionOk="0" h="312" w="1608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"/>
            <p:cNvSpPr/>
            <p:nvPr/>
          </p:nvSpPr>
          <p:spPr>
            <a:xfrm>
              <a:off x="5488650" y="3910900"/>
              <a:ext cx="29900" cy="6500"/>
            </a:xfrm>
            <a:custGeom>
              <a:rect b="b" l="l" r="r" t="t"/>
              <a:pathLst>
                <a:path extrusionOk="0" h="260" w="1196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"/>
            <p:cNvSpPr/>
            <p:nvPr/>
          </p:nvSpPr>
          <p:spPr>
            <a:xfrm>
              <a:off x="5529250" y="3978675"/>
              <a:ext cx="32175" cy="7100"/>
            </a:xfrm>
            <a:custGeom>
              <a:rect b="b" l="l" r="r" t="t"/>
              <a:pathLst>
                <a:path extrusionOk="0" h="284" w="1287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"/>
            <p:cNvSpPr/>
            <p:nvPr/>
          </p:nvSpPr>
          <p:spPr>
            <a:xfrm>
              <a:off x="5495925" y="3945550"/>
              <a:ext cx="29775" cy="9625"/>
            </a:xfrm>
            <a:custGeom>
              <a:rect b="b" l="l" r="r" t="t"/>
              <a:pathLst>
                <a:path extrusionOk="0" h="385" w="1191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"/>
            <p:cNvSpPr/>
            <p:nvPr/>
          </p:nvSpPr>
          <p:spPr>
            <a:xfrm>
              <a:off x="5378625" y="3969075"/>
              <a:ext cx="21775" cy="13700"/>
            </a:xfrm>
            <a:custGeom>
              <a:rect b="b" l="l" r="r" t="t"/>
              <a:pathLst>
                <a:path extrusionOk="0" h="548" w="871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"/>
            <p:cNvSpPr/>
            <p:nvPr/>
          </p:nvSpPr>
          <p:spPr>
            <a:xfrm>
              <a:off x="5506325" y="3942575"/>
              <a:ext cx="19075" cy="8175"/>
            </a:xfrm>
            <a:custGeom>
              <a:rect b="b" l="l" r="r" t="t"/>
              <a:pathLst>
                <a:path extrusionOk="0" h="327" w="763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"/>
            <p:cNvSpPr/>
            <p:nvPr/>
          </p:nvSpPr>
          <p:spPr>
            <a:xfrm>
              <a:off x="5567650" y="3958025"/>
              <a:ext cx="12850" cy="4975"/>
            </a:xfrm>
            <a:custGeom>
              <a:rect b="b" l="l" r="r" t="t"/>
              <a:pathLst>
                <a:path extrusionOk="0" h="199" w="514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"/>
            <p:cNvSpPr/>
            <p:nvPr/>
          </p:nvSpPr>
          <p:spPr>
            <a:xfrm>
              <a:off x="5528950" y="3882750"/>
              <a:ext cx="16100" cy="3300"/>
            </a:xfrm>
            <a:custGeom>
              <a:rect b="b" l="l" r="r" t="t"/>
              <a:pathLst>
                <a:path extrusionOk="0" h="132" w="644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"/>
            <p:cNvSpPr/>
            <p:nvPr/>
          </p:nvSpPr>
          <p:spPr>
            <a:xfrm>
              <a:off x="5543550" y="3882450"/>
              <a:ext cx="8650" cy="3900"/>
            </a:xfrm>
            <a:custGeom>
              <a:rect b="b" l="l" r="r" t="t"/>
              <a:pathLst>
                <a:path extrusionOk="0" h="156" w="346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"/>
            <p:cNvSpPr/>
            <p:nvPr/>
          </p:nvSpPr>
          <p:spPr>
            <a:xfrm>
              <a:off x="5552775" y="3882450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"/>
            <p:cNvSpPr/>
            <p:nvPr/>
          </p:nvSpPr>
          <p:spPr>
            <a:xfrm>
              <a:off x="5550675" y="3882450"/>
              <a:ext cx="3600" cy="2700"/>
            </a:xfrm>
            <a:custGeom>
              <a:rect b="b" l="l" r="r" t="t"/>
              <a:pathLst>
                <a:path extrusionOk="0" h="108" w="144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"/>
            <p:cNvSpPr/>
            <p:nvPr/>
          </p:nvSpPr>
          <p:spPr>
            <a:xfrm>
              <a:off x="5564975" y="395805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"/>
            <p:cNvSpPr/>
            <p:nvPr/>
          </p:nvSpPr>
          <p:spPr>
            <a:xfrm>
              <a:off x="5463475" y="3997050"/>
              <a:ext cx="191700" cy="16950"/>
            </a:xfrm>
            <a:custGeom>
              <a:rect b="b" l="l" r="r" t="t"/>
              <a:pathLst>
                <a:path extrusionOk="0" h="678" w="7668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"/>
            <p:cNvSpPr/>
            <p:nvPr/>
          </p:nvSpPr>
          <p:spPr>
            <a:xfrm>
              <a:off x="5831975" y="4022950"/>
              <a:ext cx="110150" cy="18475"/>
            </a:xfrm>
            <a:custGeom>
              <a:rect b="b" l="l" r="r" t="t"/>
              <a:pathLst>
                <a:path extrusionOk="0" h="739" w="4406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"/>
            <p:cNvSpPr/>
            <p:nvPr/>
          </p:nvSpPr>
          <p:spPr>
            <a:xfrm>
              <a:off x="5659625" y="4008950"/>
              <a:ext cx="53600" cy="9575"/>
            </a:xfrm>
            <a:custGeom>
              <a:rect b="b" l="l" r="r" t="t"/>
              <a:pathLst>
                <a:path extrusionOk="0" h="383" w="2144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"/>
            <p:cNvSpPr/>
            <p:nvPr/>
          </p:nvSpPr>
          <p:spPr>
            <a:xfrm>
              <a:off x="5690875" y="4014800"/>
              <a:ext cx="72650" cy="7575"/>
            </a:xfrm>
            <a:custGeom>
              <a:rect b="b" l="l" r="r" t="t"/>
              <a:pathLst>
                <a:path extrusionOk="0" h="303" w="2906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"/>
            <p:cNvSpPr/>
            <p:nvPr/>
          </p:nvSpPr>
          <p:spPr>
            <a:xfrm>
              <a:off x="5761425" y="4018125"/>
              <a:ext cx="55975" cy="7925"/>
            </a:xfrm>
            <a:custGeom>
              <a:rect b="b" l="l" r="r" t="t"/>
              <a:pathLst>
                <a:path extrusionOk="0" h="317" w="2239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"/>
            <p:cNvSpPr/>
            <p:nvPr/>
          </p:nvSpPr>
          <p:spPr>
            <a:xfrm>
              <a:off x="5805475" y="4021450"/>
              <a:ext cx="28600" cy="7500"/>
            </a:xfrm>
            <a:custGeom>
              <a:rect b="b" l="l" r="r" t="t"/>
              <a:pathLst>
                <a:path extrusionOk="0" h="300" w="1144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"/>
            <p:cNvSpPr/>
            <p:nvPr/>
          </p:nvSpPr>
          <p:spPr>
            <a:xfrm>
              <a:off x="5796550" y="4004500"/>
              <a:ext cx="40500" cy="3925"/>
            </a:xfrm>
            <a:custGeom>
              <a:rect b="b" l="l" r="r" t="t"/>
              <a:pathLst>
                <a:path extrusionOk="0" h="157" w="162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"/>
            <p:cNvSpPr/>
            <p:nvPr/>
          </p:nvSpPr>
          <p:spPr>
            <a:xfrm>
              <a:off x="5719150" y="3991800"/>
              <a:ext cx="27125" cy="8550"/>
            </a:xfrm>
            <a:custGeom>
              <a:rect b="b" l="l" r="r" t="t"/>
              <a:pathLst>
                <a:path extrusionOk="0" h="342" w="1085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"/>
            <p:cNvSpPr/>
            <p:nvPr/>
          </p:nvSpPr>
          <p:spPr>
            <a:xfrm>
              <a:off x="5748025" y="4017875"/>
              <a:ext cx="32175" cy="5700"/>
            </a:xfrm>
            <a:custGeom>
              <a:rect b="b" l="l" r="r" t="t"/>
              <a:pathLst>
                <a:path extrusionOk="0" h="228" w="1287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"/>
            <p:cNvSpPr/>
            <p:nvPr/>
          </p:nvSpPr>
          <p:spPr>
            <a:xfrm>
              <a:off x="5634925" y="4008075"/>
              <a:ext cx="26800" cy="6900"/>
            </a:xfrm>
            <a:custGeom>
              <a:rect b="b" l="l" r="r" t="t"/>
              <a:pathLst>
                <a:path extrusionOk="0" h="276" w="1072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"/>
            <p:cNvSpPr/>
            <p:nvPr/>
          </p:nvSpPr>
          <p:spPr>
            <a:xfrm>
              <a:off x="5927525" y="4035750"/>
              <a:ext cx="17575" cy="5075"/>
            </a:xfrm>
            <a:custGeom>
              <a:rect b="b" l="l" r="r" t="t"/>
              <a:pathLst>
                <a:path extrusionOk="0" h="203" w="703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"/>
            <p:cNvSpPr/>
            <p:nvPr/>
          </p:nvSpPr>
          <p:spPr>
            <a:xfrm>
              <a:off x="5886450" y="4008200"/>
              <a:ext cx="15800" cy="3500"/>
            </a:xfrm>
            <a:custGeom>
              <a:rect b="b" l="l" r="r" t="t"/>
              <a:pathLst>
                <a:path extrusionOk="0" h="140" w="632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"/>
            <p:cNvSpPr/>
            <p:nvPr/>
          </p:nvSpPr>
          <p:spPr>
            <a:xfrm>
              <a:off x="5744150" y="399437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"/>
            <p:cNvSpPr/>
            <p:nvPr/>
          </p:nvSpPr>
          <p:spPr>
            <a:xfrm>
              <a:off x="5721825" y="3997075"/>
              <a:ext cx="15225" cy="3525"/>
            </a:xfrm>
            <a:custGeom>
              <a:rect b="b" l="l" r="r" t="t"/>
              <a:pathLst>
                <a:path extrusionOk="0" h="141" w="609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"/>
            <p:cNvSpPr/>
            <p:nvPr/>
          </p:nvSpPr>
          <p:spPr>
            <a:xfrm>
              <a:off x="5719750" y="3990750"/>
              <a:ext cx="11050" cy="3050"/>
            </a:xfrm>
            <a:custGeom>
              <a:rect b="b" l="l" r="r" t="t"/>
              <a:pathLst>
                <a:path extrusionOk="0" h="122" w="442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"/>
            <p:cNvSpPr/>
            <p:nvPr/>
          </p:nvSpPr>
          <p:spPr>
            <a:xfrm>
              <a:off x="5611700" y="4001975"/>
              <a:ext cx="11050" cy="2850"/>
            </a:xfrm>
            <a:custGeom>
              <a:rect b="b" l="l" r="r" t="t"/>
              <a:pathLst>
                <a:path extrusionOk="0" h="114" w="442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"/>
            <p:cNvSpPr/>
            <p:nvPr/>
          </p:nvSpPr>
          <p:spPr>
            <a:xfrm>
              <a:off x="5633125" y="4005025"/>
              <a:ext cx="8675" cy="2650"/>
            </a:xfrm>
            <a:custGeom>
              <a:rect b="b" l="l" r="r" t="t"/>
              <a:pathLst>
                <a:path extrusionOk="0" h="106" w="347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"/>
            <p:cNvSpPr/>
            <p:nvPr/>
          </p:nvSpPr>
          <p:spPr>
            <a:xfrm>
              <a:off x="5562875" y="3852000"/>
              <a:ext cx="174450" cy="28100"/>
            </a:xfrm>
            <a:custGeom>
              <a:rect b="b" l="l" r="r" t="t"/>
              <a:pathLst>
                <a:path extrusionOk="0" h="1124" w="6978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"/>
            <p:cNvSpPr/>
            <p:nvPr/>
          </p:nvSpPr>
          <p:spPr>
            <a:xfrm>
              <a:off x="5745650" y="3907150"/>
              <a:ext cx="38725" cy="32475"/>
            </a:xfrm>
            <a:custGeom>
              <a:rect b="b" l="l" r="r" t="t"/>
              <a:pathLst>
                <a:path extrusionOk="0" h="1299" w="1549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"/>
            <p:cNvSpPr/>
            <p:nvPr/>
          </p:nvSpPr>
          <p:spPr>
            <a:xfrm>
              <a:off x="5736125" y="3874000"/>
              <a:ext cx="13125" cy="58175"/>
            </a:xfrm>
            <a:custGeom>
              <a:rect b="b" l="l" r="r" t="t"/>
              <a:pathLst>
                <a:path extrusionOk="0" h="2327" w="525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"/>
            <p:cNvSpPr/>
            <p:nvPr/>
          </p:nvSpPr>
          <p:spPr>
            <a:xfrm>
              <a:off x="5762325" y="3928875"/>
              <a:ext cx="3575" cy="3575"/>
            </a:xfrm>
            <a:custGeom>
              <a:rect b="b" l="l" r="r" t="t"/>
              <a:pathLst>
                <a:path extrusionOk="0" h="143" w="143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"/>
            <p:cNvSpPr/>
            <p:nvPr/>
          </p:nvSpPr>
          <p:spPr>
            <a:xfrm>
              <a:off x="5784350" y="3932150"/>
              <a:ext cx="3300" cy="4200"/>
            </a:xfrm>
            <a:custGeom>
              <a:rect b="b" l="l" r="r" t="t"/>
              <a:pathLst>
                <a:path extrusionOk="0" h="168" w="132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"/>
            <p:cNvSpPr/>
            <p:nvPr/>
          </p:nvSpPr>
          <p:spPr>
            <a:xfrm>
              <a:off x="6094800" y="4051250"/>
              <a:ext cx="14900" cy="3400"/>
            </a:xfrm>
            <a:custGeom>
              <a:rect b="b" l="l" r="r" t="t"/>
              <a:pathLst>
                <a:path extrusionOk="0" h="136" w="596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"/>
            <p:cNvSpPr/>
            <p:nvPr/>
          </p:nvSpPr>
          <p:spPr>
            <a:xfrm>
              <a:off x="6070975" y="4051825"/>
              <a:ext cx="6575" cy="2775"/>
            </a:xfrm>
            <a:custGeom>
              <a:rect b="b" l="l" r="r" t="t"/>
              <a:pathLst>
                <a:path extrusionOk="0" h="111" w="263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"/>
            <p:cNvSpPr/>
            <p:nvPr/>
          </p:nvSpPr>
          <p:spPr>
            <a:xfrm>
              <a:off x="6087950" y="4051825"/>
              <a:ext cx="5375" cy="1250"/>
            </a:xfrm>
            <a:custGeom>
              <a:rect b="b" l="l" r="r" t="t"/>
              <a:pathLst>
                <a:path extrusionOk="0" h="50" w="215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"/>
            <p:cNvSpPr/>
            <p:nvPr/>
          </p:nvSpPr>
          <p:spPr>
            <a:xfrm>
              <a:off x="6043300" y="4015500"/>
              <a:ext cx="2400" cy="3600"/>
            </a:xfrm>
            <a:custGeom>
              <a:rect b="b" l="l" r="r" t="t"/>
              <a:pathLst>
                <a:path extrusionOk="0" h="144" w="96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"/>
            <p:cNvSpPr/>
            <p:nvPr/>
          </p:nvSpPr>
          <p:spPr>
            <a:xfrm>
              <a:off x="6006400" y="3899425"/>
              <a:ext cx="29475" cy="19625"/>
            </a:xfrm>
            <a:custGeom>
              <a:rect b="b" l="l" r="r" t="t"/>
              <a:pathLst>
                <a:path extrusionOk="0" h="785" w="1179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"/>
            <p:cNvSpPr/>
            <p:nvPr/>
          </p:nvSpPr>
          <p:spPr>
            <a:xfrm>
              <a:off x="6020375" y="3900300"/>
              <a:ext cx="11050" cy="3700"/>
            </a:xfrm>
            <a:custGeom>
              <a:rect b="b" l="l" r="r" t="t"/>
              <a:pathLst>
                <a:path extrusionOk="0" h="148" w="442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"/>
            <p:cNvSpPr/>
            <p:nvPr/>
          </p:nvSpPr>
          <p:spPr>
            <a:xfrm>
              <a:off x="6005200" y="3916775"/>
              <a:ext cx="15800" cy="5000"/>
            </a:xfrm>
            <a:custGeom>
              <a:rect b="b" l="l" r="r" t="t"/>
              <a:pathLst>
                <a:path extrusionOk="0" h="200" w="632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"/>
            <p:cNvSpPr/>
            <p:nvPr/>
          </p:nvSpPr>
          <p:spPr>
            <a:xfrm>
              <a:off x="6003425" y="3907450"/>
              <a:ext cx="6925" cy="5225"/>
            </a:xfrm>
            <a:custGeom>
              <a:rect b="b" l="l" r="r" t="t"/>
              <a:pathLst>
                <a:path extrusionOk="0" h="209" w="277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"/>
            <p:cNvSpPr/>
            <p:nvPr/>
          </p:nvSpPr>
          <p:spPr>
            <a:xfrm>
              <a:off x="6128425" y="4055700"/>
              <a:ext cx="4500" cy="2400"/>
            </a:xfrm>
            <a:custGeom>
              <a:rect b="b" l="l" r="r" t="t"/>
              <a:pathLst>
                <a:path extrusionOk="0" h="96" w="18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"/>
            <p:cNvSpPr/>
            <p:nvPr/>
          </p:nvSpPr>
          <p:spPr>
            <a:xfrm>
              <a:off x="6171300" y="4055100"/>
              <a:ext cx="12225" cy="2700"/>
            </a:xfrm>
            <a:custGeom>
              <a:rect b="b" l="l" r="r" t="t"/>
              <a:pathLst>
                <a:path extrusionOk="0" h="108" w="489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"/>
            <p:cNvSpPr/>
            <p:nvPr/>
          </p:nvSpPr>
          <p:spPr>
            <a:xfrm>
              <a:off x="6184100" y="4055400"/>
              <a:ext cx="4475" cy="3300"/>
            </a:xfrm>
            <a:custGeom>
              <a:rect b="b" l="l" r="r" t="t"/>
              <a:pathLst>
                <a:path extrusionOk="0" h="132" w="179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"/>
            <p:cNvSpPr/>
            <p:nvPr/>
          </p:nvSpPr>
          <p:spPr>
            <a:xfrm>
              <a:off x="6181725" y="4055100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"/>
            <p:cNvSpPr/>
            <p:nvPr/>
          </p:nvSpPr>
          <p:spPr>
            <a:xfrm>
              <a:off x="6168325" y="4055400"/>
              <a:ext cx="3300" cy="2550"/>
            </a:xfrm>
            <a:custGeom>
              <a:rect b="b" l="l" r="r" t="t"/>
              <a:pathLst>
                <a:path extrusionOk="0" h="102" w="132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"/>
            <p:cNvSpPr/>
            <p:nvPr/>
          </p:nvSpPr>
          <p:spPr>
            <a:xfrm>
              <a:off x="5981100" y="3926200"/>
              <a:ext cx="13700" cy="3425"/>
            </a:xfrm>
            <a:custGeom>
              <a:rect b="b" l="l" r="r" t="t"/>
              <a:pathLst>
                <a:path extrusionOk="0" h="137" w="548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"/>
            <p:cNvSpPr/>
            <p:nvPr/>
          </p:nvSpPr>
          <p:spPr>
            <a:xfrm>
              <a:off x="5737300" y="3846725"/>
              <a:ext cx="50925" cy="14600"/>
            </a:xfrm>
            <a:custGeom>
              <a:rect b="b" l="l" r="r" t="t"/>
              <a:pathLst>
                <a:path extrusionOk="0" h="584" w="2037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"/>
            <p:cNvSpPr/>
            <p:nvPr/>
          </p:nvSpPr>
          <p:spPr>
            <a:xfrm>
              <a:off x="5734625" y="3814575"/>
              <a:ext cx="11350" cy="35875"/>
            </a:xfrm>
            <a:custGeom>
              <a:rect b="b" l="l" r="r" t="t"/>
              <a:pathLst>
                <a:path extrusionOk="0" h="1435" w="454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"/>
            <p:cNvSpPr/>
            <p:nvPr/>
          </p:nvSpPr>
          <p:spPr>
            <a:xfrm>
              <a:off x="5743575" y="3811600"/>
              <a:ext cx="5375" cy="7175"/>
            </a:xfrm>
            <a:custGeom>
              <a:rect b="b" l="l" r="r" t="t"/>
              <a:pathLst>
                <a:path extrusionOk="0" h="287" w="215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"/>
            <p:cNvSpPr/>
            <p:nvPr/>
          </p:nvSpPr>
          <p:spPr>
            <a:xfrm>
              <a:off x="5790900" y="3852975"/>
              <a:ext cx="3000" cy="2850"/>
            </a:xfrm>
            <a:custGeom>
              <a:rect b="b" l="l" r="r" t="t"/>
              <a:pathLst>
                <a:path extrusionOk="0" h="114" w="12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"/>
            <p:cNvSpPr/>
            <p:nvPr/>
          </p:nvSpPr>
          <p:spPr>
            <a:xfrm>
              <a:off x="5680450" y="3802975"/>
              <a:ext cx="42300" cy="12700"/>
            </a:xfrm>
            <a:custGeom>
              <a:rect b="b" l="l" r="r" t="t"/>
              <a:pathLst>
                <a:path extrusionOk="0" h="508" w="1692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"/>
            <p:cNvSpPr/>
            <p:nvPr/>
          </p:nvSpPr>
          <p:spPr>
            <a:xfrm>
              <a:off x="5673025" y="3789050"/>
              <a:ext cx="24425" cy="14250"/>
            </a:xfrm>
            <a:custGeom>
              <a:rect b="b" l="l" r="r" t="t"/>
              <a:pathLst>
                <a:path extrusionOk="0" h="570" w="977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"/>
            <p:cNvSpPr/>
            <p:nvPr/>
          </p:nvSpPr>
          <p:spPr>
            <a:xfrm>
              <a:off x="5732550" y="3811325"/>
              <a:ext cx="4500" cy="4475"/>
            </a:xfrm>
            <a:custGeom>
              <a:rect b="b" l="l" r="r" t="t"/>
              <a:pathLst>
                <a:path extrusionOk="0" h="179" w="18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"/>
            <p:cNvSpPr/>
            <p:nvPr/>
          </p:nvSpPr>
          <p:spPr>
            <a:xfrm>
              <a:off x="5582225" y="3761850"/>
              <a:ext cx="135775" cy="20025"/>
            </a:xfrm>
            <a:custGeom>
              <a:rect b="b" l="l" r="r" t="t"/>
              <a:pathLst>
                <a:path extrusionOk="0" h="801" w="5431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5"/>
            <p:cNvSpPr/>
            <p:nvPr/>
          </p:nvSpPr>
          <p:spPr>
            <a:xfrm>
              <a:off x="5728075" y="3775300"/>
              <a:ext cx="69975" cy="13425"/>
            </a:xfrm>
            <a:custGeom>
              <a:rect b="b" l="l" r="r" t="t"/>
              <a:pathLst>
                <a:path extrusionOk="0" h="537" w="2799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"/>
            <p:cNvSpPr/>
            <p:nvPr/>
          </p:nvSpPr>
          <p:spPr>
            <a:xfrm>
              <a:off x="5712000" y="3774475"/>
              <a:ext cx="25050" cy="8000"/>
            </a:xfrm>
            <a:custGeom>
              <a:rect b="b" l="l" r="r" t="t"/>
              <a:pathLst>
                <a:path extrusionOk="0" h="320" w="1002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"/>
            <p:cNvSpPr/>
            <p:nvPr/>
          </p:nvSpPr>
          <p:spPr>
            <a:xfrm>
              <a:off x="5695950" y="3778525"/>
              <a:ext cx="11925" cy="3050"/>
            </a:xfrm>
            <a:custGeom>
              <a:rect b="b" l="l" r="r" t="t"/>
              <a:pathLst>
                <a:path extrusionOk="0" h="122" w="477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"/>
            <p:cNvSpPr/>
            <p:nvPr/>
          </p:nvSpPr>
          <p:spPr>
            <a:xfrm>
              <a:off x="5783450" y="3860625"/>
              <a:ext cx="10750" cy="4300"/>
            </a:xfrm>
            <a:custGeom>
              <a:rect b="b" l="l" r="r" t="t"/>
              <a:pathLst>
                <a:path extrusionOk="0" h="172" w="43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5"/>
            <p:cNvSpPr/>
            <p:nvPr/>
          </p:nvSpPr>
          <p:spPr>
            <a:xfrm>
              <a:off x="6072175" y="3907750"/>
              <a:ext cx="1800" cy="1525"/>
            </a:xfrm>
            <a:custGeom>
              <a:rect b="b" l="l" r="r" t="t"/>
              <a:pathLst>
                <a:path extrusionOk="0" h="61" w="72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5"/>
            <p:cNvSpPr/>
            <p:nvPr/>
          </p:nvSpPr>
          <p:spPr>
            <a:xfrm>
              <a:off x="6077825" y="3900025"/>
              <a:ext cx="15500" cy="4175"/>
            </a:xfrm>
            <a:custGeom>
              <a:rect b="b" l="l" r="r" t="t"/>
              <a:pathLst>
                <a:path extrusionOk="0" h="167" w="62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"/>
            <p:cNvSpPr/>
            <p:nvPr/>
          </p:nvSpPr>
          <p:spPr>
            <a:xfrm>
              <a:off x="5723925" y="3844675"/>
              <a:ext cx="16675" cy="30650"/>
            </a:xfrm>
            <a:custGeom>
              <a:rect b="b" l="l" r="r" t="t"/>
              <a:pathLst>
                <a:path extrusionOk="0" h="1226" w="667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5"/>
            <p:cNvSpPr/>
            <p:nvPr/>
          </p:nvSpPr>
          <p:spPr>
            <a:xfrm>
              <a:off x="5734325" y="3843450"/>
              <a:ext cx="13425" cy="24750"/>
            </a:xfrm>
            <a:custGeom>
              <a:rect b="b" l="l" r="r" t="t"/>
              <a:pathLst>
                <a:path extrusionOk="0" h="990" w="537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5"/>
            <p:cNvSpPr/>
            <p:nvPr/>
          </p:nvSpPr>
          <p:spPr>
            <a:xfrm>
              <a:off x="5755175" y="3904750"/>
              <a:ext cx="14900" cy="6650"/>
            </a:xfrm>
            <a:custGeom>
              <a:rect b="b" l="l" r="r" t="t"/>
              <a:pathLst>
                <a:path extrusionOk="0" h="266" w="596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5"/>
            <p:cNvSpPr/>
            <p:nvPr/>
          </p:nvSpPr>
          <p:spPr>
            <a:xfrm>
              <a:off x="5750700" y="3911325"/>
              <a:ext cx="4500" cy="6875"/>
            </a:xfrm>
            <a:custGeom>
              <a:rect b="b" l="l" r="r" t="t"/>
              <a:pathLst>
                <a:path extrusionOk="0" h="275" w="18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5"/>
            <p:cNvSpPr/>
            <p:nvPr/>
          </p:nvSpPr>
          <p:spPr>
            <a:xfrm>
              <a:off x="5747425" y="3918175"/>
              <a:ext cx="4200" cy="7750"/>
            </a:xfrm>
            <a:custGeom>
              <a:rect b="b" l="l" r="r" t="t"/>
              <a:pathLst>
                <a:path extrusionOk="0" h="310" w="168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5"/>
            <p:cNvSpPr/>
            <p:nvPr/>
          </p:nvSpPr>
          <p:spPr>
            <a:xfrm>
              <a:off x="5998050" y="3255325"/>
              <a:ext cx="5400" cy="1625"/>
            </a:xfrm>
            <a:custGeom>
              <a:rect b="b" l="l" r="r" t="t"/>
              <a:pathLst>
                <a:path extrusionOk="0" h="65" w="216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5"/>
            <p:cNvSpPr/>
            <p:nvPr/>
          </p:nvSpPr>
          <p:spPr>
            <a:xfrm>
              <a:off x="5990025" y="3251725"/>
              <a:ext cx="5075" cy="2700"/>
            </a:xfrm>
            <a:custGeom>
              <a:rect b="b" l="l" r="r" t="t"/>
              <a:pathLst>
                <a:path extrusionOk="0" h="108" w="203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5"/>
            <p:cNvSpPr/>
            <p:nvPr/>
          </p:nvSpPr>
          <p:spPr>
            <a:xfrm>
              <a:off x="5246175" y="3121825"/>
              <a:ext cx="92300" cy="27225"/>
            </a:xfrm>
            <a:custGeom>
              <a:rect b="b" l="l" r="r" t="t"/>
              <a:pathLst>
                <a:path extrusionOk="0" h="1089" w="3692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5"/>
            <p:cNvSpPr/>
            <p:nvPr/>
          </p:nvSpPr>
          <p:spPr>
            <a:xfrm>
              <a:off x="5253025" y="3122325"/>
              <a:ext cx="28850" cy="14200"/>
            </a:xfrm>
            <a:custGeom>
              <a:rect b="b" l="l" r="r" t="t"/>
              <a:pathLst>
                <a:path extrusionOk="0" h="568" w="1154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"/>
            <p:cNvSpPr/>
            <p:nvPr/>
          </p:nvSpPr>
          <p:spPr>
            <a:xfrm>
              <a:off x="5244400" y="3135925"/>
              <a:ext cx="33050" cy="14625"/>
            </a:xfrm>
            <a:custGeom>
              <a:rect b="b" l="l" r="r" t="t"/>
              <a:pathLst>
                <a:path extrusionOk="0" h="585" w="1322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"/>
            <p:cNvSpPr/>
            <p:nvPr/>
          </p:nvSpPr>
          <p:spPr>
            <a:xfrm>
              <a:off x="5281900" y="3121900"/>
              <a:ext cx="25025" cy="7350"/>
            </a:xfrm>
            <a:custGeom>
              <a:rect b="b" l="l" r="r" t="t"/>
              <a:pathLst>
                <a:path extrusionOk="0" h="294" w="1001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"/>
            <p:cNvSpPr/>
            <p:nvPr/>
          </p:nvSpPr>
          <p:spPr>
            <a:xfrm>
              <a:off x="5226825" y="3136825"/>
              <a:ext cx="19375" cy="10000"/>
            </a:xfrm>
            <a:custGeom>
              <a:rect b="b" l="l" r="r" t="t"/>
              <a:pathLst>
                <a:path extrusionOk="0" h="400" w="775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5"/>
            <p:cNvSpPr/>
            <p:nvPr/>
          </p:nvSpPr>
          <p:spPr>
            <a:xfrm>
              <a:off x="5299450" y="3115800"/>
              <a:ext cx="6575" cy="3200"/>
            </a:xfrm>
            <a:custGeom>
              <a:rect b="b" l="l" r="r" t="t"/>
              <a:pathLst>
                <a:path extrusionOk="0" h="128" w="263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5"/>
            <p:cNvSpPr/>
            <p:nvPr/>
          </p:nvSpPr>
          <p:spPr>
            <a:xfrm>
              <a:off x="5246175" y="3129975"/>
              <a:ext cx="3300" cy="3000"/>
            </a:xfrm>
            <a:custGeom>
              <a:rect b="b" l="l" r="r" t="t"/>
              <a:pathLst>
                <a:path extrusionOk="0" h="120" w="132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"/>
            <p:cNvSpPr/>
            <p:nvPr/>
          </p:nvSpPr>
          <p:spPr>
            <a:xfrm>
              <a:off x="5335475" y="3120450"/>
              <a:ext cx="14600" cy="12425"/>
            </a:xfrm>
            <a:custGeom>
              <a:rect b="b" l="l" r="r" t="t"/>
              <a:pathLst>
                <a:path extrusionOk="0" h="497" w="584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"/>
            <p:cNvSpPr/>
            <p:nvPr/>
          </p:nvSpPr>
          <p:spPr>
            <a:xfrm>
              <a:off x="5313450" y="3115100"/>
              <a:ext cx="17300" cy="10450"/>
            </a:xfrm>
            <a:custGeom>
              <a:rect b="b" l="l" r="r" t="t"/>
              <a:pathLst>
                <a:path extrusionOk="0" h="418" w="692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"/>
            <p:cNvSpPr/>
            <p:nvPr/>
          </p:nvSpPr>
          <p:spPr>
            <a:xfrm>
              <a:off x="5328025" y="3113800"/>
              <a:ext cx="14500" cy="8750"/>
            </a:xfrm>
            <a:custGeom>
              <a:rect b="b" l="l" r="r" t="t"/>
              <a:pathLst>
                <a:path extrusionOk="0" h="350" w="58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5"/>
            <p:cNvSpPr/>
            <p:nvPr/>
          </p:nvSpPr>
          <p:spPr>
            <a:xfrm>
              <a:off x="5349775" y="3116000"/>
              <a:ext cx="3875" cy="4625"/>
            </a:xfrm>
            <a:custGeom>
              <a:rect b="b" l="l" r="r" t="t"/>
              <a:pathLst>
                <a:path extrusionOk="0" h="185" w="155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5"/>
            <p:cNvSpPr/>
            <p:nvPr/>
          </p:nvSpPr>
          <p:spPr>
            <a:xfrm>
              <a:off x="5723925" y="3226425"/>
              <a:ext cx="78300" cy="25025"/>
            </a:xfrm>
            <a:custGeom>
              <a:rect b="b" l="l" r="r" t="t"/>
              <a:pathLst>
                <a:path extrusionOk="0" h="1001" w="3132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"/>
            <p:cNvSpPr/>
            <p:nvPr/>
          </p:nvSpPr>
          <p:spPr>
            <a:xfrm>
              <a:off x="5780175" y="3239275"/>
              <a:ext cx="55675" cy="21100"/>
            </a:xfrm>
            <a:custGeom>
              <a:rect b="b" l="l" r="r" t="t"/>
              <a:pathLst>
                <a:path extrusionOk="0" h="844" w="2227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"/>
            <p:cNvSpPr/>
            <p:nvPr/>
          </p:nvSpPr>
          <p:spPr>
            <a:xfrm>
              <a:off x="5863525" y="3251425"/>
              <a:ext cx="82175" cy="21825"/>
            </a:xfrm>
            <a:custGeom>
              <a:rect b="b" l="l" r="r" t="t"/>
              <a:pathLst>
                <a:path extrusionOk="0" h="873" w="3287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5"/>
            <p:cNvSpPr/>
            <p:nvPr/>
          </p:nvSpPr>
          <p:spPr>
            <a:xfrm>
              <a:off x="6097175" y="3285650"/>
              <a:ext cx="45275" cy="15675"/>
            </a:xfrm>
            <a:custGeom>
              <a:rect b="b" l="l" r="r" t="t"/>
              <a:pathLst>
                <a:path extrusionOk="0" h="627" w="1811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5"/>
            <p:cNvSpPr/>
            <p:nvPr/>
          </p:nvSpPr>
          <p:spPr>
            <a:xfrm>
              <a:off x="6060875" y="3280075"/>
              <a:ext cx="49725" cy="17500"/>
            </a:xfrm>
            <a:custGeom>
              <a:rect b="b" l="l" r="r" t="t"/>
              <a:pathLst>
                <a:path extrusionOk="0" h="700" w="1989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"/>
            <p:cNvSpPr/>
            <p:nvPr/>
          </p:nvSpPr>
          <p:spPr>
            <a:xfrm>
              <a:off x="6034975" y="3276425"/>
              <a:ext cx="50025" cy="10225"/>
            </a:xfrm>
            <a:custGeom>
              <a:rect b="b" l="l" r="r" t="t"/>
              <a:pathLst>
                <a:path extrusionOk="0" h="409" w="2001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"/>
            <p:cNvSpPr/>
            <p:nvPr/>
          </p:nvSpPr>
          <p:spPr>
            <a:xfrm>
              <a:off x="5844175" y="3246650"/>
              <a:ext cx="20550" cy="12150"/>
            </a:xfrm>
            <a:custGeom>
              <a:rect b="b" l="l" r="r" t="t"/>
              <a:pathLst>
                <a:path extrusionOk="0" h="486" w="822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"/>
            <p:cNvSpPr/>
            <p:nvPr/>
          </p:nvSpPr>
          <p:spPr>
            <a:xfrm>
              <a:off x="5830475" y="3243100"/>
              <a:ext cx="14325" cy="9300"/>
            </a:xfrm>
            <a:custGeom>
              <a:rect b="b" l="l" r="r" t="t"/>
              <a:pathLst>
                <a:path extrusionOk="0" h="372" w="573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5"/>
            <p:cNvSpPr/>
            <p:nvPr/>
          </p:nvSpPr>
          <p:spPr>
            <a:xfrm>
              <a:off x="5862625" y="3250525"/>
              <a:ext cx="3900" cy="5200"/>
            </a:xfrm>
            <a:custGeom>
              <a:rect b="b" l="l" r="r" t="t"/>
              <a:pathLst>
                <a:path extrusionOk="0" h="208" w="156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5"/>
            <p:cNvSpPr/>
            <p:nvPr/>
          </p:nvSpPr>
          <p:spPr>
            <a:xfrm>
              <a:off x="5876925" y="2957050"/>
              <a:ext cx="5675" cy="14900"/>
            </a:xfrm>
            <a:custGeom>
              <a:rect b="b" l="l" r="r" t="t"/>
              <a:pathLst>
                <a:path extrusionOk="0" h="596" w="227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"/>
            <p:cNvSpPr/>
            <p:nvPr/>
          </p:nvSpPr>
          <p:spPr>
            <a:xfrm>
              <a:off x="5879900" y="2932050"/>
              <a:ext cx="5975" cy="26200"/>
            </a:xfrm>
            <a:custGeom>
              <a:rect b="b" l="l" r="r" t="t"/>
              <a:pathLst>
                <a:path extrusionOk="0" h="1048" w="239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"/>
            <p:cNvSpPr/>
            <p:nvPr/>
          </p:nvSpPr>
          <p:spPr>
            <a:xfrm>
              <a:off x="5874525" y="3062125"/>
              <a:ext cx="5975" cy="24125"/>
            </a:xfrm>
            <a:custGeom>
              <a:rect b="b" l="l" r="r" t="t"/>
              <a:pathLst>
                <a:path extrusionOk="0" h="965" w="239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"/>
            <p:cNvSpPr/>
            <p:nvPr/>
          </p:nvSpPr>
          <p:spPr>
            <a:xfrm>
              <a:off x="5878100" y="3092175"/>
              <a:ext cx="9250" cy="19375"/>
            </a:xfrm>
            <a:custGeom>
              <a:rect b="b" l="l" r="r" t="t"/>
              <a:pathLst>
                <a:path extrusionOk="0" h="775" w="37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"/>
            <p:cNvSpPr/>
            <p:nvPr/>
          </p:nvSpPr>
          <p:spPr>
            <a:xfrm>
              <a:off x="5875125" y="2957925"/>
              <a:ext cx="6275" cy="13725"/>
            </a:xfrm>
            <a:custGeom>
              <a:rect b="b" l="l" r="r" t="t"/>
              <a:pathLst>
                <a:path extrusionOk="0" h="549" w="251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"/>
            <p:cNvSpPr/>
            <p:nvPr/>
          </p:nvSpPr>
          <p:spPr>
            <a:xfrm>
              <a:off x="5884350" y="3111225"/>
              <a:ext cx="3300" cy="11050"/>
            </a:xfrm>
            <a:custGeom>
              <a:rect b="b" l="l" r="r" t="t"/>
              <a:pathLst>
                <a:path extrusionOk="0" h="442" w="132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"/>
            <p:cNvSpPr/>
            <p:nvPr/>
          </p:nvSpPr>
          <p:spPr>
            <a:xfrm>
              <a:off x="5654850" y="2958175"/>
              <a:ext cx="6275" cy="4325"/>
            </a:xfrm>
            <a:custGeom>
              <a:rect b="b" l="l" r="r" t="t"/>
              <a:pathLst>
                <a:path extrusionOk="0" h="173" w="251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5"/>
            <p:cNvSpPr/>
            <p:nvPr/>
          </p:nvSpPr>
          <p:spPr>
            <a:xfrm>
              <a:off x="5647425" y="3218075"/>
              <a:ext cx="97050" cy="26225"/>
            </a:xfrm>
            <a:custGeom>
              <a:rect b="b" l="l" r="r" t="t"/>
              <a:pathLst>
                <a:path extrusionOk="0" h="1049" w="3882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5"/>
            <p:cNvSpPr/>
            <p:nvPr/>
          </p:nvSpPr>
          <p:spPr>
            <a:xfrm>
              <a:off x="5607525" y="3210950"/>
              <a:ext cx="54200" cy="19375"/>
            </a:xfrm>
            <a:custGeom>
              <a:rect b="b" l="l" r="r" t="t"/>
              <a:pathLst>
                <a:path extrusionOk="0" h="775" w="2168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"/>
            <p:cNvSpPr/>
            <p:nvPr/>
          </p:nvSpPr>
          <p:spPr>
            <a:xfrm>
              <a:off x="5646825" y="3214650"/>
              <a:ext cx="12525" cy="4425"/>
            </a:xfrm>
            <a:custGeom>
              <a:rect b="b" l="l" r="r" t="t"/>
              <a:pathLst>
                <a:path extrusionOk="0" h="177" w="501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"/>
            <p:cNvSpPr/>
            <p:nvPr/>
          </p:nvSpPr>
          <p:spPr>
            <a:xfrm>
              <a:off x="5213425" y="3143175"/>
              <a:ext cx="16400" cy="13000"/>
            </a:xfrm>
            <a:custGeom>
              <a:rect b="b" l="l" r="r" t="t"/>
              <a:pathLst>
                <a:path extrusionOk="0" h="520" w="656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"/>
            <p:cNvSpPr/>
            <p:nvPr/>
          </p:nvSpPr>
          <p:spPr>
            <a:xfrm>
              <a:off x="5223850" y="3145450"/>
              <a:ext cx="22650" cy="9100"/>
            </a:xfrm>
            <a:custGeom>
              <a:rect b="b" l="l" r="r" t="t"/>
              <a:pathLst>
                <a:path extrusionOk="0" h="364" w="906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"/>
            <p:cNvSpPr/>
            <p:nvPr/>
          </p:nvSpPr>
          <p:spPr>
            <a:xfrm>
              <a:off x="5213425" y="3132950"/>
              <a:ext cx="11350" cy="14625"/>
            </a:xfrm>
            <a:custGeom>
              <a:rect b="b" l="l" r="r" t="t"/>
              <a:pathLst>
                <a:path extrusionOk="0" h="585" w="454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"/>
            <p:cNvSpPr/>
            <p:nvPr/>
          </p:nvSpPr>
          <p:spPr>
            <a:xfrm>
              <a:off x="5231000" y="3035925"/>
              <a:ext cx="7475" cy="7750"/>
            </a:xfrm>
            <a:custGeom>
              <a:rect b="b" l="l" r="r" t="t"/>
              <a:pathLst>
                <a:path extrusionOk="0" h="310" w="299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5"/>
            <p:cNvSpPr/>
            <p:nvPr/>
          </p:nvSpPr>
          <p:spPr>
            <a:xfrm>
              <a:off x="5231600" y="3142775"/>
              <a:ext cx="18275" cy="5500"/>
            </a:xfrm>
            <a:custGeom>
              <a:rect b="b" l="l" r="r" t="t"/>
              <a:pathLst>
                <a:path extrusionOk="0" h="220" w="731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5"/>
            <p:cNvSpPr/>
            <p:nvPr/>
          </p:nvSpPr>
          <p:spPr>
            <a:xfrm>
              <a:off x="5416150" y="3164425"/>
              <a:ext cx="156275" cy="23325"/>
            </a:xfrm>
            <a:custGeom>
              <a:rect b="b" l="l" r="r" t="t"/>
              <a:pathLst>
                <a:path extrusionOk="0" h="933" w="6251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"/>
            <p:cNvSpPr/>
            <p:nvPr/>
          </p:nvSpPr>
          <p:spPr>
            <a:xfrm>
              <a:off x="5338150" y="3157650"/>
              <a:ext cx="101225" cy="11950"/>
            </a:xfrm>
            <a:custGeom>
              <a:rect b="b" l="l" r="r" t="t"/>
              <a:pathLst>
                <a:path extrusionOk="0" h="478" w="4049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"/>
            <p:cNvSpPr/>
            <p:nvPr/>
          </p:nvSpPr>
          <p:spPr>
            <a:xfrm>
              <a:off x="5496200" y="3201425"/>
              <a:ext cx="69100" cy="19950"/>
            </a:xfrm>
            <a:custGeom>
              <a:rect b="b" l="l" r="r" t="t"/>
              <a:pathLst>
                <a:path extrusionOk="0" h="798" w="2764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"/>
            <p:cNvSpPr/>
            <p:nvPr/>
          </p:nvSpPr>
          <p:spPr>
            <a:xfrm>
              <a:off x="5488775" y="3193575"/>
              <a:ext cx="44975" cy="18050"/>
            </a:xfrm>
            <a:custGeom>
              <a:rect b="b" l="l" r="r" t="t"/>
              <a:pathLst>
                <a:path extrusionOk="0" h="722" w="1799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"/>
            <p:cNvSpPr/>
            <p:nvPr/>
          </p:nvSpPr>
          <p:spPr>
            <a:xfrm>
              <a:off x="5283675" y="3146975"/>
              <a:ext cx="73550" cy="15175"/>
            </a:xfrm>
            <a:custGeom>
              <a:rect b="b" l="l" r="r" t="t"/>
              <a:pathLst>
                <a:path extrusionOk="0" h="607" w="2942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5"/>
            <p:cNvSpPr/>
            <p:nvPr/>
          </p:nvSpPr>
          <p:spPr>
            <a:xfrm>
              <a:off x="5245575" y="3143800"/>
              <a:ext cx="51225" cy="12075"/>
            </a:xfrm>
            <a:custGeom>
              <a:rect b="b" l="l" r="r" t="t"/>
              <a:pathLst>
                <a:path extrusionOk="0" h="483" w="2049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5"/>
            <p:cNvSpPr/>
            <p:nvPr/>
          </p:nvSpPr>
          <p:spPr>
            <a:xfrm>
              <a:off x="5553950" y="3203875"/>
              <a:ext cx="33975" cy="17475"/>
            </a:xfrm>
            <a:custGeom>
              <a:rect b="b" l="l" r="r" t="t"/>
              <a:pathLst>
                <a:path extrusionOk="0" h="699" w="1359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"/>
            <p:cNvSpPr/>
            <p:nvPr/>
          </p:nvSpPr>
          <p:spPr>
            <a:xfrm>
              <a:off x="5592350" y="3207075"/>
              <a:ext cx="58675" cy="8950"/>
            </a:xfrm>
            <a:custGeom>
              <a:rect b="b" l="l" r="r" t="t"/>
              <a:pathLst>
                <a:path extrusionOk="0" h="358" w="2347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"/>
            <p:cNvSpPr/>
            <p:nvPr/>
          </p:nvSpPr>
          <p:spPr>
            <a:xfrm>
              <a:off x="5457225" y="3193975"/>
              <a:ext cx="39900" cy="14900"/>
            </a:xfrm>
            <a:custGeom>
              <a:rect b="b" l="l" r="r" t="t"/>
              <a:pathLst>
                <a:path extrusionOk="0" h="596" w="1596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"/>
            <p:cNvSpPr/>
            <p:nvPr/>
          </p:nvSpPr>
          <p:spPr>
            <a:xfrm>
              <a:off x="5528650" y="3200525"/>
              <a:ext cx="14625" cy="11025"/>
            </a:xfrm>
            <a:custGeom>
              <a:rect b="b" l="l" r="r" t="t"/>
              <a:pathLst>
                <a:path extrusionOk="0" h="441" w="585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"/>
            <p:cNvSpPr/>
            <p:nvPr/>
          </p:nvSpPr>
          <p:spPr>
            <a:xfrm>
              <a:off x="5469125" y="3193675"/>
              <a:ext cx="19975" cy="11350"/>
            </a:xfrm>
            <a:custGeom>
              <a:rect b="b" l="l" r="r" t="t"/>
              <a:pathLst>
                <a:path extrusionOk="0" h="454" w="799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"/>
            <p:cNvSpPr/>
            <p:nvPr/>
          </p:nvSpPr>
          <p:spPr>
            <a:xfrm>
              <a:off x="5428650" y="3186900"/>
              <a:ext cx="25325" cy="4125"/>
            </a:xfrm>
            <a:custGeom>
              <a:rect b="b" l="l" r="r" t="t"/>
              <a:pathLst>
                <a:path extrusionOk="0" h="165" w="1013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"/>
            <p:cNvSpPr/>
            <p:nvPr/>
          </p:nvSpPr>
          <p:spPr>
            <a:xfrm>
              <a:off x="5453350" y="3190175"/>
              <a:ext cx="18475" cy="9000"/>
            </a:xfrm>
            <a:custGeom>
              <a:rect b="b" l="l" r="r" t="t"/>
              <a:pathLst>
                <a:path extrusionOk="0" h="360" w="739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"/>
            <p:cNvSpPr/>
            <p:nvPr/>
          </p:nvSpPr>
          <p:spPr>
            <a:xfrm>
              <a:off x="5579250" y="3204475"/>
              <a:ext cx="15200" cy="8250"/>
            </a:xfrm>
            <a:custGeom>
              <a:rect b="b" l="l" r="r" t="t"/>
              <a:pathLst>
                <a:path extrusionOk="0" h="330" w="608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"/>
            <p:cNvSpPr/>
            <p:nvPr/>
          </p:nvSpPr>
          <p:spPr>
            <a:xfrm>
              <a:off x="5482225" y="3192075"/>
              <a:ext cx="7450" cy="6100"/>
            </a:xfrm>
            <a:custGeom>
              <a:rect b="b" l="l" r="r" t="t"/>
              <a:pathLst>
                <a:path extrusionOk="0" h="244" w="298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5"/>
            <p:cNvSpPr/>
            <p:nvPr/>
          </p:nvSpPr>
          <p:spPr>
            <a:xfrm>
              <a:off x="5301250" y="3133550"/>
              <a:ext cx="38425" cy="22550"/>
            </a:xfrm>
            <a:custGeom>
              <a:rect b="b" l="l" r="r" t="t"/>
              <a:pathLst>
                <a:path extrusionOk="0" h="902" w="1537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5"/>
            <p:cNvSpPr/>
            <p:nvPr/>
          </p:nvSpPr>
          <p:spPr>
            <a:xfrm>
              <a:off x="5320100" y="3136525"/>
              <a:ext cx="21050" cy="10800"/>
            </a:xfrm>
            <a:custGeom>
              <a:rect b="b" l="l" r="r" t="t"/>
              <a:pathLst>
                <a:path extrusionOk="0" h="432" w="842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"/>
            <p:cNvSpPr/>
            <p:nvPr/>
          </p:nvSpPr>
          <p:spPr>
            <a:xfrm>
              <a:off x="5335175" y="3140100"/>
              <a:ext cx="22350" cy="12025"/>
            </a:xfrm>
            <a:custGeom>
              <a:rect b="b" l="l" r="r" t="t"/>
              <a:pathLst>
                <a:path extrusionOk="0" h="481" w="894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"/>
            <p:cNvSpPr/>
            <p:nvPr/>
          </p:nvSpPr>
          <p:spPr>
            <a:xfrm>
              <a:off x="5466750" y="3165600"/>
              <a:ext cx="11925" cy="3200"/>
            </a:xfrm>
            <a:custGeom>
              <a:rect b="b" l="l" r="r" t="t"/>
              <a:pathLst>
                <a:path extrusionOk="0" h="128" w="477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"/>
            <p:cNvSpPr/>
            <p:nvPr/>
          </p:nvSpPr>
          <p:spPr>
            <a:xfrm>
              <a:off x="5428050" y="3161900"/>
              <a:ext cx="11625" cy="3050"/>
            </a:xfrm>
            <a:custGeom>
              <a:rect b="b" l="l" r="r" t="t"/>
              <a:pathLst>
                <a:path extrusionOk="0" h="122" w="465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"/>
            <p:cNvSpPr/>
            <p:nvPr/>
          </p:nvSpPr>
          <p:spPr>
            <a:xfrm>
              <a:off x="5459300" y="3158250"/>
              <a:ext cx="8650" cy="3300"/>
            </a:xfrm>
            <a:custGeom>
              <a:rect b="b" l="l" r="r" t="t"/>
              <a:pathLst>
                <a:path extrusionOk="0" h="132" w="346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"/>
            <p:cNvSpPr/>
            <p:nvPr/>
          </p:nvSpPr>
          <p:spPr>
            <a:xfrm>
              <a:off x="5453950" y="3158250"/>
              <a:ext cx="6875" cy="3300"/>
            </a:xfrm>
            <a:custGeom>
              <a:rect b="b" l="l" r="r" t="t"/>
              <a:pathLst>
                <a:path extrusionOk="0" h="132" w="275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"/>
            <p:cNvSpPr/>
            <p:nvPr/>
          </p:nvSpPr>
          <p:spPr>
            <a:xfrm>
              <a:off x="5450075" y="3165400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"/>
            <p:cNvSpPr/>
            <p:nvPr/>
          </p:nvSpPr>
          <p:spPr>
            <a:xfrm>
              <a:off x="5442925" y="315497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"/>
            <p:cNvSpPr/>
            <p:nvPr/>
          </p:nvSpPr>
          <p:spPr>
            <a:xfrm>
              <a:off x="5442925" y="3163625"/>
              <a:ext cx="3900" cy="1200"/>
            </a:xfrm>
            <a:custGeom>
              <a:rect b="b" l="l" r="r" t="t"/>
              <a:pathLst>
                <a:path extrusionOk="0" h="48" w="156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5"/>
            <p:cNvSpPr/>
            <p:nvPr/>
          </p:nvSpPr>
          <p:spPr>
            <a:xfrm>
              <a:off x="5482525" y="3167150"/>
              <a:ext cx="3600" cy="1250"/>
            </a:xfrm>
            <a:custGeom>
              <a:rect b="b" l="l" r="r" t="t"/>
              <a:pathLst>
                <a:path extrusionOk="0" h="50" w="144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5"/>
            <p:cNvSpPr/>
            <p:nvPr/>
          </p:nvSpPr>
          <p:spPr>
            <a:xfrm>
              <a:off x="5478050" y="3159375"/>
              <a:ext cx="5100" cy="1575"/>
            </a:xfrm>
            <a:custGeom>
              <a:rect b="b" l="l" r="r" t="t"/>
              <a:pathLst>
                <a:path extrusionOk="0" h="63" w="204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"/>
            <p:cNvSpPr/>
            <p:nvPr/>
          </p:nvSpPr>
          <p:spPr>
            <a:xfrm>
              <a:off x="5489650" y="3161225"/>
              <a:ext cx="3600" cy="2350"/>
            </a:xfrm>
            <a:custGeom>
              <a:rect b="b" l="l" r="r" t="t"/>
              <a:pathLst>
                <a:path extrusionOk="0" h="94" w="144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"/>
            <p:cNvSpPr/>
            <p:nvPr/>
          </p:nvSpPr>
          <p:spPr>
            <a:xfrm>
              <a:off x="5887325" y="3122525"/>
              <a:ext cx="7775" cy="4950"/>
            </a:xfrm>
            <a:custGeom>
              <a:rect b="b" l="l" r="r" t="t"/>
              <a:pathLst>
                <a:path extrusionOk="0" h="198" w="311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"/>
            <p:cNvSpPr/>
            <p:nvPr/>
          </p:nvSpPr>
          <p:spPr>
            <a:xfrm>
              <a:off x="5546225" y="3224750"/>
              <a:ext cx="43775" cy="42825"/>
            </a:xfrm>
            <a:custGeom>
              <a:rect b="b" l="l" r="r" t="t"/>
              <a:pathLst>
                <a:path extrusionOk="0" h="1713" w="1751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"/>
            <p:cNvSpPr/>
            <p:nvPr/>
          </p:nvSpPr>
          <p:spPr>
            <a:xfrm>
              <a:off x="5610225" y="3254700"/>
              <a:ext cx="62800" cy="11450"/>
            </a:xfrm>
            <a:custGeom>
              <a:rect b="b" l="l" r="r" t="t"/>
              <a:pathLst>
                <a:path extrusionOk="0" h="458" w="2512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"/>
            <p:cNvSpPr/>
            <p:nvPr/>
          </p:nvSpPr>
          <p:spPr>
            <a:xfrm>
              <a:off x="5453050" y="3255050"/>
              <a:ext cx="27100" cy="63125"/>
            </a:xfrm>
            <a:custGeom>
              <a:rect b="b" l="l" r="r" t="t"/>
              <a:pathLst>
                <a:path extrusionOk="0" h="2525" w="1084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"/>
            <p:cNvSpPr/>
            <p:nvPr/>
          </p:nvSpPr>
          <p:spPr>
            <a:xfrm>
              <a:off x="5473875" y="3253050"/>
              <a:ext cx="40825" cy="39300"/>
            </a:xfrm>
            <a:custGeom>
              <a:rect b="b" l="l" r="r" t="t"/>
              <a:pathLst>
                <a:path extrusionOk="0" h="1572" w="1633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5"/>
            <p:cNvSpPr/>
            <p:nvPr/>
          </p:nvSpPr>
          <p:spPr>
            <a:xfrm>
              <a:off x="5661400" y="3258450"/>
              <a:ext cx="45875" cy="10800"/>
            </a:xfrm>
            <a:custGeom>
              <a:rect b="b" l="l" r="r" t="t"/>
              <a:pathLst>
                <a:path extrusionOk="0" h="432" w="1835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5"/>
            <p:cNvSpPr/>
            <p:nvPr/>
          </p:nvSpPr>
          <p:spPr>
            <a:xfrm>
              <a:off x="5807550" y="3280300"/>
              <a:ext cx="47650" cy="8475"/>
            </a:xfrm>
            <a:custGeom>
              <a:rect b="b" l="l" r="r" t="t"/>
              <a:pathLst>
                <a:path extrusionOk="0" h="339" w="1906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"/>
            <p:cNvSpPr/>
            <p:nvPr/>
          </p:nvSpPr>
          <p:spPr>
            <a:xfrm>
              <a:off x="5457825" y="3294875"/>
              <a:ext cx="17875" cy="35450"/>
            </a:xfrm>
            <a:custGeom>
              <a:rect b="b" l="l" r="r" t="t"/>
              <a:pathLst>
                <a:path extrusionOk="0" h="1418" w="715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"/>
            <p:cNvSpPr/>
            <p:nvPr/>
          </p:nvSpPr>
          <p:spPr>
            <a:xfrm>
              <a:off x="5603950" y="3219850"/>
              <a:ext cx="43500" cy="10800"/>
            </a:xfrm>
            <a:custGeom>
              <a:rect b="b" l="l" r="r" t="t"/>
              <a:pathLst>
                <a:path extrusionOk="0" h="432" w="174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"/>
            <p:cNvSpPr/>
            <p:nvPr/>
          </p:nvSpPr>
          <p:spPr>
            <a:xfrm>
              <a:off x="5475675" y="3240075"/>
              <a:ext cx="20550" cy="20125"/>
            </a:xfrm>
            <a:custGeom>
              <a:rect b="b" l="l" r="r" t="t"/>
              <a:pathLst>
                <a:path extrusionOk="0" h="805" w="822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"/>
            <p:cNvSpPr/>
            <p:nvPr/>
          </p:nvSpPr>
          <p:spPr>
            <a:xfrm>
              <a:off x="5713500" y="3261850"/>
              <a:ext cx="10150" cy="7150"/>
            </a:xfrm>
            <a:custGeom>
              <a:rect b="b" l="l" r="r" t="t"/>
              <a:pathLst>
                <a:path extrusionOk="0" h="286" w="406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"/>
            <p:cNvSpPr/>
            <p:nvPr/>
          </p:nvSpPr>
          <p:spPr>
            <a:xfrm>
              <a:off x="5521800" y="3215450"/>
              <a:ext cx="25925" cy="4050"/>
            </a:xfrm>
            <a:custGeom>
              <a:rect b="b" l="l" r="r" t="t"/>
              <a:pathLst>
                <a:path extrusionOk="0" h="162" w="1037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5"/>
            <p:cNvSpPr/>
            <p:nvPr/>
          </p:nvSpPr>
          <p:spPr>
            <a:xfrm>
              <a:off x="5579250" y="3218975"/>
              <a:ext cx="25625" cy="8025"/>
            </a:xfrm>
            <a:custGeom>
              <a:rect b="b" l="l" r="r" t="t"/>
              <a:pathLst>
                <a:path extrusionOk="0" h="321" w="1025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5"/>
            <p:cNvSpPr/>
            <p:nvPr/>
          </p:nvSpPr>
          <p:spPr>
            <a:xfrm>
              <a:off x="5563475" y="3215400"/>
              <a:ext cx="25025" cy="8175"/>
            </a:xfrm>
            <a:custGeom>
              <a:rect b="b" l="l" r="r" t="t"/>
              <a:pathLst>
                <a:path extrusionOk="0" h="327" w="1001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"/>
            <p:cNvSpPr/>
            <p:nvPr/>
          </p:nvSpPr>
          <p:spPr>
            <a:xfrm>
              <a:off x="5454250" y="3314225"/>
              <a:ext cx="7150" cy="26825"/>
            </a:xfrm>
            <a:custGeom>
              <a:rect b="b" l="l" r="r" t="t"/>
              <a:pathLst>
                <a:path extrusionOk="0" h="1073" w="286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"/>
            <p:cNvSpPr/>
            <p:nvPr/>
          </p:nvSpPr>
          <p:spPr>
            <a:xfrm>
              <a:off x="5585500" y="3250325"/>
              <a:ext cx="13425" cy="8275"/>
            </a:xfrm>
            <a:custGeom>
              <a:rect b="b" l="l" r="r" t="t"/>
              <a:pathLst>
                <a:path extrusionOk="0" h="331" w="537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"/>
            <p:cNvSpPr/>
            <p:nvPr/>
          </p:nvSpPr>
          <p:spPr>
            <a:xfrm>
              <a:off x="5597125" y="3251975"/>
              <a:ext cx="14900" cy="7225"/>
            </a:xfrm>
            <a:custGeom>
              <a:rect b="b" l="l" r="r" t="t"/>
              <a:pathLst>
                <a:path extrusionOk="0" h="289" w="596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"/>
            <p:cNvSpPr/>
            <p:nvPr/>
          </p:nvSpPr>
          <p:spPr>
            <a:xfrm>
              <a:off x="5449475" y="3262150"/>
              <a:ext cx="6575" cy="18175"/>
            </a:xfrm>
            <a:custGeom>
              <a:rect b="b" l="l" r="r" t="t"/>
              <a:pathLst>
                <a:path extrusionOk="0" h="727" w="263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"/>
            <p:cNvSpPr/>
            <p:nvPr/>
          </p:nvSpPr>
          <p:spPr>
            <a:xfrm>
              <a:off x="5475075" y="3225175"/>
              <a:ext cx="8075" cy="9700"/>
            </a:xfrm>
            <a:custGeom>
              <a:rect b="b" l="l" r="r" t="t"/>
              <a:pathLst>
                <a:path extrusionOk="0" h="388" w="323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"/>
            <p:cNvSpPr/>
            <p:nvPr/>
          </p:nvSpPr>
          <p:spPr>
            <a:xfrm>
              <a:off x="5472100" y="3287450"/>
              <a:ext cx="8650" cy="11325"/>
            </a:xfrm>
            <a:custGeom>
              <a:rect b="b" l="l" r="r" t="t"/>
              <a:pathLst>
                <a:path extrusionOk="0" h="453" w="346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"/>
            <p:cNvSpPr/>
            <p:nvPr/>
          </p:nvSpPr>
          <p:spPr>
            <a:xfrm>
              <a:off x="5554250" y="3219275"/>
              <a:ext cx="11625" cy="3600"/>
            </a:xfrm>
            <a:custGeom>
              <a:rect b="b" l="l" r="r" t="t"/>
              <a:pathLst>
                <a:path extrusionOk="0" h="144" w="465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"/>
            <p:cNvSpPr/>
            <p:nvPr/>
          </p:nvSpPr>
          <p:spPr>
            <a:xfrm>
              <a:off x="5554250" y="3225825"/>
              <a:ext cx="7175" cy="8050"/>
            </a:xfrm>
            <a:custGeom>
              <a:rect b="b" l="l" r="r" t="t"/>
              <a:pathLst>
                <a:path extrusionOk="0" h="322" w="287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"/>
            <p:cNvSpPr/>
            <p:nvPr/>
          </p:nvSpPr>
          <p:spPr>
            <a:xfrm>
              <a:off x="5546800" y="32230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"/>
            <p:cNvSpPr/>
            <p:nvPr/>
          </p:nvSpPr>
          <p:spPr>
            <a:xfrm>
              <a:off x="5460800" y="3342800"/>
              <a:ext cx="4175" cy="5375"/>
            </a:xfrm>
            <a:custGeom>
              <a:rect b="b" l="l" r="r" t="t"/>
              <a:pathLst>
                <a:path extrusionOk="0" h="215" w="167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"/>
            <p:cNvSpPr/>
            <p:nvPr/>
          </p:nvSpPr>
          <p:spPr>
            <a:xfrm>
              <a:off x="5572125" y="322285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"/>
            <p:cNvSpPr/>
            <p:nvPr/>
          </p:nvSpPr>
          <p:spPr>
            <a:xfrm>
              <a:off x="5544725" y="32261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"/>
            <p:cNvSpPr/>
            <p:nvPr/>
          </p:nvSpPr>
          <p:spPr>
            <a:xfrm>
              <a:off x="5686700" y="3261925"/>
              <a:ext cx="3300" cy="2125"/>
            </a:xfrm>
            <a:custGeom>
              <a:rect b="b" l="l" r="r" t="t"/>
              <a:pathLst>
                <a:path extrusionOk="0" h="85" w="132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"/>
            <p:cNvSpPr/>
            <p:nvPr/>
          </p:nvSpPr>
          <p:spPr>
            <a:xfrm>
              <a:off x="5374175" y="3441300"/>
              <a:ext cx="45850" cy="51750"/>
            </a:xfrm>
            <a:custGeom>
              <a:rect b="b" l="l" r="r" t="t"/>
              <a:pathLst>
                <a:path extrusionOk="0" h="2070" w="1834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"/>
            <p:cNvSpPr/>
            <p:nvPr/>
          </p:nvSpPr>
          <p:spPr>
            <a:xfrm>
              <a:off x="5355125" y="3440425"/>
              <a:ext cx="36625" cy="48675"/>
            </a:xfrm>
            <a:custGeom>
              <a:rect b="b" l="l" r="r" t="t"/>
              <a:pathLst>
                <a:path extrusionOk="0" h="1947" w="1465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"/>
            <p:cNvSpPr/>
            <p:nvPr/>
          </p:nvSpPr>
          <p:spPr>
            <a:xfrm>
              <a:off x="5407200" y="3323150"/>
              <a:ext cx="18200" cy="32475"/>
            </a:xfrm>
            <a:custGeom>
              <a:rect b="b" l="l" r="r" t="t"/>
              <a:pathLst>
                <a:path extrusionOk="0" h="1299" w="728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"/>
            <p:cNvSpPr/>
            <p:nvPr/>
          </p:nvSpPr>
          <p:spPr>
            <a:xfrm>
              <a:off x="5396200" y="3355600"/>
              <a:ext cx="14600" cy="36350"/>
            </a:xfrm>
            <a:custGeom>
              <a:rect b="b" l="l" r="r" t="t"/>
              <a:pathLst>
                <a:path extrusionOk="0" h="1454" w="584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"/>
            <p:cNvSpPr/>
            <p:nvPr/>
          </p:nvSpPr>
          <p:spPr>
            <a:xfrm>
              <a:off x="5358100" y="3455625"/>
              <a:ext cx="13125" cy="19925"/>
            </a:xfrm>
            <a:custGeom>
              <a:rect b="b" l="l" r="r" t="t"/>
              <a:pathLst>
                <a:path extrusionOk="0" h="797" w="525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"/>
            <p:cNvSpPr/>
            <p:nvPr/>
          </p:nvSpPr>
          <p:spPr>
            <a:xfrm>
              <a:off x="5435200" y="3282150"/>
              <a:ext cx="11325" cy="15725"/>
            </a:xfrm>
            <a:custGeom>
              <a:rect b="b" l="l" r="r" t="t"/>
              <a:pathLst>
                <a:path extrusionOk="0" h="629" w="453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"/>
            <p:cNvSpPr/>
            <p:nvPr/>
          </p:nvSpPr>
          <p:spPr>
            <a:xfrm>
              <a:off x="5367625" y="3441025"/>
              <a:ext cx="6875" cy="14625"/>
            </a:xfrm>
            <a:custGeom>
              <a:rect b="b" l="l" r="r" t="t"/>
              <a:pathLst>
                <a:path extrusionOk="0" h="585" w="275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"/>
            <p:cNvSpPr/>
            <p:nvPr/>
          </p:nvSpPr>
          <p:spPr>
            <a:xfrm>
              <a:off x="5381625" y="3409475"/>
              <a:ext cx="7750" cy="11350"/>
            </a:xfrm>
            <a:custGeom>
              <a:rect b="b" l="l" r="r" t="t"/>
              <a:pathLst>
                <a:path extrusionOk="0" h="454" w="31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"/>
            <p:cNvSpPr/>
            <p:nvPr/>
          </p:nvSpPr>
          <p:spPr>
            <a:xfrm>
              <a:off x="5432500" y="3364550"/>
              <a:ext cx="5400" cy="4525"/>
            </a:xfrm>
            <a:custGeom>
              <a:rect b="b" l="l" r="r" t="t"/>
              <a:pathLst>
                <a:path extrusionOk="0" h="181" w="216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"/>
            <p:cNvSpPr/>
            <p:nvPr/>
          </p:nvSpPr>
          <p:spPr>
            <a:xfrm>
              <a:off x="5371200" y="34594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"/>
            <p:cNvSpPr/>
            <p:nvPr/>
          </p:nvSpPr>
          <p:spPr>
            <a:xfrm>
              <a:off x="5378625" y="344847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"/>
            <p:cNvSpPr/>
            <p:nvPr/>
          </p:nvSpPr>
          <p:spPr>
            <a:xfrm>
              <a:off x="5539075" y="3459350"/>
              <a:ext cx="94075" cy="3425"/>
            </a:xfrm>
            <a:custGeom>
              <a:rect b="b" l="l" r="r" t="t"/>
              <a:pathLst>
                <a:path extrusionOk="0" h="137" w="3763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"/>
            <p:cNvSpPr/>
            <p:nvPr/>
          </p:nvSpPr>
          <p:spPr>
            <a:xfrm>
              <a:off x="5761425" y="3484775"/>
              <a:ext cx="77125" cy="10750"/>
            </a:xfrm>
            <a:custGeom>
              <a:rect b="b" l="l" r="r" t="t"/>
              <a:pathLst>
                <a:path extrusionOk="0" h="430" w="3085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"/>
            <p:cNvSpPr/>
            <p:nvPr/>
          </p:nvSpPr>
          <p:spPr>
            <a:xfrm>
              <a:off x="5800725" y="3472775"/>
              <a:ext cx="48525" cy="10850"/>
            </a:xfrm>
            <a:custGeom>
              <a:rect b="b" l="l" r="r" t="t"/>
              <a:pathLst>
                <a:path extrusionOk="0" h="434" w="1941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"/>
            <p:cNvSpPr/>
            <p:nvPr/>
          </p:nvSpPr>
          <p:spPr>
            <a:xfrm>
              <a:off x="5819475" y="3481225"/>
              <a:ext cx="27400" cy="15300"/>
            </a:xfrm>
            <a:custGeom>
              <a:rect b="b" l="l" r="r" t="t"/>
              <a:pathLst>
                <a:path extrusionOk="0" h="612" w="1096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"/>
            <p:cNvSpPr/>
            <p:nvPr/>
          </p:nvSpPr>
          <p:spPr>
            <a:xfrm>
              <a:off x="5674200" y="3465975"/>
              <a:ext cx="34275" cy="4250"/>
            </a:xfrm>
            <a:custGeom>
              <a:rect b="b" l="l" r="r" t="t"/>
              <a:pathLst>
                <a:path extrusionOk="0" h="170" w="1371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"/>
            <p:cNvSpPr/>
            <p:nvPr/>
          </p:nvSpPr>
          <p:spPr>
            <a:xfrm>
              <a:off x="5749525" y="3474375"/>
              <a:ext cx="31275" cy="5075"/>
            </a:xfrm>
            <a:custGeom>
              <a:rect b="b" l="l" r="r" t="t"/>
              <a:pathLst>
                <a:path extrusionOk="0" h="203" w="1251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"/>
            <p:cNvSpPr/>
            <p:nvPr/>
          </p:nvSpPr>
          <p:spPr>
            <a:xfrm>
              <a:off x="5713500" y="3469575"/>
              <a:ext cx="30975" cy="4250"/>
            </a:xfrm>
            <a:custGeom>
              <a:rect b="b" l="l" r="r" t="t"/>
              <a:pathLst>
                <a:path extrusionOk="0" h="170" w="1239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"/>
            <p:cNvSpPr/>
            <p:nvPr/>
          </p:nvSpPr>
          <p:spPr>
            <a:xfrm>
              <a:off x="5776300" y="3471250"/>
              <a:ext cx="18775" cy="9400"/>
            </a:xfrm>
            <a:custGeom>
              <a:rect b="b" l="l" r="r" t="t"/>
              <a:pathLst>
                <a:path extrusionOk="0" h="376" w="751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"/>
            <p:cNvSpPr/>
            <p:nvPr/>
          </p:nvSpPr>
          <p:spPr>
            <a:xfrm>
              <a:off x="5645925" y="3462900"/>
              <a:ext cx="19675" cy="4200"/>
            </a:xfrm>
            <a:custGeom>
              <a:rect b="b" l="l" r="r" t="t"/>
              <a:pathLst>
                <a:path extrusionOk="0" h="168" w="787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"/>
            <p:cNvSpPr/>
            <p:nvPr/>
          </p:nvSpPr>
          <p:spPr>
            <a:xfrm>
              <a:off x="5762325" y="3477350"/>
              <a:ext cx="10725" cy="3600"/>
            </a:xfrm>
            <a:custGeom>
              <a:rect b="b" l="l" r="r" t="t"/>
              <a:pathLst>
                <a:path extrusionOk="0" h="144" w="429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"/>
            <p:cNvSpPr/>
            <p:nvPr/>
          </p:nvSpPr>
          <p:spPr>
            <a:xfrm>
              <a:off x="5808450" y="3488350"/>
              <a:ext cx="7775" cy="2375"/>
            </a:xfrm>
            <a:custGeom>
              <a:rect b="b" l="l" r="r" t="t"/>
              <a:pathLst>
                <a:path extrusionOk="0" h="95" w="311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"/>
            <p:cNvSpPr/>
            <p:nvPr/>
          </p:nvSpPr>
          <p:spPr>
            <a:xfrm>
              <a:off x="5783450" y="3477850"/>
              <a:ext cx="7175" cy="2875"/>
            </a:xfrm>
            <a:custGeom>
              <a:rect b="b" l="l" r="r" t="t"/>
              <a:pathLst>
                <a:path extrusionOk="0" h="115" w="287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"/>
            <p:cNvSpPr/>
            <p:nvPr/>
          </p:nvSpPr>
          <p:spPr>
            <a:xfrm>
              <a:off x="5765875" y="3484900"/>
              <a:ext cx="6875" cy="2300"/>
            </a:xfrm>
            <a:custGeom>
              <a:rect b="b" l="l" r="r" t="t"/>
              <a:pathLst>
                <a:path extrusionOk="0" h="92" w="275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"/>
            <p:cNvSpPr/>
            <p:nvPr/>
          </p:nvSpPr>
          <p:spPr>
            <a:xfrm>
              <a:off x="5793875" y="3475925"/>
              <a:ext cx="5675" cy="4725"/>
            </a:xfrm>
            <a:custGeom>
              <a:rect b="b" l="l" r="r" t="t"/>
              <a:pathLst>
                <a:path extrusionOk="0" h="189" w="227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"/>
            <p:cNvSpPr/>
            <p:nvPr/>
          </p:nvSpPr>
          <p:spPr>
            <a:xfrm>
              <a:off x="5798025" y="3476700"/>
              <a:ext cx="3600" cy="3950"/>
            </a:xfrm>
            <a:custGeom>
              <a:rect b="b" l="l" r="r" t="t"/>
              <a:pathLst>
                <a:path extrusionOk="0" h="158" w="144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"/>
            <p:cNvSpPr/>
            <p:nvPr/>
          </p:nvSpPr>
          <p:spPr>
            <a:xfrm>
              <a:off x="5783750" y="34847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"/>
            <p:cNvSpPr/>
            <p:nvPr/>
          </p:nvSpPr>
          <p:spPr>
            <a:xfrm>
              <a:off x="5467350" y="3370475"/>
              <a:ext cx="10725" cy="13725"/>
            </a:xfrm>
            <a:custGeom>
              <a:rect b="b" l="l" r="r" t="t"/>
              <a:pathLst>
                <a:path extrusionOk="0" h="549" w="429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"/>
            <p:cNvSpPr/>
            <p:nvPr/>
          </p:nvSpPr>
          <p:spPr>
            <a:xfrm>
              <a:off x="5460500" y="3194575"/>
              <a:ext cx="12825" cy="9550"/>
            </a:xfrm>
            <a:custGeom>
              <a:rect b="b" l="l" r="r" t="t"/>
              <a:pathLst>
                <a:path extrusionOk="0" h="382" w="513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"/>
            <p:cNvSpPr/>
            <p:nvPr/>
          </p:nvSpPr>
          <p:spPr>
            <a:xfrm>
              <a:off x="5456925" y="3375550"/>
              <a:ext cx="7450" cy="11925"/>
            </a:xfrm>
            <a:custGeom>
              <a:rect b="b" l="l" r="r" t="t"/>
              <a:pathLst>
                <a:path extrusionOk="0" h="477" w="298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"/>
            <p:cNvSpPr/>
            <p:nvPr/>
          </p:nvSpPr>
          <p:spPr>
            <a:xfrm>
              <a:off x="5454825" y="3373175"/>
              <a:ext cx="6000" cy="3575"/>
            </a:xfrm>
            <a:custGeom>
              <a:rect b="b" l="l" r="r" t="t"/>
              <a:pathLst>
                <a:path extrusionOk="0" h="143" w="24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"/>
            <p:cNvSpPr/>
            <p:nvPr/>
          </p:nvSpPr>
          <p:spPr>
            <a:xfrm>
              <a:off x="5460800" y="33838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"/>
            <p:cNvSpPr/>
            <p:nvPr/>
          </p:nvSpPr>
          <p:spPr>
            <a:xfrm>
              <a:off x="5460800" y="3348150"/>
              <a:ext cx="3875" cy="7475"/>
            </a:xfrm>
            <a:custGeom>
              <a:rect b="b" l="l" r="r" t="t"/>
              <a:pathLst>
                <a:path extrusionOk="0" h="299" w="155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"/>
            <p:cNvSpPr/>
            <p:nvPr/>
          </p:nvSpPr>
          <p:spPr>
            <a:xfrm>
              <a:off x="5450375" y="3337450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"/>
            <p:cNvSpPr/>
            <p:nvPr/>
          </p:nvSpPr>
          <p:spPr>
            <a:xfrm>
              <a:off x="5450375" y="3330300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"/>
            <p:cNvSpPr/>
            <p:nvPr/>
          </p:nvSpPr>
          <p:spPr>
            <a:xfrm>
              <a:off x="5451550" y="3344875"/>
              <a:ext cx="1825" cy="3600"/>
            </a:xfrm>
            <a:custGeom>
              <a:rect b="b" l="l" r="r" t="t"/>
              <a:pathLst>
                <a:path extrusionOk="0" h="144" w="73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"/>
            <p:cNvSpPr/>
            <p:nvPr/>
          </p:nvSpPr>
          <p:spPr>
            <a:xfrm>
              <a:off x="5455425" y="3305300"/>
              <a:ext cx="2125" cy="3900"/>
            </a:xfrm>
            <a:custGeom>
              <a:rect b="b" l="l" r="r" t="t"/>
              <a:pathLst>
                <a:path extrusionOk="0" h="156" w="85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"/>
            <p:cNvSpPr/>
            <p:nvPr/>
          </p:nvSpPr>
          <p:spPr>
            <a:xfrm>
              <a:off x="5446800" y="330172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"/>
            <p:cNvSpPr/>
            <p:nvPr/>
          </p:nvSpPr>
          <p:spPr>
            <a:xfrm>
              <a:off x="5448300" y="3312450"/>
              <a:ext cx="1800" cy="3600"/>
            </a:xfrm>
            <a:custGeom>
              <a:rect b="b" l="l" r="r" t="t"/>
              <a:pathLst>
                <a:path extrusionOk="0" h="144" w="72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"/>
            <p:cNvSpPr/>
            <p:nvPr/>
          </p:nvSpPr>
          <p:spPr>
            <a:xfrm>
              <a:off x="5464950" y="3357400"/>
              <a:ext cx="2700" cy="5375"/>
            </a:xfrm>
            <a:custGeom>
              <a:rect b="b" l="l" r="r" t="t"/>
              <a:pathLst>
                <a:path extrusionOk="0" h="215" w="108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"/>
            <p:cNvSpPr/>
            <p:nvPr/>
          </p:nvSpPr>
          <p:spPr>
            <a:xfrm>
              <a:off x="5506625" y="3491025"/>
              <a:ext cx="72350" cy="13900"/>
            </a:xfrm>
            <a:custGeom>
              <a:rect b="b" l="l" r="r" t="t"/>
              <a:pathLst>
                <a:path extrusionOk="0" h="556" w="2894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"/>
            <p:cNvSpPr/>
            <p:nvPr/>
          </p:nvSpPr>
          <p:spPr>
            <a:xfrm>
              <a:off x="5386075" y="3476900"/>
              <a:ext cx="56575" cy="21550"/>
            </a:xfrm>
            <a:custGeom>
              <a:rect b="b" l="l" r="r" t="t"/>
              <a:pathLst>
                <a:path extrusionOk="0" h="862" w="2263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"/>
            <p:cNvSpPr/>
            <p:nvPr/>
          </p:nvSpPr>
          <p:spPr>
            <a:xfrm>
              <a:off x="5406625" y="3470500"/>
              <a:ext cx="61325" cy="8250"/>
            </a:xfrm>
            <a:custGeom>
              <a:rect b="b" l="l" r="r" t="t"/>
              <a:pathLst>
                <a:path extrusionOk="0" h="330" w="2453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"/>
            <p:cNvSpPr/>
            <p:nvPr/>
          </p:nvSpPr>
          <p:spPr>
            <a:xfrm>
              <a:off x="5480125" y="3491625"/>
              <a:ext cx="38425" cy="9050"/>
            </a:xfrm>
            <a:custGeom>
              <a:rect b="b" l="l" r="r" t="t"/>
              <a:pathLst>
                <a:path extrusionOk="0" h="362" w="1537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"/>
            <p:cNvSpPr/>
            <p:nvPr/>
          </p:nvSpPr>
          <p:spPr>
            <a:xfrm>
              <a:off x="5392325" y="3472275"/>
              <a:ext cx="32475" cy="11925"/>
            </a:xfrm>
            <a:custGeom>
              <a:rect b="b" l="l" r="r" t="t"/>
              <a:pathLst>
                <a:path extrusionOk="0" h="477" w="1299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"/>
            <p:cNvSpPr/>
            <p:nvPr/>
          </p:nvSpPr>
          <p:spPr>
            <a:xfrm>
              <a:off x="5400375" y="3469900"/>
              <a:ext cx="24425" cy="4800"/>
            </a:xfrm>
            <a:custGeom>
              <a:rect b="b" l="l" r="r" t="t"/>
              <a:pathLst>
                <a:path extrusionOk="0" h="192" w="977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"/>
            <p:cNvSpPr/>
            <p:nvPr/>
          </p:nvSpPr>
          <p:spPr>
            <a:xfrm>
              <a:off x="5432500" y="347050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"/>
            <p:cNvSpPr/>
            <p:nvPr/>
          </p:nvSpPr>
          <p:spPr>
            <a:xfrm>
              <a:off x="5828400" y="3469000"/>
              <a:ext cx="37825" cy="12525"/>
            </a:xfrm>
            <a:custGeom>
              <a:rect b="b" l="l" r="r" t="t"/>
              <a:pathLst>
                <a:path extrusionOk="0" h="501" w="1513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"/>
            <p:cNvSpPr/>
            <p:nvPr/>
          </p:nvSpPr>
          <p:spPr>
            <a:xfrm>
              <a:off x="5773025" y="3466175"/>
              <a:ext cx="47350" cy="9850"/>
            </a:xfrm>
            <a:custGeom>
              <a:rect b="b" l="l" r="r" t="t"/>
              <a:pathLst>
                <a:path extrusionOk="0" h="394" w="1894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"/>
            <p:cNvSpPr/>
            <p:nvPr/>
          </p:nvSpPr>
          <p:spPr>
            <a:xfrm>
              <a:off x="5793275" y="3466275"/>
              <a:ext cx="47650" cy="6700"/>
            </a:xfrm>
            <a:custGeom>
              <a:rect b="b" l="l" r="r" t="t"/>
              <a:pathLst>
                <a:path extrusionOk="0" h="268" w="1906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"/>
            <p:cNvSpPr/>
            <p:nvPr/>
          </p:nvSpPr>
          <p:spPr>
            <a:xfrm>
              <a:off x="5636400" y="3455625"/>
              <a:ext cx="29800" cy="4125"/>
            </a:xfrm>
            <a:custGeom>
              <a:rect b="b" l="l" r="r" t="t"/>
              <a:pathLst>
                <a:path extrusionOk="0" h="165" w="1192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"/>
            <p:cNvSpPr/>
            <p:nvPr/>
          </p:nvSpPr>
          <p:spPr>
            <a:xfrm>
              <a:off x="5604550" y="3452250"/>
              <a:ext cx="26825" cy="3850"/>
            </a:xfrm>
            <a:custGeom>
              <a:rect b="b" l="l" r="r" t="t"/>
              <a:pathLst>
                <a:path extrusionOk="0" h="154" w="1073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"/>
            <p:cNvSpPr/>
            <p:nvPr/>
          </p:nvSpPr>
          <p:spPr>
            <a:xfrm>
              <a:off x="5690575" y="3459550"/>
              <a:ext cx="25625" cy="3650"/>
            </a:xfrm>
            <a:custGeom>
              <a:rect b="b" l="l" r="r" t="t"/>
              <a:pathLst>
                <a:path extrusionOk="0" h="146" w="1025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"/>
            <p:cNvSpPr/>
            <p:nvPr/>
          </p:nvSpPr>
          <p:spPr>
            <a:xfrm>
              <a:off x="5719450" y="3462875"/>
              <a:ext cx="15800" cy="3700"/>
            </a:xfrm>
            <a:custGeom>
              <a:rect b="b" l="l" r="r" t="t"/>
              <a:pathLst>
                <a:path extrusionOk="0" h="148" w="632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"/>
            <p:cNvSpPr/>
            <p:nvPr/>
          </p:nvSpPr>
          <p:spPr>
            <a:xfrm>
              <a:off x="5668850" y="3459475"/>
              <a:ext cx="3900" cy="1625"/>
            </a:xfrm>
            <a:custGeom>
              <a:rect b="b" l="l" r="r" t="t"/>
              <a:pathLst>
                <a:path extrusionOk="0" h="65" w="156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"/>
            <p:cNvSpPr/>
            <p:nvPr/>
          </p:nvSpPr>
          <p:spPr>
            <a:xfrm>
              <a:off x="5844475" y="3468600"/>
              <a:ext cx="3875" cy="1625"/>
            </a:xfrm>
            <a:custGeom>
              <a:rect b="b" l="l" r="r" t="t"/>
              <a:pathLst>
                <a:path extrusionOk="0" h="65" w="155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"/>
            <p:cNvSpPr/>
            <p:nvPr/>
          </p:nvSpPr>
          <p:spPr>
            <a:xfrm>
              <a:off x="5884050" y="3265400"/>
              <a:ext cx="61350" cy="22975"/>
            </a:xfrm>
            <a:custGeom>
              <a:rect b="b" l="l" r="r" t="t"/>
              <a:pathLst>
                <a:path extrusionOk="0" h="919" w="2454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"/>
            <p:cNvSpPr/>
            <p:nvPr/>
          </p:nvSpPr>
          <p:spPr>
            <a:xfrm>
              <a:off x="5859650" y="3279700"/>
              <a:ext cx="60450" cy="10450"/>
            </a:xfrm>
            <a:custGeom>
              <a:rect b="b" l="l" r="r" t="t"/>
              <a:pathLst>
                <a:path extrusionOk="0" h="418" w="2418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"/>
            <p:cNvSpPr/>
            <p:nvPr/>
          </p:nvSpPr>
          <p:spPr>
            <a:xfrm>
              <a:off x="5965325" y="3269875"/>
              <a:ext cx="20850" cy="15100"/>
            </a:xfrm>
            <a:custGeom>
              <a:rect b="b" l="l" r="r" t="t"/>
              <a:pathLst>
                <a:path extrusionOk="0" h="604" w="834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"/>
            <p:cNvSpPr/>
            <p:nvPr/>
          </p:nvSpPr>
          <p:spPr>
            <a:xfrm>
              <a:off x="5977225" y="3283275"/>
              <a:ext cx="7175" cy="7175"/>
            </a:xfrm>
            <a:custGeom>
              <a:rect b="b" l="l" r="r" t="t"/>
              <a:pathLst>
                <a:path extrusionOk="0" h="287" w="287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"/>
            <p:cNvSpPr/>
            <p:nvPr/>
          </p:nvSpPr>
          <p:spPr>
            <a:xfrm>
              <a:off x="5964425" y="3276725"/>
              <a:ext cx="2100" cy="3600"/>
            </a:xfrm>
            <a:custGeom>
              <a:rect b="b" l="l" r="r" t="t"/>
              <a:pathLst>
                <a:path extrusionOk="0" h="144" w="84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"/>
            <p:cNvSpPr/>
            <p:nvPr/>
          </p:nvSpPr>
          <p:spPr>
            <a:xfrm>
              <a:off x="5912925" y="3287150"/>
              <a:ext cx="3300" cy="2025"/>
            </a:xfrm>
            <a:custGeom>
              <a:rect b="b" l="l" r="r" t="t"/>
              <a:pathLst>
                <a:path extrusionOk="0" h="81" w="132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"/>
            <p:cNvSpPr/>
            <p:nvPr/>
          </p:nvSpPr>
          <p:spPr>
            <a:xfrm>
              <a:off x="5909350" y="32838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"/>
            <p:cNvSpPr/>
            <p:nvPr/>
          </p:nvSpPr>
          <p:spPr>
            <a:xfrm>
              <a:off x="5891500" y="3283875"/>
              <a:ext cx="3300" cy="1100"/>
            </a:xfrm>
            <a:custGeom>
              <a:rect b="b" l="l" r="r" t="t"/>
              <a:pathLst>
                <a:path extrusionOk="0" h="44" w="132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"/>
            <p:cNvSpPr/>
            <p:nvPr/>
          </p:nvSpPr>
          <p:spPr>
            <a:xfrm>
              <a:off x="5898350" y="3287150"/>
              <a:ext cx="3900" cy="2025"/>
            </a:xfrm>
            <a:custGeom>
              <a:rect b="b" l="l" r="r" t="t"/>
              <a:pathLst>
                <a:path extrusionOk="0" h="81" w="156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"/>
            <p:cNvSpPr/>
            <p:nvPr/>
          </p:nvSpPr>
          <p:spPr>
            <a:xfrm>
              <a:off x="5945375" y="3283875"/>
              <a:ext cx="1500" cy="1350"/>
            </a:xfrm>
            <a:custGeom>
              <a:rect b="b" l="l" r="r" t="t"/>
              <a:pathLst>
                <a:path extrusionOk="0" h="54" w="6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"/>
            <p:cNvSpPr/>
            <p:nvPr/>
          </p:nvSpPr>
          <p:spPr>
            <a:xfrm>
              <a:off x="5822450" y="3284450"/>
              <a:ext cx="4475" cy="1275"/>
            </a:xfrm>
            <a:custGeom>
              <a:rect b="b" l="l" r="r" t="t"/>
              <a:pathLst>
                <a:path extrusionOk="0" h="51" w="179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"/>
            <p:cNvSpPr/>
            <p:nvPr/>
          </p:nvSpPr>
          <p:spPr>
            <a:xfrm>
              <a:off x="6051050" y="3283875"/>
              <a:ext cx="12525" cy="8725"/>
            </a:xfrm>
            <a:custGeom>
              <a:rect b="b" l="l" r="r" t="t"/>
              <a:pathLst>
                <a:path extrusionOk="0" h="349" w="501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"/>
            <p:cNvSpPr/>
            <p:nvPr/>
          </p:nvSpPr>
          <p:spPr>
            <a:xfrm>
              <a:off x="6056100" y="3290725"/>
              <a:ext cx="7475" cy="3175"/>
            </a:xfrm>
            <a:custGeom>
              <a:rect b="b" l="l" r="r" t="t"/>
              <a:pathLst>
                <a:path extrusionOk="0" h="127" w="299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"/>
            <p:cNvSpPr/>
            <p:nvPr/>
          </p:nvSpPr>
          <p:spPr>
            <a:xfrm>
              <a:off x="6047775" y="3283275"/>
              <a:ext cx="4775" cy="4200"/>
            </a:xfrm>
            <a:custGeom>
              <a:rect b="b" l="l" r="r" t="t"/>
              <a:pathLst>
                <a:path extrusionOk="0" h="168" w="191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"/>
            <p:cNvSpPr/>
            <p:nvPr/>
          </p:nvSpPr>
          <p:spPr>
            <a:xfrm>
              <a:off x="6045375" y="3283875"/>
              <a:ext cx="3900" cy="4600"/>
            </a:xfrm>
            <a:custGeom>
              <a:rect b="b" l="l" r="r" t="t"/>
              <a:pathLst>
                <a:path extrusionOk="0" h="184" w="156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"/>
            <p:cNvSpPr/>
            <p:nvPr/>
          </p:nvSpPr>
          <p:spPr>
            <a:xfrm>
              <a:off x="6044200" y="3287150"/>
              <a:ext cx="5075" cy="3300"/>
            </a:xfrm>
            <a:custGeom>
              <a:rect b="b" l="l" r="r" t="t"/>
              <a:pathLst>
                <a:path extrusionOk="0" h="132" w="203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"/>
            <p:cNvSpPr/>
            <p:nvPr/>
          </p:nvSpPr>
          <p:spPr>
            <a:xfrm>
              <a:off x="6043300" y="3287725"/>
              <a:ext cx="2100" cy="3025"/>
            </a:xfrm>
            <a:custGeom>
              <a:rect b="b" l="l" r="r" t="t"/>
              <a:pathLst>
                <a:path extrusionOk="0" h="121" w="84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"/>
            <p:cNvSpPr/>
            <p:nvPr/>
          </p:nvSpPr>
          <p:spPr>
            <a:xfrm>
              <a:off x="6092425" y="3292800"/>
              <a:ext cx="8050" cy="4775"/>
            </a:xfrm>
            <a:custGeom>
              <a:rect b="b" l="l" r="r" t="t"/>
              <a:pathLst>
                <a:path extrusionOk="0" h="191" w="322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"/>
            <p:cNvSpPr/>
            <p:nvPr/>
          </p:nvSpPr>
          <p:spPr>
            <a:xfrm>
              <a:off x="6099250" y="3294575"/>
              <a:ext cx="3600" cy="3225"/>
            </a:xfrm>
            <a:custGeom>
              <a:rect b="b" l="l" r="r" t="t"/>
              <a:pathLst>
                <a:path extrusionOk="0" h="129" w="144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"/>
            <p:cNvSpPr/>
            <p:nvPr/>
          </p:nvSpPr>
          <p:spPr>
            <a:xfrm>
              <a:off x="6106700" y="3296375"/>
              <a:ext cx="3600" cy="1350"/>
            </a:xfrm>
            <a:custGeom>
              <a:rect b="b" l="l" r="r" t="t"/>
              <a:pathLst>
                <a:path extrusionOk="0" h="54" w="144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"/>
            <p:cNvSpPr/>
            <p:nvPr/>
          </p:nvSpPr>
          <p:spPr>
            <a:xfrm>
              <a:off x="5361975" y="3549375"/>
              <a:ext cx="39300" cy="35150"/>
            </a:xfrm>
            <a:custGeom>
              <a:rect b="b" l="l" r="r" t="t"/>
              <a:pathLst>
                <a:path extrusionOk="0" h="1406" w="1572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"/>
            <p:cNvSpPr/>
            <p:nvPr/>
          </p:nvSpPr>
          <p:spPr>
            <a:xfrm>
              <a:off x="5398575" y="3570200"/>
              <a:ext cx="16100" cy="11350"/>
            </a:xfrm>
            <a:custGeom>
              <a:rect b="b" l="l" r="r" t="t"/>
              <a:pathLst>
                <a:path extrusionOk="0" h="454" w="644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"/>
            <p:cNvSpPr/>
            <p:nvPr/>
          </p:nvSpPr>
          <p:spPr>
            <a:xfrm>
              <a:off x="5402150" y="3577650"/>
              <a:ext cx="5075" cy="3000"/>
            </a:xfrm>
            <a:custGeom>
              <a:rect b="b" l="l" r="r" t="t"/>
              <a:pathLst>
                <a:path extrusionOk="0" h="120" w="203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"/>
            <p:cNvSpPr/>
            <p:nvPr/>
          </p:nvSpPr>
          <p:spPr>
            <a:xfrm>
              <a:off x="5399775" y="35773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"/>
            <p:cNvSpPr/>
            <p:nvPr/>
          </p:nvSpPr>
          <p:spPr>
            <a:xfrm>
              <a:off x="5511100" y="3602650"/>
              <a:ext cx="10725" cy="4200"/>
            </a:xfrm>
            <a:custGeom>
              <a:rect b="b" l="l" r="r" t="t"/>
              <a:pathLst>
                <a:path extrusionOk="0" h="168" w="429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"/>
            <p:cNvSpPr/>
            <p:nvPr/>
          </p:nvSpPr>
          <p:spPr>
            <a:xfrm>
              <a:off x="5478650" y="3614275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"/>
            <p:cNvSpPr/>
            <p:nvPr/>
          </p:nvSpPr>
          <p:spPr>
            <a:xfrm>
              <a:off x="5347675" y="3483250"/>
              <a:ext cx="13425" cy="24525"/>
            </a:xfrm>
            <a:custGeom>
              <a:rect b="b" l="l" r="r" t="t"/>
              <a:pathLst>
                <a:path extrusionOk="0" h="981" w="537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"/>
            <p:cNvSpPr/>
            <p:nvPr/>
          </p:nvSpPr>
          <p:spPr>
            <a:xfrm>
              <a:off x="5388450" y="3351425"/>
              <a:ext cx="11050" cy="18200"/>
            </a:xfrm>
            <a:custGeom>
              <a:rect b="b" l="l" r="r" t="t"/>
              <a:pathLst>
                <a:path extrusionOk="0" h="728" w="442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"/>
            <p:cNvSpPr/>
            <p:nvPr/>
          </p:nvSpPr>
          <p:spPr>
            <a:xfrm>
              <a:off x="5344700" y="3527950"/>
              <a:ext cx="5100" cy="17875"/>
            </a:xfrm>
            <a:custGeom>
              <a:rect b="b" l="l" r="r" t="t"/>
              <a:pathLst>
                <a:path extrusionOk="0" h="715" w="204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"/>
            <p:cNvSpPr/>
            <p:nvPr/>
          </p:nvSpPr>
          <p:spPr>
            <a:xfrm>
              <a:off x="5399475" y="3340425"/>
              <a:ext cx="5375" cy="11025"/>
            </a:xfrm>
            <a:custGeom>
              <a:rect b="b" l="l" r="r" t="t"/>
              <a:pathLst>
                <a:path extrusionOk="0" h="441" w="215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"/>
            <p:cNvSpPr/>
            <p:nvPr/>
          </p:nvSpPr>
          <p:spPr>
            <a:xfrm>
              <a:off x="5348875" y="3551150"/>
              <a:ext cx="4475" cy="11950"/>
            </a:xfrm>
            <a:custGeom>
              <a:rect b="b" l="l" r="r" t="t"/>
              <a:pathLst>
                <a:path extrusionOk="0" h="478" w="179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"/>
            <p:cNvSpPr/>
            <p:nvPr/>
          </p:nvSpPr>
          <p:spPr>
            <a:xfrm>
              <a:off x="5350050" y="3505925"/>
              <a:ext cx="3600" cy="8950"/>
            </a:xfrm>
            <a:custGeom>
              <a:rect b="b" l="l" r="r" t="t"/>
              <a:pathLst>
                <a:path extrusionOk="0" h="358" w="144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"/>
            <p:cNvSpPr/>
            <p:nvPr/>
          </p:nvSpPr>
          <p:spPr>
            <a:xfrm>
              <a:off x="5345900" y="3495500"/>
              <a:ext cx="3900" cy="7175"/>
            </a:xfrm>
            <a:custGeom>
              <a:rect b="b" l="l" r="r" t="t"/>
              <a:pathLst>
                <a:path extrusionOk="0" h="287" w="156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"/>
            <p:cNvSpPr/>
            <p:nvPr/>
          </p:nvSpPr>
          <p:spPr>
            <a:xfrm>
              <a:off x="5357200" y="3466925"/>
              <a:ext cx="3300" cy="7775"/>
            </a:xfrm>
            <a:custGeom>
              <a:rect b="b" l="l" r="r" t="t"/>
              <a:pathLst>
                <a:path extrusionOk="0" h="311" w="132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"/>
            <p:cNvSpPr/>
            <p:nvPr/>
          </p:nvSpPr>
          <p:spPr>
            <a:xfrm>
              <a:off x="5353325" y="3563075"/>
              <a:ext cx="3300" cy="7150"/>
            </a:xfrm>
            <a:custGeom>
              <a:rect b="b" l="l" r="r" t="t"/>
              <a:pathLst>
                <a:path extrusionOk="0" h="286" w="132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"/>
            <p:cNvSpPr/>
            <p:nvPr/>
          </p:nvSpPr>
          <p:spPr>
            <a:xfrm>
              <a:off x="5353325" y="3477650"/>
              <a:ext cx="3000" cy="7450"/>
            </a:xfrm>
            <a:custGeom>
              <a:rect b="b" l="l" r="r" t="t"/>
              <a:pathLst>
                <a:path extrusionOk="0" h="298" w="12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"/>
            <p:cNvSpPr/>
            <p:nvPr/>
          </p:nvSpPr>
          <p:spPr>
            <a:xfrm>
              <a:off x="5364050" y="34199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"/>
            <p:cNvSpPr/>
            <p:nvPr/>
          </p:nvSpPr>
          <p:spPr>
            <a:xfrm>
              <a:off x="5364050" y="3584500"/>
              <a:ext cx="3600" cy="3900"/>
            </a:xfrm>
            <a:custGeom>
              <a:rect b="b" l="l" r="r" t="t"/>
              <a:pathLst>
                <a:path extrusionOk="0" h="156" w="144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"/>
            <p:cNvSpPr/>
            <p:nvPr/>
          </p:nvSpPr>
          <p:spPr>
            <a:xfrm>
              <a:off x="5360775" y="3434175"/>
              <a:ext cx="3000" cy="3600"/>
            </a:xfrm>
            <a:custGeom>
              <a:rect b="b" l="l" r="r" t="t"/>
              <a:pathLst>
                <a:path extrusionOk="0" h="144" w="12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"/>
            <p:cNvSpPr/>
            <p:nvPr/>
          </p:nvSpPr>
          <p:spPr>
            <a:xfrm>
              <a:off x="5361075" y="3579450"/>
              <a:ext cx="3600" cy="5375"/>
            </a:xfrm>
            <a:custGeom>
              <a:rect b="b" l="l" r="r" t="t"/>
              <a:pathLst>
                <a:path extrusionOk="0" h="215" w="144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"/>
            <p:cNvSpPr/>
            <p:nvPr/>
          </p:nvSpPr>
          <p:spPr>
            <a:xfrm>
              <a:off x="5349775" y="3488350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"/>
            <p:cNvSpPr/>
            <p:nvPr/>
          </p:nvSpPr>
          <p:spPr>
            <a:xfrm>
              <a:off x="5346200" y="347377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"/>
            <p:cNvSpPr/>
            <p:nvPr/>
          </p:nvSpPr>
          <p:spPr>
            <a:xfrm>
              <a:off x="5347375" y="352050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"/>
            <p:cNvSpPr/>
            <p:nvPr/>
          </p:nvSpPr>
          <p:spPr>
            <a:xfrm>
              <a:off x="5357200" y="3573475"/>
              <a:ext cx="2400" cy="4200"/>
            </a:xfrm>
            <a:custGeom>
              <a:rect b="b" l="l" r="r" t="t"/>
              <a:pathLst>
                <a:path extrusionOk="0" h="168" w="96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"/>
            <p:cNvSpPr/>
            <p:nvPr/>
          </p:nvSpPr>
          <p:spPr>
            <a:xfrm>
              <a:off x="5403925" y="3341025"/>
              <a:ext cx="3025" cy="3300"/>
            </a:xfrm>
            <a:custGeom>
              <a:rect b="b" l="l" r="r" t="t"/>
              <a:pathLst>
                <a:path extrusionOk="0" h="132" w="121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"/>
            <p:cNvSpPr/>
            <p:nvPr/>
          </p:nvSpPr>
          <p:spPr>
            <a:xfrm>
              <a:off x="5396200" y="3362150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"/>
            <p:cNvSpPr/>
            <p:nvPr/>
          </p:nvSpPr>
          <p:spPr>
            <a:xfrm>
              <a:off x="5392925" y="33660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"/>
            <p:cNvSpPr/>
            <p:nvPr/>
          </p:nvSpPr>
          <p:spPr>
            <a:xfrm>
              <a:off x="5360475" y="3490750"/>
              <a:ext cx="96775" cy="70250"/>
            </a:xfrm>
            <a:custGeom>
              <a:rect b="b" l="l" r="r" t="t"/>
              <a:pathLst>
                <a:path extrusionOk="0" h="2810" w="3871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"/>
            <p:cNvSpPr/>
            <p:nvPr/>
          </p:nvSpPr>
          <p:spPr>
            <a:xfrm>
              <a:off x="5361075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"/>
            <p:cNvSpPr/>
            <p:nvPr/>
          </p:nvSpPr>
          <p:spPr>
            <a:xfrm>
              <a:off x="5414350" y="3319000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"/>
            <p:cNvSpPr/>
            <p:nvPr/>
          </p:nvSpPr>
          <p:spPr>
            <a:xfrm>
              <a:off x="5439350" y="32803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"/>
            <p:cNvSpPr/>
            <p:nvPr/>
          </p:nvSpPr>
          <p:spPr>
            <a:xfrm>
              <a:off x="5437875" y="3278525"/>
              <a:ext cx="1500" cy="1500"/>
            </a:xfrm>
            <a:custGeom>
              <a:rect b="b" l="l" r="r" t="t"/>
              <a:pathLst>
                <a:path extrusionOk="0" h="60" w="6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"/>
            <p:cNvSpPr/>
            <p:nvPr/>
          </p:nvSpPr>
          <p:spPr>
            <a:xfrm>
              <a:off x="5389050" y="3995075"/>
              <a:ext cx="78900" cy="11500"/>
            </a:xfrm>
            <a:custGeom>
              <a:rect b="b" l="l" r="r" t="t"/>
              <a:pathLst>
                <a:path extrusionOk="0" h="460" w="3156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"/>
            <p:cNvSpPr/>
            <p:nvPr/>
          </p:nvSpPr>
          <p:spPr>
            <a:xfrm>
              <a:off x="5706950" y="4018700"/>
              <a:ext cx="26825" cy="4275"/>
            </a:xfrm>
            <a:custGeom>
              <a:rect b="b" l="l" r="r" t="t"/>
              <a:pathLst>
                <a:path extrusionOk="0" h="171" w="1073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"/>
            <p:cNvSpPr/>
            <p:nvPr/>
          </p:nvSpPr>
          <p:spPr>
            <a:xfrm>
              <a:off x="5539675" y="4015600"/>
              <a:ext cx="22050" cy="3500"/>
            </a:xfrm>
            <a:custGeom>
              <a:rect b="b" l="l" r="r" t="t"/>
              <a:pathLst>
                <a:path extrusionOk="0" h="140" w="882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"/>
            <p:cNvSpPr/>
            <p:nvPr/>
          </p:nvSpPr>
          <p:spPr>
            <a:xfrm>
              <a:off x="5442925" y="4000875"/>
              <a:ext cx="17600" cy="4225"/>
            </a:xfrm>
            <a:custGeom>
              <a:rect b="b" l="l" r="r" t="t"/>
              <a:pathLst>
                <a:path extrusionOk="0" h="169" w="704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"/>
            <p:cNvSpPr/>
            <p:nvPr/>
          </p:nvSpPr>
          <p:spPr>
            <a:xfrm>
              <a:off x="5561400" y="4018475"/>
              <a:ext cx="10725" cy="4050"/>
            </a:xfrm>
            <a:custGeom>
              <a:rect b="b" l="l" r="r" t="t"/>
              <a:pathLst>
                <a:path extrusionOk="0" h="162" w="429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"/>
            <p:cNvSpPr/>
            <p:nvPr/>
          </p:nvSpPr>
          <p:spPr>
            <a:xfrm>
              <a:off x="5654275" y="40259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5575975" y="4019425"/>
              <a:ext cx="7775" cy="3250"/>
            </a:xfrm>
            <a:custGeom>
              <a:rect b="b" l="l" r="r" t="t"/>
              <a:pathLst>
                <a:path extrusionOk="0" h="130" w="311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5614075" y="4008450"/>
              <a:ext cx="8375" cy="2800"/>
            </a:xfrm>
            <a:custGeom>
              <a:rect b="b" l="l" r="r" t="t"/>
              <a:pathLst>
                <a:path extrusionOk="0" h="112" w="335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5699500" y="4019375"/>
              <a:ext cx="6875" cy="1250"/>
            </a:xfrm>
            <a:custGeom>
              <a:rect b="b" l="l" r="r" t="t"/>
              <a:pathLst>
                <a:path extrusionOk="0" h="50" w="275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5392925" y="4004200"/>
              <a:ext cx="42600" cy="5375"/>
            </a:xfrm>
            <a:custGeom>
              <a:rect b="b" l="l" r="r" t="t"/>
              <a:pathLst>
                <a:path extrusionOk="0" h="215" w="1704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5398875" y="3836025"/>
              <a:ext cx="125925" cy="23275"/>
            </a:xfrm>
            <a:custGeom>
              <a:rect b="b" l="l" r="r" t="t"/>
              <a:pathLst>
                <a:path extrusionOk="0" h="931" w="5037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605750" y="3832450"/>
              <a:ext cx="93775" cy="19950"/>
            </a:xfrm>
            <a:custGeom>
              <a:rect b="b" l="l" r="r" t="t"/>
              <a:pathLst>
                <a:path extrusionOk="0" h="798" w="3751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5320000" y="3798225"/>
              <a:ext cx="133375" cy="22275"/>
            </a:xfrm>
            <a:custGeom>
              <a:rect b="b" l="l" r="r" t="t"/>
              <a:pathLst>
                <a:path extrusionOk="0" h="891" w="5335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5548300" y="3825425"/>
              <a:ext cx="59550" cy="14550"/>
            </a:xfrm>
            <a:custGeom>
              <a:rect b="b" l="l" r="r" t="t"/>
              <a:pathLst>
                <a:path extrusionOk="0" h="582" w="2382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5430725" y="3814575"/>
              <a:ext cx="78900" cy="14325"/>
            </a:xfrm>
            <a:custGeom>
              <a:rect b="b" l="l" r="r" t="t"/>
              <a:pathLst>
                <a:path extrusionOk="0" h="573" w="3156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5611100" y="3853500"/>
              <a:ext cx="107775" cy="11425"/>
            </a:xfrm>
            <a:custGeom>
              <a:rect b="b" l="l" r="r" t="t"/>
              <a:pathLst>
                <a:path extrusionOk="0" h="457" w="4311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5507525" y="3821725"/>
              <a:ext cx="43175" cy="10775"/>
            </a:xfrm>
            <a:custGeom>
              <a:rect b="b" l="l" r="r" t="t"/>
              <a:pathLst>
                <a:path extrusionOk="0" h="431" w="1727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5678975" y="3847775"/>
              <a:ext cx="50325" cy="19825"/>
            </a:xfrm>
            <a:custGeom>
              <a:rect b="b" l="l" r="r" t="t"/>
              <a:pathLst>
                <a:path extrusionOk="0" h="793" w="2013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5285175" y="3791475"/>
              <a:ext cx="42875" cy="16625"/>
            </a:xfrm>
            <a:custGeom>
              <a:rect b="b" l="l" r="r" t="t"/>
              <a:pathLst>
                <a:path extrusionOk="0" h="665" w="1715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513475" y="3847025"/>
              <a:ext cx="41100" cy="14175"/>
            </a:xfrm>
            <a:custGeom>
              <a:rect b="b" l="l" r="r" t="t"/>
              <a:pathLst>
                <a:path extrusionOk="0" h="567" w="1644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195875" y="3796125"/>
              <a:ext cx="28300" cy="7775"/>
            </a:xfrm>
            <a:custGeom>
              <a:rect b="b" l="l" r="r" t="t"/>
              <a:pathLst>
                <a:path extrusionOk="0" h="311" w="1132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5369400" y="3810800"/>
              <a:ext cx="34275" cy="4025"/>
            </a:xfrm>
            <a:custGeom>
              <a:rect b="b" l="l" r="r" t="t"/>
              <a:pathLst>
                <a:path extrusionOk="0" h="161" w="1371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5553650" y="3850225"/>
              <a:ext cx="26225" cy="7250"/>
            </a:xfrm>
            <a:custGeom>
              <a:rect b="b" l="l" r="r" t="t"/>
              <a:pathLst>
                <a:path extrusionOk="0" h="290" w="1049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5255100" y="3799350"/>
              <a:ext cx="26225" cy="3950"/>
            </a:xfrm>
            <a:custGeom>
              <a:rect b="b" l="l" r="r" t="t"/>
              <a:pathLst>
                <a:path extrusionOk="0" h="158" w="1049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5216425" y="3796425"/>
              <a:ext cx="18775" cy="4200"/>
            </a:xfrm>
            <a:custGeom>
              <a:rect b="b" l="l" r="r" t="t"/>
              <a:pathLst>
                <a:path extrusionOk="0" h="168" w="751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5412575" y="3814625"/>
              <a:ext cx="16100" cy="3575"/>
            </a:xfrm>
            <a:custGeom>
              <a:rect b="b" l="l" r="r" t="t"/>
              <a:pathLst>
                <a:path extrusionOk="0" h="143" w="644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5305550" y="3824700"/>
              <a:ext cx="4650" cy="4950"/>
            </a:xfrm>
            <a:custGeom>
              <a:rect b="b" l="l" r="r" t="t"/>
              <a:pathLst>
                <a:path extrusionOk="0" h="198" w="186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586700" y="3852875"/>
              <a:ext cx="7175" cy="3925"/>
            </a:xfrm>
            <a:custGeom>
              <a:rect b="b" l="l" r="r" t="t"/>
              <a:pathLst>
                <a:path extrusionOk="0" h="157" w="287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5582525" y="3851750"/>
              <a:ext cx="4500" cy="2150"/>
            </a:xfrm>
            <a:custGeom>
              <a:rect b="b" l="l" r="r" t="t"/>
              <a:pathLst>
                <a:path extrusionOk="0" h="86" w="18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5579550" y="3852825"/>
              <a:ext cx="3000" cy="2875"/>
            </a:xfrm>
            <a:custGeom>
              <a:rect b="b" l="l" r="r" t="t"/>
              <a:pathLst>
                <a:path extrusionOk="0" h="115" w="12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5406325" y="3814575"/>
              <a:ext cx="6275" cy="1825"/>
            </a:xfrm>
            <a:custGeom>
              <a:rect b="b" l="l" r="r" t="t"/>
              <a:pathLst>
                <a:path extrusionOk="0" h="73" w="251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288750" y="3825600"/>
              <a:ext cx="7450" cy="3300"/>
            </a:xfrm>
            <a:custGeom>
              <a:rect b="b" l="l" r="r" t="t"/>
              <a:pathLst>
                <a:path extrusionOk="0" h="132" w="298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201525" y="3800500"/>
              <a:ext cx="12825" cy="3100"/>
            </a:xfrm>
            <a:custGeom>
              <a:rect b="b" l="l" r="r" t="t"/>
              <a:pathLst>
                <a:path extrusionOk="0" h="124" w="513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5152425" y="3728275"/>
              <a:ext cx="18175" cy="57175"/>
            </a:xfrm>
            <a:custGeom>
              <a:rect b="b" l="l" r="r" t="t"/>
              <a:pathLst>
                <a:path extrusionOk="0" h="2287" w="727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5155100" y="3660400"/>
              <a:ext cx="4475" cy="10750"/>
            </a:xfrm>
            <a:custGeom>
              <a:rect b="b" l="l" r="r" t="t"/>
              <a:pathLst>
                <a:path extrusionOk="0" h="430" w="179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5159550" y="3658925"/>
              <a:ext cx="2125" cy="1500"/>
            </a:xfrm>
            <a:custGeom>
              <a:rect b="b" l="l" r="r" t="t"/>
              <a:pathLst>
                <a:path extrusionOk="0" h="60" w="85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5324475" y="3881900"/>
              <a:ext cx="4475" cy="11600"/>
            </a:xfrm>
            <a:custGeom>
              <a:rect b="b" l="l" r="r" t="t"/>
              <a:pathLst>
                <a:path extrusionOk="0" h="464" w="179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5326850" y="3897325"/>
              <a:ext cx="5675" cy="11950"/>
            </a:xfrm>
            <a:custGeom>
              <a:rect b="b" l="l" r="r" t="t"/>
              <a:pathLst>
                <a:path extrusionOk="0" h="478" w="227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5331900" y="3889900"/>
              <a:ext cx="3900" cy="7750"/>
            </a:xfrm>
            <a:custGeom>
              <a:rect b="b" l="l" r="r" t="t"/>
              <a:pathLst>
                <a:path extrusionOk="0" h="310" w="156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5328025" y="3868175"/>
              <a:ext cx="3900" cy="7150"/>
            </a:xfrm>
            <a:custGeom>
              <a:rect b="b" l="l" r="r" t="t"/>
              <a:pathLst>
                <a:path extrusionOk="0" h="286" w="156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5324475" y="387917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5339350" y="3992875"/>
              <a:ext cx="3600" cy="4200"/>
            </a:xfrm>
            <a:custGeom>
              <a:rect b="b" l="l" r="r" t="t"/>
              <a:pathLst>
                <a:path extrusionOk="0" h="168" w="144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5335175" y="3882450"/>
              <a:ext cx="3600" cy="5075"/>
            </a:xfrm>
            <a:custGeom>
              <a:rect b="b" l="l" r="r" t="t"/>
              <a:pathLst>
                <a:path extrusionOk="0" h="203" w="144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335775" y="39857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5317625" y="3900600"/>
              <a:ext cx="1800" cy="3300"/>
            </a:xfrm>
            <a:custGeom>
              <a:rect b="b" l="l" r="r" t="t"/>
              <a:pathLst>
                <a:path extrusionOk="0" h="132" w="72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5186350" y="3728350"/>
              <a:ext cx="235175" cy="33925"/>
            </a:xfrm>
            <a:custGeom>
              <a:rect b="b" l="l" r="r" t="t"/>
              <a:pathLst>
                <a:path extrusionOk="0" h="1357" w="9407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197950" y="3766775"/>
              <a:ext cx="113450" cy="20900"/>
            </a:xfrm>
            <a:custGeom>
              <a:rect b="b" l="l" r="r" t="t"/>
              <a:pathLst>
                <a:path extrusionOk="0" h="836" w="4538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5181000" y="3696125"/>
              <a:ext cx="44375" cy="49850"/>
            </a:xfrm>
            <a:custGeom>
              <a:rect b="b" l="l" r="r" t="t"/>
              <a:pathLst>
                <a:path extrusionOk="0" h="1994" w="1775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5195575" y="3752975"/>
              <a:ext cx="69375" cy="18250"/>
            </a:xfrm>
            <a:custGeom>
              <a:rect b="b" l="l" r="r" t="t"/>
              <a:pathLst>
                <a:path extrusionOk="0" h="730" w="2775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5195575" y="3748400"/>
              <a:ext cx="57475" cy="12300"/>
            </a:xfrm>
            <a:custGeom>
              <a:rect b="b" l="l" r="r" t="t"/>
              <a:pathLst>
                <a:path extrusionOk="0" h="492" w="2299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175825" y="3773925"/>
              <a:ext cx="23650" cy="12100"/>
            </a:xfrm>
            <a:custGeom>
              <a:rect b="b" l="l" r="r" t="t"/>
              <a:pathLst>
                <a:path extrusionOk="0" h="484" w="946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5178900" y="3706550"/>
              <a:ext cx="13725" cy="21150"/>
            </a:xfrm>
            <a:custGeom>
              <a:rect b="b" l="l" r="r" t="t"/>
              <a:pathLst>
                <a:path extrusionOk="0" h="846" w="549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5173550" y="3732200"/>
              <a:ext cx="11325" cy="11875"/>
            </a:xfrm>
            <a:custGeom>
              <a:rect b="b" l="l" r="r" t="t"/>
              <a:pathLst>
                <a:path extrusionOk="0" h="475" w="453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5174750" y="3780950"/>
              <a:ext cx="10125" cy="12225"/>
            </a:xfrm>
            <a:custGeom>
              <a:rect b="b" l="l" r="r" t="t"/>
              <a:pathLst>
                <a:path extrusionOk="0" h="489" w="405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5195575" y="3746125"/>
              <a:ext cx="17600" cy="5700"/>
            </a:xfrm>
            <a:custGeom>
              <a:rect b="b" l="l" r="r" t="t"/>
              <a:pathLst>
                <a:path extrusionOk="0" h="228" w="704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5183075" y="3764575"/>
              <a:ext cx="4500" cy="4375"/>
            </a:xfrm>
            <a:custGeom>
              <a:rect b="b" l="l" r="r" t="t"/>
              <a:pathLst>
                <a:path extrusionOk="0" h="175" w="18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195875" y="376625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5195275" y="3763975"/>
              <a:ext cx="5675" cy="3600"/>
            </a:xfrm>
            <a:custGeom>
              <a:rect b="b" l="l" r="r" t="t"/>
              <a:pathLst>
                <a:path extrusionOk="0" h="144" w="227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5177425" y="3723025"/>
              <a:ext cx="4475" cy="3825"/>
            </a:xfrm>
            <a:custGeom>
              <a:rect b="b" l="l" r="r" t="t"/>
              <a:pathLst>
                <a:path extrusionOk="0" h="153" w="179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174150" y="3792850"/>
              <a:ext cx="3300" cy="1825"/>
            </a:xfrm>
            <a:custGeom>
              <a:rect b="b" l="l" r="r" t="t"/>
              <a:pathLst>
                <a:path extrusionOk="0" h="73" w="132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5256600" y="3793150"/>
              <a:ext cx="22350" cy="3875"/>
            </a:xfrm>
            <a:custGeom>
              <a:rect b="b" l="l" r="r" t="t"/>
              <a:pathLst>
                <a:path extrusionOk="0" h="155" w="894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5220575" y="3789450"/>
              <a:ext cx="15500" cy="3800"/>
            </a:xfrm>
            <a:custGeom>
              <a:rect b="b" l="l" r="r" t="t"/>
              <a:pathLst>
                <a:path extrusionOk="0" h="152" w="62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5199450" y="3800300"/>
              <a:ext cx="3300" cy="3300"/>
            </a:xfrm>
            <a:custGeom>
              <a:rect b="b" l="l" r="r" t="t"/>
              <a:pathLst>
                <a:path extrusionOk="0" h="132" w="132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5344400" y="3888425"/>
              <a:ext cx="53600" cy="83650"/>
            </a:xfrm>
            <a:custGeom>
              <a:rect b="b" l="l" r="r" t="t"/>
              <a:pathLst>
                <a:path extrusionOk="0" h="3346" w="2144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5441150" y="3871725"/>
              <a:ext cx="77100" cy="10750"/>
            </a:xfrm>
            <a:custGeom>
              <a:rect b="b" l="l" r="r" t="t"/>
              <a:pathLst>
                <a:path extrusionOk="0" h="430" w="3084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389050" y="3872325"/>
              <a:ext cx="61050" cy="7000"/>
            </a:xfrm>
            <a:custGeom>
              <a:rect b="b" l="l" r="r" t="t"/>
              <a:pathLst>
                <a:path extrusionOk="0" h="280" w="2442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5377450" y="3889100"/>
              <a:ext cx="51800" cy="11400"/>
            </a:xfrm>
            <a:custGeom>
              <a:rect b="b" l="l" r="r" t="t"/>
              <a:pathLst>
                <a:path extrusionOk="0" h="456" w="2072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5526500" y="3850375"/>
              <a:ext cx="38500" cy="12350"/>
            </a:xfrm>
            <a:custGeom>
              <a:rect b="b" l="l" r="r" t="t"/>
              <a:pathLst>
                <a:path extrusionOk="0" h="494" w="154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5353325" y="3964600"/>
              <a:ext cx="29500" cy="35750"/>
            </a:xfrm>
            <a:custGeom>
              <a:rect b="b" l="l" r="r" t="t"/>
              <a:pathLst>
                <a:path extrusionOk="0" h="1430" w="118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5366425" y="3836500"/>
              <a:ext cx="34850" cy="12350"/>
            </a:xfrm>
            <a:custGeom>
              <a:rect b="b" l="l" r="r" t="t"/>
              <a:pathLst>
                <a:path extrusionOk="0" h="494" w="1394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368225" y="3880300"/>
              <a:ext cx="17875" cy="17050"/>
            </a:xfrm>
            <a:custGeom>
              <a:rect b="b" l="l" r="r" t="t"/>
              <a:pathLst>
                <a:path extrusionOk="0" h="682" w="715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5564675" y="3864225"/>
              <a:ext cx="36025" cy="5150"/>
            </a:xfrm>
            <a:custGeom>
              <a:rect b="b" l="l" r="r" t="t"/>
              <a:pathLst>
                <a:path extrusionOk="0" h="206" w="1441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5376850" y="3843450"/>
              <a:ext cx="33950" cy="7775"/>
            </a:xfrm>
            <a:custGeom>
              <a:rect b="b" l="l" r="r" t="t"/>
              <a:pathLst>
                <a:path extrusionOk="0" h="311" w="1358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31925" y="3861325"/>
              <a:ext cx="33075" cy="3700"/>
            </a:xfrm>
            <a:custGeom>
              <a:rect b="b" l="l" r="r" t="t"/>
              <a:pathLst>
                <a:path extrusionOk="0" h="148" w="1323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5378625" y="3993750"/>
              <a:ext cx="25625" cy="7500"/>
            </a:xfrm>
            <a:custGeom>
              <a:rect b="b" l="l" r="r" t="t"/>
              <a:pathLst>
                <a:path extrusionOk="0" h="300" w="1025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5525675" y="3875250"/>
              <a:ext cx="25925" cy="3950"/>
            </a:xfrm>
            <a:custGeom>
              <a:rect b="b" l="l" r="r" t="t"/>
              <a:pathLst>
                <a:path extrusionOk="0" h="158" w="1037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5570925" y="3876125"/>
              <a:ext cx="16100" cy="2475"/>
            </a:xfrm>
            <a:custGeom>
              <a:rect b="b" l="l" r="r" t="t"/>
              <a:pathLst>
                <a:path extrusionOk="0" h="99" w="644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5556925" y="3876675"/>
              <a:ext cx="8950" cy="1925"/>
            </a:xfrm>
            <a:custGeom>
              <a:rect b="b" l="l" r="r" t="t"/>
              <a:pathLst>
                <a:path extrusionOk="0" h="77" w="358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5428950" y="3876100"/>
              <a:ext cx="6575" cy="2500"/>
            </a:xfrm>
            <a:custGeom>
              <a:rect b="b" l="l" r="r" t="t"/>
              <a:pathLst>
                <a:path extrusionOk="0" h="100" w="263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5364950" y="3890500"/>
              <a:ext cx="3000" cy="3000"/>
            </a:xfrm>
            <a:custGeom>
              <a:rect b="b" l="l" r="r" t="t"/>
              <a:pathLst>
                <a:path extrusionOk="0" h="120" w="12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5360475" y="3895850"/>
              <a:ext cx="3000" cy="4475"/>
            </a:xfrm>
            <a:custGeom>
              <a:rect b="b" l="l" r="r" t="t"/>
              <a:pathLst>
                <a:path extrusionOk="0" h="179" w="12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342625" y="3856850"/>
              <a:ext cx="4475" cy="4500"/>
            </a:xfrm>
            <a:custGeom>
              <a:rect b="b" l="l" r="r" t="t"/>
              <a:pathLst>
                <a:path extrusionOk="0" h="180" w="179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5392925" y="3836325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5428650" y="2763850"/>
              <a:ext cx="25925" cy="27625"/>
            </a:xfrm>
            <a:custGeom>
              <a:rect b="b" l="l" r="r" t="t"/>
              <a:pathLst>
                <a:path extrusionOk="0" h="1105" w="1037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5448575" y="2706425"/>
              <a:ext cx="37550" cy="15650"/>
            </a:xfrm>
            <a:custGeom>
              <a:rect b="b" l="l" r="r" t="t"/>
              <a:pathLst>
                <a:path extrusionOk="0" h="626" w="1502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443525" y="2753675"/>
              <a:ext cx="36625" cy="17700"/>
            </a:xfrm>
            <a:custGeom>
              <a:rect b="b" l="l" r="r" t="t"/>
              <a:pathLst>
                <a:path extrusionOk="0" h="708" w="1465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5448300" y="2735000"/>
              <a:ext cx="19650" cy="16650"/>
            </a:xfrm>
            <a:custGeom>
              <a:rect b="b" l="l" r="r" t="t"/>
              <a:pathLst>
                <a:path extrusionOk="0" h="666" w="786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5442925" y="2748375"/>
              <a:ext cx="23550" cy="9300"/>
            </a:xfrm>
            <a:custGeom>
              <a:rect b="b" l="l" r="r" t="t"/>
              <a:pathLst>
                <a:path extrusionOk="0" h="372" w="942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5445300" y="2730825"/>
              <a:ext cx="9275" cy="15000"/>
            </a:xfrm>
            <a:custGeom>
              <a:rect b="b" l="l" r="r" t="t"/>
              <a:pathLst>
                <a:path extrusionOk="0" h="600" w="371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5439350" y="2711725"/>
              <a:ext cx="14625" cy="9000"/>
            </a:xfrm>
            <a:custGeom>
              <a:rect b="b" l="l" r="r" t="t"/>
              <a:pathLst>
                <a:path extrusionOk="0" h="360" w="585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5530750" y="2720700"/>
              <a:ext cx="19075" cy="3700"/>
            </a:xfrm>
            <a:custGeom>
              <a:rect b="b" l="l" r="r" t="t"/>
              <a:pathLst>
                <a:path extrusionOk="0" h="148" w="763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5436075" y="2751525"/>
              <a:ext cx="6575" cy="6950"/>
            </a:xfrm>
            <a:custGeom>
              <a:rect b="b" l="l" r="r" t="t"/>
              <a:pathLst>
                <a:path extrusionOk="0" h="278" w="263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5795050" y="2943050"/>
              <a:ext cx="10150" cy="3600"/>
            </a:xfrm>
            <a:custGeom>
              <a:rect b="b" l="l" r="r" t="t"/>
              <a:pathLst>
                <a:path extrusionOk="0" h="144" w="406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5445900" y="2779525"/>
              <a:ext cx="61650" cy="11425"/>
            </a:xfrm>
            <a:custGeom>
              <a:rect b="b" l="l" r="r" t="t"/>
              <a:pathLst>
                <a:path extrusionOk="0" h="457" w="2466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5483700" y="2755925"/>
              <a:ext cx="48550" cy="11525"/>
            </a:xfrm>
            <a:custGeom>
              <a:rect b="b" l="l" r="r" t="t"/>
              <a:pathLst>
                <a:path extrusionOk="0" h="461" w="1942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5475375" y="2761075"/>
              <a:ext cx="32475" cy="9075"/>
            </a:xfrm>
            <a:custGeom>
              <a:rect b="b" l="l" r="r" t="t"/>
              <a:pathLst>
                <a:path extrusionOk="0" h="363" w="1299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5478350" y="2777975"/>
              <a:ext cx="32775" cy="3775"/>
            </a:xfrm>
            <a:custGeom>
              <a:rect b="b" l="l" r="r" t="t"/>
              <a:pathLst>
                <a:path extrusionOk="0" h="151" w="1311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5439650" y="2776050"/>
              <a:ext cx="11350" cy="7550"/>
            </a:xfrm>
            <a:custGeom>
              <a:rect b="b" l="l" r="r" t="t"/>
              <a:pathLst>
                <a:path extrusionOk="0" h="302" w="454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572400" y="2921625"/>
              <a:ext cx="13425" cy="3450"/>
            </a:xfrm>
            <a:custGeom>
              <a:rect b="b" l="l" r="r" t="t"/>
              <a:pathLst>
                <a:path extrusionOk="0" h="138" w="537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5557525" y="2921325"/>
              <a:ext cx="3900" cy="2075"/>
            </a:xfrm>
            <a:custGeom>
              <a:rect b="b" l="l" r="r" t="t"/>
              <a:pathLst>
                <a:path extrusionOk="0" h="83" w="156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5564975" y="2921500"/>
              <a:ext cx="3000" cy="1625"/>
            </a:xfrm>
            <a:custGeom>
              <a:rect b="b" l="l" r="r" t="t"/>
              <a:pathLst>
                <a:path extrusionOk="0" h="65" w="12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5546225" y="2917750"/>
              <a:ext cx="4775" cy="3125"/>
            </a:xfrm>
            <a:custGeom>
              <a:rect b="b" l="l" r="r" t="t"/>
              <a:pathLst>
                <a:path extrusionOk="0" h="125" w="191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5891800" y="2860600"/>
              <a:ext cx="14600" cy="39900"/>
            </a:xfrm>
            <a:custGeom>
              <a:rect b="b" l="l" r="r" t="t"/>
              <a:pathLst>
                <a:path extrusionOk="0" h="1596" w="584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5895075" y="2842550"/>
              <a:ext cx="14900" cy="16050"/>
            </a:xfrm>
            <a:custGeom>
              <a:rect b="b" l="l" r="r" t="t"/>
              <a:pathLst>
                <a:path extrusionOk="0" h="642" w="596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5881975" y="2900200"/>
              <a:ext cx="10150" cy="25900"/>
            </a:xfrm>
            <a:custGeom>
              <a:rect b="b" l="l" r="r" t="t"/>
              <a:pathLst>
                <a:path extrusionOk="0" h="1036" w="406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5507225" y="2867150"/>
              <a:ext cx="27700" cy="7475"/>
            </a:xfrm>
            <a:custGeom>
              <a:rect b="b" l="l" r="r" t="t"/>
              <a:pathLst>
                <a:path extrusionOk="0" h="299" w="1108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5445600" y="2864475"/>
              <a:ext cx="22650" cy="6575"/>
            </a:xfrm>
            <a:custGeom>
              <a:rect b="b" l="l" r="r" t="t"/>
              <a:pathLst>
                <a:path extrusionOk="0" h="263" w="906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525975" y="2867750"/>
              <a:ext cx="10150" cy="6275"/>
            </a:xfrm>
            <a:custGeom>
              <a:rect b="b" l="l" r="r" t="t"/>
              <a:pathLst>
                <a:path extrusionOk="0" h="251" w="406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5500375" y="2867950"/>
              <a:ext cx="11050" cy="6375"/>
            </a:xfrm>
            <a:custGeom>
              <a:rect b="b" l="l" r="r" t="t"/>
              <a:pathLst>
                <a:path extrusionOk="0" h="255" w="442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5460500" y="2746825"/>
              <a:ext cx="68175" cy="13300"/>
            </a:xfrm>
            <a:custGeom>
              <a:rect b="b" l="l" r="r" t="t"/>
              <a:pathLst>
                <a:path extrusionOk="0" h="532" w="2727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5520925" y="2741250"/>
              <a:ext cx="900" cy="900"/>
            </a:xfrm>
            <a:custGeom>
              <a:rect b="b" l="l" r="r" t="t"/>
              <a:pathLst>
                <a:path extrusionOk="0" h="36" w="36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5927225" y="2785100"/>
              <a:ext cx="6850" cy="3500"/>
            </a:xfrm>
            <a:custGeom>
              <a:rect b="b" l="l" r="r" t="t"/>
              <a:pathLst>
                <a:path extrusionOk="0" h="140" w="274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5511100" y="2753600"/>
              <a:ext cx="7450" cy="2250"/>
            </a:xfrm>
            <a:custGeom>
              <a:rect b="b" l="l" r="r" t="t"/>
              <a:pathLst>
                <a:path extrusionOk="0" h="90" w="298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5419125" y="2800850"/>
              <a:ext cx="11625" cy="33875"/>
            </a:xfrm>
            <a:custGeom>
              <a:rect b="b" l="l" r="r" t="t"/>
              <a:pathLst>
                <a:path extrusionOk="0" h="1355" w="465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5425075" y="2823475"/>
              <a:ext cx="17875" cy="22275"/>
            </a:xfrm>
            <a:custGeom>
              <a:rect b="b" l="l" r="r" t="t"/>
              <a:pathLst>
                <a:path extrusionOk="0" h="891" w="715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5433100" y="2796800"/>
              <a:ext cx="12825" cy="9650"/>
            </a:xfrm>
            <a:custGeom>
              <a:rect b="b" l="l" r="r" t="t"/>
              <a:pathLst>
                <a:path extrusionOk="0" h="386" w="513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5446800" y="2788275"/>
              <a:ext cx="28600" cy="3975"/>
            </a:xfrm>
            <a:custGeom>
              <a:rect b="b" l="l" r="r" t="t"/>
              <a:pathLst>
                <a:path extrusionOk="0" h="159" w="1144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5446800" y="2795425"/>
              <a:ext cx="22050" cy="3875"/>
            </a:xfrm>
            <a:custGeom>
              <a:rect b="b" l="l" r="r" t="t"/>
              <a:pathLst>
                <a:path extrusionOk="0" h="155" w="882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5439650" y="2781425"/>
              <a:ext cx="9850" cy="6875"/>
            </a:xfrm>
            <a:custGeom>
              <a:rect b="b" l="l" r="r" t="t"/>
              <a:pathLst>
                <a:path extrusionOk="0" h="275" w="394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5420000" y="2788575"/>
              <a:ext cx="8975" cy="14900"/>
            </a:xfrm>
            <a:custGeom>
              <a:rect b="b" l="l" r="r" t="t"/>
              <a:pathLst>
                <a:path extrusionOk="0" h="596" w="359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5493225" y="2903175"/>
              <a:ext cx="12825" cy="3775"/>
            </a:xfrm>
            <a:custGeom>
              <a:rect b="b" l="l" r="r" t="t"/>
              <a:pathLst>
                <a:path extrusionOk="0" h="151" w="513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5524200" y="2903175"/>
              <a:ext cx="1800" cy="1800"/>
            </a:xfrm>
            <a:custGeom>
              <a:rect b="b" l="l" r="r" t="t"/>
              <a:pathLst>
                <a:path extrusionOk="0" h="72" w="72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5428650" y="2844225"/>
              <a:ext cx="6875" cy="8950"/>
            </a:xfrm>
            <a:custGeom>
              <a:rect b="b" l="l" r="r" t="t"/>
              <a:pathLst>
                <a:path extrusionOk="0" h="358" w="275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5486100" y="2796300"/>
              <a:ext cx="11025" cy="2925"/>
            </a:xfrm>
            <a:custGeom>
              <a:rect b="b" l="l" r="r" t="t"/>
              <a:pathLst>
                <a:path extrusionOk="0" h="117" w="441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475075" y="2785525"/>
              <a:ext cx="7475" cy="2475"/>
            </a:xfrm>
            <a:custGeom>
              <a:rect b="b" l="l" r="r" t="t"/>
              <a:pathLst>
                <a:path extrusionOk="0" h="99" w="299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5611700" y="2953775"/>
              <a:ext cx="21450" cy="8575"/>
            </a:xfrm>
            <a:custGeom>
              <a:rect b="b" l="l" r="r" t="t"/>
              <a:pathLst>
                <a:path extrusionOk="0" h="343" w="858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5611700" y="2957000"/>
              <a:ext cx="10450" cy="3925"/>
            </a:xfrm>
            <a:custGeom>
              <a:rect b="b" l="l" r="r" t="t"/>
              <a:pathLst>
                <a:path extrusionOk="0" h="157" w="418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5417325" y="2789175"/>
              <a:ext cx="7475" cy="22150"/>
            </a:xfrm>
            <a:custGeom>
              <a:rect b="b" l="l" r="r" t="t"/>
              <a:pathLst>
                <a:path extrusionOk="0" h="886" w="299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417025" y="2821000"/>
              <a:ext cx="4200" cy="10750"/>
            </a:xfrm>
            <a:custGeom>
              <a:rect b="b" l="l" r="r" t="t"/>
              <a:pathLst>
                <a:path extrusionOk="0" h="430" w="168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5417625" y="2809700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5443525" y="2705400"/>
              <a:ext cx="10450" cy="7600"/>
            </a:xfrm>
            <a:custGeom>
              <a:rect b="b" l="l" r="r" t="t"/>
              <a:pathLst>
                <a:path extrusionOk="0" h="304" w="418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5425075" y="2842450"/>
              <a:ext cx="8350" cy="3900"/>
            </a:xfrm>
            <a:custGeom>
              <a:rect b="b" l="l" r="r" t="t"/>
              <a:pathLst>
                <a:path extrusionOk="0" h="156" w="334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5457525" y="2704425"/>
              <a:ext cx="10725" cy="9000"/>
            </a:xfrm>
            <a:custGeom>
              <a:rect b="b" l="l" r="r" t="t"/>
              <a:pathLst>
                <a:path extrusionOk="0" h="360" w="429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5460500" y="2698000"/>
              <a:ext cx="8350" cy="7850"/>
            </a:xfrm>
            <a:custGeom>
              <a:rect b="b" l="l" r="r" t="t"/>
              <a:pathLst>
                <a:path extrusionOk="0" h="314" w="334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5450075" y="270440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5457225" y="2698375"/>
              <a:ext cx="5075" cy="4200"/>
            </a:xfrm>
            <a:custGeom>
              <a:rect b="b" l="l" r="r" t="t"/>
              <a:pathLst>
                <a:path extrusionOk="0" h="168" w="203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0800" y="2693050"/>
              <a:ext cx="22050" cy="9525"/>
            </a:xfrm>
            <a:custGeom>
              <a:rect b="b" l="l" r="r" t="t"/>
              <a:pathLst>
                <a:path extrusionOk="0" h="381" w="882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5956375" y="2811350"/>
              <a:ext cx="17000" cy="5975"/>
            </a:xfrm>
            <a:custGeom>
              <a:rect b="b" l="l" r="r" t="t"/>
              <a:pathLst>
                <a:path extrusionOk="0" h="239" w="68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5812325" y="3617350"/>
              <a:ext cx="11025" cy="7650"/>
            </a:xfrm>
            <a:custGeom>
              <a:rect b="b" l="l" r="r" t="t"/>
              <a:pathLst>
                <a:path extrusionOk="0" h="306" w="441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5774825" y="3617300"/>
              <a:ext cx="12525" cy="3250"/>
            </a:xfrm>
            <a:custGeom>
              <a:rect b="b" l="l" r="r" t="t"/>
              <a:pathLst>
                <a:path extrusionOk="0" h="130" w="501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6142425" y="3647000"/>
              <a:ext cx="3900" cy="2425"/>
            </a:xfrm>
            <a:custGeom>
              <a:rect b="b" l="l" r="r" t="t"/>
              <a:pathLst>
                <a:path extrusionOk="0" h="97" w="156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5767975" y="3617550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5708725" y="3603250"/>
              <a:ext cx="10450" cy="7050"/>
            </a:xfrm>
            <a:custGeom>
              <a:rect b="b" l="l" r="r" t="t"/>
              <a:pathLst>
                <a:path extrusionOk="0" h="282" w="418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6096000" y="3481225"/>
              <a:ext cx="6850" cy="2250"/>
            </a:xfrm>
            <a:custGeom>
              <a:rect b="b" l="l" r="r" t="t"/>
              <a:pathLst>
                <a:path extrusionOk="0" h="90" w="274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5911450" y="3475600"/>
              <a:ext cx="71450" cy="13675"/>
            </a:xfrm>
            <a:custGeom>
              <a:rect b="b" l="l" r="r" t="t"/>
              <a:pathLst>
                <a:path extrusionOk="0" h="547" w="2858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981100" y="3477350"/>
              <a:ext cx="64025" cy="12225"/>
            </a:xfrm>
            <a:custGeom>
              <a:rect b="b" l="l" r="r" t="t"/>
              <a:pathLst>
                <a:path extrusionOk="0" h="489" w="2561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6004900" y="3481225"/>
              <a:ext cx="48250" cy="11650"/>
            </a:xfrm>
            <a:custGeom>
              <a:rect b="b" l="l" r="r" t="t"/>
              <a:pathLst>
                <a:path extrusionOk="0" h="466" w="193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5980200" y="3477650"/>
              <a:ext cx="37825" cy="3175"/>
            </a:xfrm>
            <a:custGeom>
              <a:rect b="b" l="l" r="r" t="t"/>
              <a:pathLst>
                <a:path extrusionOk="0" h="127" w="1513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5966500" y="3477650"/>
              <a:ext cx="11650" cy="2575"/>
            </a:xfrm>
            <a:custGeom>
              <a:rect b="b" l="l" r="r" t="t"/>
              <a:pathLst>
                <a:path extrusionOk="0" h="103" w="466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6023350" y="3477650"/>
              <a:ext cx="4500" cy="1575"/>
            </a:xfrm>
            <a:custGeom>
              <a:rect b="b" l="l" r="r" t="t"/>
              <a:pathLst>
                <a:path extrusionOk="0" h="63" w="18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5847150" y="3473775"/>
              <a:ext cx="45275" cy="11350"/>
            </a:xfrm>
            <a:custGeom>
              <a:rect b="b" l="l" r="r" t="t"/>
              <a:pathLst>
                <a:path extrusionOk="0" h="454" w="1811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5900725" y="3473525"/>
              <a:ext cx="37225" cy="6175"/>
            </a:xfrm>
            <a:custGeom>
              <a:rect b="b" l="l" r="r" t="t"/>
              <a:pathLst>
                <a:path extrusionOk="0" h="247" w="1489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890900" y="3474075"/>
              <a:ext cx="22050" cy="11175"/>
            </a:xfrm>
            <a:custGeom>
              <a:rect b="b" l="l" r="r" t="t"/>
              <a:pathLst>
                <a:path extrusionOk="0" h="447" w="882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941500" y="3473475"/>
              <a:ext cx="7175" cy="3000"/>
            </a:xfrm>
            <a:custGeom>
              <a:rect b="b" l="l" r="r" t="t"/>
              <a:pathLst>
                <a:path extrusionOk="0" h="120" w="287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5887625" y="3473775"/>
              <a:ext cx="5375" cy="3600"/>
            </a:xfrm>
            <a:custGeom>
              <a:rect b="b" l="l" r="r" t="t"/>
              <a:pathLst>
                <a:path extrusionOk="0" h="144" w="215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142425" y="3495550"/>
              <a:ext cx="14300" cy="6700"/>
            </a:xfrm>
            <a:custGeom>
              <a:rect b="b" l="l" r="r" t="t"/>
              <a:pathLst>
                <a:path extrusionOk="0" h="268" w="572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6088250" y="349162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6106400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6102825" y="3495200"/>
              <a:ext cx="3600" cy="1625"/>
            </a:xfrm>
            <a:custGeom>
              <a:rect b="b" l="l" r="r" t="t"/>
              <a:pathLst>
                <a:path extrusionOk="0" h="65" w="144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6117125" y="3493475"/>
              <a:ext cx="3900" cy="1750"/>
            </a:xfrm>
            <a:custGeom>
              <a:rect b="b" l="l" r="r" t="t"/>
              <a:pathLst>
                <a:path extrusionOk="0" h="70" w="156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5377150" y="3508900"/>
              <a:ext cx="124750" cy="13925"/>
            </a:xfrm>
            <a:custGeom>
              <a:rect b="b" l="l" r="r" t="t"/>
              <a:pathLst>
                <a:path extrusionOk="0" h="557" w="499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5422700" y="3532475"/>
              <a:ext cx="58050" cy="12750"/>
            </a:xfrm>
            <a:custGeom>
              <a:rect b="b" l="l" r="r" t="t"/>
              <a:pathLst>
                <a:path extrusionOk="0" h="510" w="2322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489075" y="3540700"/>
              <a:ext cx="38125" cy="10125"/>
            </a:xfrm>
            <a:custGeom>
              <a:rect b="b" l="l" r="r" t="t"/>
              <a:pathLst>
                <a:path extrusionOk="0" h="405" w="1525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5500375" y="3514950"/>
              <a:ext cx="39925" cy="8750"/>
            </a:xfrm>
            <a:custGeom>
              <a:rect b="b" l="l" r="r" t="t"/>
              <a:pathLst>
                <a:path extrusionOk="0" h="350" w="1597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5439050" y="3492225"/>
              <a:ext cx="43500" cy="7900"/>
            </a:xfrm>
            <a:custGeom>
              <a:rect b="b" l="l" r="r" t="t"/>
              <a:pathLst>
                <a:path extrusionOk="0" h="316" w="174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5557225" y="3499075"/>
              <a:ext cx="44975" cy="7400"/>
            </a:xfrm>
            <a:custGeom>
              <a:rect b="b" l="l" r="r" t="t"/>
              <a:pathLst>
                <a:path extrusionOk="0" h="296" w="1799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5406325" y="3530925"/>
              <a:ext cx="50925" cy="7175"/>
            </a:xfrm>
            <a:custGeom>
              <a:rect b="b" l="l" r="r" t="t"/>
              <a:pathLst>
                <a:path extrusionOk="0" h="287" w="2037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5475375" y="3537575"/>
              <a:ext cx="17875" cy="9300"/>
            </a:xfrm>
            <a:custGeom>
              <a:rect b="b" l="l" r="r" t="t"/>
              <a:pathLst>
                <a:path extrusionOk="0" h="372" w="715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525675" y="3543775"/>
              <a:ext cx="11050" cy="9600"/>
            </a:xfrm>
            <a:custGeom>
              <a:rect b="b" l="l" r="r" t="t"/>
              <a:pathLst>
                <a:path extrusionOk="0" h="384" w="442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5600700" y="3502950"/>
              <a:ext cx="4475" cy="3175"/>
            </a:xfrm>
            <a:custGeom>
              <a:rect b="b" l="l" r="r" t="t"/>
              <a:pathLst>
                <a:path extrusionOk="0" h="127" w="179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5524775" y="3542150"/>
              <a:ext cx="8075" cy="3675"/>
            </a:xfrm>
            <a:custGeom>
              <a:rect b="b" l="l" r="r" t="t"/>
              <a:pathLst>
                <a:path extrusionOk="0" h="147" w="323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5485800" y="3538650"/>
              <a:ext cx="7450" cy="3100"/>
            </a:xfrm>
            <a:custGeom>
              <a:rect b="b" l="l" r="r" t="t"/>
              <a:pathLst>
                <a:path extrusionOk="0" h="124" w="298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5460800" y="3496050"/>
              <a:ext cx="7150" cy="3725"/>
            </a:xfrm>
            <a:custGeom>
              <a:rect b="b" l="l" r="r" t="t"/>
              <a:pathLst>
                <a:path extrusionOk="0" h="149" w="286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5489650" y="3497300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5392925" y="3530925"/>
              <a:ext cx="3600" cy="1800"/>
            </a:xfrm>
            <a:custGeom>
              <a:rect b="b" l="l" r="r" t="t"/>
              <a:pathLst>
                <a:path extrusionOk="0" h="72" w="144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5402750" y="3534500"/>
              <a:ext cx="22350" cy="7850"/>
            </a:xfrm>
            <a:custGeom>
              <a:rect b="b" l="l" r="r" t="t"/>
              <a:pathLst>
                <a:path extrusionOk="0" h="314" w="894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5479850" y="3559600"/>
              <a:ext cx="13100" cy="14125"/>
            </a:xfrm>
            <a:custGeom>
              <a:rect b="b" l="l" r="r" t="t"/>
              <a:pathLst>
                <a:path extrusionOk="0" h="565" w="524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5514975" y="3548775"/>
              <a:ext cx="17875" cy="4200"/>
            </a:xfrm>
            <a:custGeom>
              <a:rect b="b" l="l" r="r" t="t"/>
              <a:pathLst>
                <a:path extrusionOk="0" h="168" w="715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5464950" y="3556600"/>
              <a:ext cx="8375" cy="6500"/>
            </a:xfrm>
            <a:custGeom>
              <a:rect b="b" l="l" r="r" t="t"/>
              <a:pathLst>
                <a:path extrusionOk="0" h="260" w="335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5518525" y="3560100"/>
              <a:ext cx="7175" cy="7150"/>
            </a:xfrm>
            <a:custGeom>
              <a:rect b="b" l="l" r="r" t="t"/>
              <a:pathLst>
                <a:path extrusionOk="0" h="286" w="287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5399775" y="3535225"/>
              <a:ext cx="6575" cy="3900"/>
            </a:xfrm>
            <a:custGeom>
              <a:rect b="b" l="l" r="r" t="t"/>
              <a:pathLst>
                <a:path extrusionOk="0" h="156" w="263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5478650" y="3545800"/>
              <a:ext cx="8050" cy="2300"/>
            </a:xfrm>
            <a:custGeom>
              <a:rect b="b" l="l" r="r" t="t"/>
              <a:pathLst>
                <a:path extrusionOk="0" h="92" w="322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5532825" y="3552650"/>
              <a:ext cx="3300" cy="1800"/>
            </a:xfrm>
            <a:custGeom>
              <a:rect b="b" l="l" r="r" t="t"/>
              <a:pathLst>
                <a:path extrusionOk="0" h="72" w="132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5507525" y="3549375"/>
              <a:ext cx="3600" cy="1300"/>
            </a:xfrm>
            <a:custGeom>
              <a:rect b="b" l="l" r="r" t="t"/>
              <a:pathLst>
                <a:path extrusionOk="0" h="52" w="144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503050" y="3567225"/>
              <a:ext cx="7275" cy="5100"/>
            </a:xfrm>
            <a:custGeom>
              <a:rect b="b" l="l" r="r" t="t"/>
              <a:pathLst>
                <a:path extrusionOk="0" h="204" w="291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5471800" y="3559800"/>
              <a:ext cx="3600" cy="4775"/>
            </a:xfrm>
            <a:custGeom>
              <a:rect b="b" l="l" r="r" t="t"/>
              <a:pathLst>
                <a:path extrusionOk="0" h="191" w="144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5855775" y="3563375"/>
              <a:ext cx="6875" cy="6250"/>
            </a:xfrm>
            <a:custGeom>
              <a:rect b="b" l="l" r="r" t="t"/>
              <a:pathLst>
                <a:path extrusionOk="0" h="250" w="275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5905775" y="3567525"/>
              <a:ext cx="6500" cy="6150"/>
            </a:xfrm>
            <a:custGeom>
              <a:rect b="b" l="l" r="r" t="t"/>
              <a:pathLst>
                <a:path extrusionOk="0" h="246" w="26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5375075" y="3559825"/>
              <a:ext cx="31875" cy="16075"/>
            </a:xfrm>
            <a:custGeom>
              <a:rect b="b" l="l" r="r" t="t"/>
              <a:pathLst>
                <a:path extrusionOk="0" h="643" w="1275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5850425" y="3595500"/>
              <a:ext cx="4775" cy="3175"/>
            </a:xfrm>
            <a:custGeom>
              <a:rect b="b" l="l" r="r" t="t"/>
              <a:pathLst>
                <a:path extrusionOk="0" h="127" w="191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5719750" y="3581825"/>
              <a:ext cx="9450" cy="6575"/>
            </a:xfrm>
            <a:custGeom>
              <a:rect b="b" l="l" r="r" t="t"/>
              <a:pathLst>
                <a:path extrusionOk="0" h="263" w="378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6088400" y="3617250"/>
              <a:ext cx="7325" cy="3725"/>
            </a:xfrm>
            <a:custGeom>
              <a:rect b="b" l="l" r="r" t="t"/>
              <a:pathLst>
                <a:path extrusionOk="0" h="149" w="293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998950" y="3574375"/>
              <a:ext cx="10150" cy="10150"/>
            </a:xfrm>
            <a:custGeom>
              <a:rect b="b" l="l" r="r" t="t"/>
              <a:pathLst>
                <a:path extrusionOk="0" h="406" w="406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5439350" y="3563675"/>
              <a:ext cx="5700" cy="5375"/>
            </a:xfrm>
            <a:custGeom>
              <a:rect b="b" l="l" r="r" t="t"/>
              <a:pathLst>
                <a:path extrusionOk="0" h="215" w="228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5452450" y="3565175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908175" y="3548675"/>
              <a:ext cx="94075" cy="16400"/>
            </a:xfrm>
            <a:custGeom>
              <a:rect b="b" l="l" r="r" t="t"/>
              <a:pathLst>
                <a:path extrusionOk="0" h="656" w="3763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5987050" y="3578550"/>
              <a:ext cx="2700" cy="1800"/>
            </a:xfrm>
            <a:custGeom>
              <a:rect b="b" l="l" r="r" t="t"/>
              <a:pathLst>
                <a:path extrusionOk="0" h="72" w="108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5705475" y="3558200"/>
              <a:ext cx="24125" cy="5425"/>
            </a:xfrm>
            <a:custGeom>
              <a:rect b="b" l="l" r="r" t="t"/>
              <a:pathLst>
                <a:path extrusionOk="0" h="217" w="965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5740575" y="3556725"/>
              <a:ext cx="7175" cy="4775"/>
            </a:xfrm>
            <a:custGeom>
              <a:rect b="b" l="l" r="r" t="t"/>
              <a:pathLst>
                <a:path extrusionOk="0" h="191" w="287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5698325" y="3561575"/>
              <a:ext cx="2700" cy="1450"/>
            </a:xfrm>
            <a:custGeom>
              <a:rect b="b" l="l" r="r" t="t"/>
              <a:pathLst>
                <a:path extrusionOk="0" h="58" w="108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6100150" y="3641350"/>
              <a:ext cx="2125" cy="2625"/>
            </a:xfrm>
            <a:custGeom>
              <a:rect b="b" l="l" r="r" t="t"/>
              <a:pathLst>
                <a:path extrusionOk="0" h="105" w="85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5798325" y="3617550"/>
              <a:ext cx="3900" cy="2700"/>
            </a:xfrm>
            <a:custGeom>
              <a:rect b="b" l="l" r="r" t="t"/>
              <a:pathLst>
                <a:path extrusionOk="0" h="108" w="156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5724800" y="3515450"/>
              <a:ext cx="116725" cy="13800"/>
            </a:xfrm>
            <a:custGeom>
              <a:rect b="b" l="l" r="r" t="t"/>
              <a:pathLst>
                <a:path extrusionOk="0" h="552" w="4669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5825500" y="3522500"/>
              <a:ext cx="84475" cy="13075"/>
            </a:xfrm>
            <a:custGeom>
              <a:rect b="b" l="l" r="r" t="t"/>
              <a:pathLst>
                <a:path extrusionOk="0" h="523" w="3379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5905500" y="3527500"/>
              <a:ext cx="84250" cy="13875"/>
            </a:xfrm>
            <a:custGeom>
              <a:rect b="b" l="l" r="r" t="t"/>
              <a:pathLst>
                <a:path extrusionOk="0" h="555" w="337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840900" y="3480325"/>
              <a:ext cx="65500" cy="19675"/>
            </a:xfrm>
            <a:custGeom>
              <a:rect b="b" l="l" r="r" t="t"/>
              <a:pathLst>
                <a:path extrusionOk="0" h="787" w="262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5991225" y="3534800"/>
              <a:ext cx="40200" cy="11625"/>
            </a:xfrm>
            <a:custGeom>
              <a:rect b="b" l="l" r="r" t="t"/>
              <a:pathLst>
                <a:path extrusionOk="0" h="465" w="1608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5693650" y="3512225"/>
              <a:ext cx="32975" cy="10375"/>
            </a:xfrm>
            <a:custGeom>
              <a:rect b="b" l="l" r="r" t="t"/>
              <a:pathLst>
                <a:path extrusionOk="0" h="415" w="1319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5837325" y="3491625"/>
              <a:ext cx="43175" cy="7475"/>
            </a:xfrm>
            <a:custGeom>
              <a:rect b="b" l="l" r="r" t="t"/>
              <a:pathLst>
                <a:path extrusionOk="0" h="299" w="1727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5676300" y="3502650"/>
              <a:ext cx="14600" cy="10725"/>
            </a:xfrm>
            <a:custGeom>
              <a:rect b="b" l="l" r="r" t="t"/>
              <a:pathLst>
                <a:path extrusionOk="0" h="429" w="584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5686700" y="3509200"/>
              <a:ext cx="11650" cy="7450"/>
            </a:xfrm>
            <a:custGeom>
              <a:rect b="b" l="l" r="r" t="t"/>
              <a:pathLst>
                <a:path extrusionOk="0" h="298" w="466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5730175" y="3520350"/>
              <a:ext cx="14300" cy="4275"/>
            </a:xfrm>
            <a:custGeom>
              <a:rect b="b" l="l" r="r" t="t"/>
              <a:pathLst>
                <a:path extrusionOk="0" h="171" w="572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5717675" y="3520800"/>
              <a:ext cx="4475" cy="1450"/>
            </a:xfrm>
            <a:custGeom>
              <a:rect b="b" l="l" r="r" t="t"/>
              <a:pathLst>
                <a:path extrusionOk="0" h="58" w="179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6199575" y="3507700"/>
              <a:ext cx="4475" cy="1225"/>
            </a:xfrm>
            <a:custGeom>
              <a:rect b="b" l="l" r="r" t="t"/>
              <a:pathLst>
                <a:path extrusionOk="0" h="49" w="179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5940025" y="3486375"/>
              <a:ext cx="49725" cy="13100"/>
            </a:xfrm>
            <a:custGeom>
              <a:rect b="b" l="l" r="r" t="t"/>
              <a:pathLst>
                <a:path extrusionOk="0" h="524" w="1989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5884650" y="3482550"/>
              <a:ext cx="37225" cy="15950"/>
            </a:xfrm>
            <a:custGeom>
              <a:rect b="b" l="l" r="r" t="t"/>
              <a:pathLst>
                <a:path extrusionOk="0" h="638" w="1489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6045375" y="3491625"/>
              <a:ext cx="28275" cy="10975"/>
            </a:xfrm>
            <a:custGeom>
              <a:rect b="b" l="l" r="r" t="t"/>
              <a:pathLst>
                <a:path extrusionOk="0" h="439" w="1131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6012950" y="3489850"/>
              <a:ext cx="30375" cy="11925"/>
            </a:xfrm>
            <a:custGeom>
              <a:rect b="b" l="l" r="r" t="t"/>
              <a:pathLst>
                <a:path extrusionOk="0" h="477" w="1215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5989725" y="3486350"/>
              <a:ext cx="22350" cy="14600"/>
            </a:xfrm>
            <a:custGeom>
              <a:rect b="b" l="l" r="r" t="t"/>
              <a:pathLst>
                <a:path extrusionOk="0" h="584" w="894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6006100" y="3488050"/>
              <a:ext cx="30375" cy="8275"/>
            </a:xfrm>
            <a:custGeom>
              <a:rect b="b" l="l" r="r" t="t"/>
              <a:pathLst>
                <a:path extrusionOk="0" h="331" w="1215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5917700" y="3486450"/>
              <a:ext cx="19375" cy="12350"/>
            </a:xfrm>
            <a:custGeom>
              <a:rect b="b" l="l" r="r" t="t"/>
              <a:pathLst>
                <a:path extrusionOk="0" h="494" w="775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5977225" y="3485975"/>
              <a:ext cx="14900" cy="12525"/>
            </a:xfrm>
            <a:custGeom>
              <a:rect b="b" l="l" r="r" t="t"/>
              <a:pathLst>
                <a:path extrusionOk="0" h="501" w="596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5908750" y="3491625"/>
              <a:ext cx="15225" cy="6875"/>
            </a:xfrm>
            <a:custGeom>
              <a:rect b="b" l="l" r="r" t="t"/>
              <a:pathLst>
                <a:path extrusionOk="0" h="275" w="609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5970375" y="3497200"/>
              <a:ext cx="10750" cy="4950"/>
            </a:xfrm>
            <a:custGeom>
              <a:rect b="b" l="l" r="r" t="t"/>
              <a:pathLst>
                <a:path extrusionOk="0" h="198" w="43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6034675" y="3488350"/>
              <a:ext cx="14000" cy="6875"/>
            </a:xfrm>
            <a:custGeom>
              <a:rect b="b" l="l" r="r" t="t"/>
              <a:pathLst>
                <a:path extrusionOk="0" h="275" w="56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5998950" y="3498475"/>
              <a:ext cx="10750" cy="3750"/>
            </a:xfrm>
            <a:custGeom>
              <a:rect b="b" l="l" r="r" t="t"/>
              <a:pathLst>
                <a:path extrusionOk="0" h="150" w="43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6034975" y="3498775"/>
              <a:ext cx="7150" cy="2950"/>
            </a:xfrm>
            <a:custGeom>
              <a:rect b="b" l="l" r="r" t="t"/>
              <a:pathLst>
                <a:path extrusionOk="0" h="118" w="286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5991800" y="3495500"/>
              <a:ext cx="7175" cy="3600"/>
            </a:xfrm>
            <a:custGeom>
              <a:rect b="b" l="l" r="r" t="t"/>
              <a:pathLst>
                <a:path extrusionOk="0" h="144" w="287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016800" y="3498775"/>
              <a:ext cx="7475" cy="2950"/>
            </a:xfrm>
            <a:custGeom>
              <a:rect b="b" l="l" r="r" t="t"/>
              <a:pathLst>
                <a:path extrusionOk="0" h="118" w="299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5943875" y="3495200"/>
              <a:ext cx="8675" cy="3300"/>
            </a:xfrm>
            <a:custGeom>
              <a:rect b="b" l="l" r="r" t="t"/>
              <a:pathLst>
                <a:path extrusionOk="0" h="132" w="347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5930500" y="3493325"/>
              <a:ext cx="8050" cy="5175"/>
            </a:xfrm>
            <a:custGeom>
              <a:rect b="b" l="l" r="r" t="t"/>
              <a:pathLst>
                <a:path extrusionOk="0" h="207" w="322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5937925" y="3492950"/>
              <a:ext cx="7475" cy="5550"/>
            </a:xfrm>
            <a:custGeom>
              <a:rect b="b" l="l" r="r" t="t"/>
              <a:pathLst>
                <a:path extrusionOk="0" h="222" w="299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6042100" y="3494800"/>
              <a:ext cx="4300" cy="4000"/>
            </a:xfrm>
            <a:custGeom>
              <a:rect b="b" l="l" r="r" t="t"/>
              <a:pathLst>
                <a:path extrusionOk="0" h="160" w="172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5955800" y="3496700"/>
              <a:ext cx="4175" cy="2025"/>
            </a:xfrm>
            <a:custGeom>
              <a:rect b="b" l="l" r="r" t="t"/>
              <a:pathLst>
                <a:path extrusionOk="0" h="81" w="167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5824825" y="3537975"/>
              <a:ext cx="69975" cy="14400"/>
            </a:xfrm>
            <a:custGeom>
              <a:rect b="b" l="l" r="r" t="t"/>
              <a:pathLst>
                <a:path extrusionOk="0" h="576" w="2799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711125" y="3534800"/>
              <a:ext cx="63125" cy="10675"/>
            </a:xfrm>
            <a:custGeom>
              <a:rect b="b" l="l" r="r" t="t"/>
              <a:pathLst>
                <a:path extrusionOk="0" h="427" w="2525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5757725" y="3535375"/>
              <a:ext cx="56400" cy="9850"/>
            </a:xfrm>
            <a:custGeom>
              <a:rect b="b" l="l" r="r" t="t"/>
              <a:pathLst>
                <a:path extrusionOk="0" h="394" w="2256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5678075" y="3534500"/>
              <a:ext cx="39325" cy="8050"/>
            </a:xfrm>
            <a:custGeom>
              <a:rect b="b" l="l" r="r" t="t"/>
              <a:pathLst>
                <a:path extrusionOk="0" h="322" w="1573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5837325" y="3531175"/>
              <a:ext cx="40200" cy="3950"/>
            </a:xfrm>
            <a:custGeom>
              <a:rect b="b" l="l" r="r" t="t"/>
              <a:pathLst>
                <a:path extrusionOk="0" h="158" w="1608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5837025" y="3537925"/>
              <a:ext cx="36050" cy="4350"/>
            </a:xfrm>
            <a:custGeom>
              <a:rect b="b" l="l" r="r" t="t"/>
              <a:pathLst>
                <a:path extrusionOk="0" h="174" w="1442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5892775" y="3544025"/>
              <a:ext cx="31500" cy="10725"/>
            </a:xfrm>
            <a:custGeom>
              <a:rect b="b" l="l" r="r" t="t"/>
              <a:pathLst>
                <a:path extrusionOk="0" h="429" w="126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5768575" y="3533125"/>
              <a:ext cx="30675" cy="5400"/>
            </a:xfrm>
            <a:custGeom>
              <a:rect b="b" l="l" r="r" t="t"/>
              <a:pathLst>
                <a:path extrusionOk="0" h="216" w="1227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5664100" y="3534225"/>
              <a:ext cx="19350" cy="7425"/>
            </a:xfrm>
            <a:custGeom>
              <a:rect b="b" l="l" r="r" t="t"/>
              <a:pathLst>
                <a:path extrusionOk="0" h="297" w="774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5882875" y="3542050"/>
              <a:ext cx="19650" cy="10325"/>
            </a:xfrm>
            <a:custGeom>
              <a:rect b="b" l="l" r="r" t="t"/>
              <a:pathLst>
                <a:path extrusionOk="0" h="413" w="786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5790900" y="3527950"/>
              <a:ext cx="22350" cy="3450"/>
            </a:xfrm>
            <a:custGeom>
              <a:rect b="b" l="l" r="r" t="t"/>
              <a:pathLst>
                <a:path extrusionOk="0" h="138" w="894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5902225" y="3532775"/>
              <a:ext cx="18475" cy="5725"/>
            </a:xfrm>
            <a:custGeom>
              <a:rect b="b" l="l" r="r" t="t"/>
              <a:pathLst>
                <a:path extrusionOk="0" h="229" w="739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5812025" y="3536650"/>
              <a:ext cx="15800" cy="6600"/>
            </a:xfrm>
            <a:custGeom>
              <a:rect b="b" l="l" r="r" t="t"/>
              <a:pathLst>
                <a:path extrusionOk="0" h="264" w="632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5981100" y="3537775"/>
              <a:ext cx="14000" cy="4175"/>
            </a:xfrm>
            <a:custGeom>
              <a:rect b="b" l="l" r="r" t="t"/>
              <a:pathLst>
                <a:path extrusionOk="0" h="167" w="56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800725" y="3534725"/>
              <a:ext cx="11925" cy="3500"/>
            </a:xfrm>
            <a:custGeom>
              <a:rect b="b" l="l" r="r" t="t"/>
              <a:pathLst>
                <a:path extrusionOk="0" h="140" w="477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5902225" y="3544900"/>
              <a:ext cx="11625" cy="4225"/>
            </a:xfrm>
            <a:custGeom>
              <a:rect b="b" l="l" r="r" t="t"/>
              <a:pathLst>
                <a:path extrusionOk="0" h="169" w="465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5826600" y="3535600"/>
              <a:ext cx="7175" cy="6050"/>
            </a:xfrm>
            <a:custGeom>
              <a:rect b="b" l="l" r="r" t="t"/>
              <a:pathLst>
                <a:path extrusionOk="0" h="242" w="287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5816200" y="3535425"/>
              <a:ext cx="7150" cy="2375"/>
            </a:xfrm>
            <a:custGeom>
              <a:rect b="b" l="l" r="r" t="t"/>
              <a:pathLst>
                <a:path extrusionOk="0" h="95" w="286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5915900" y="3546300"/>
              <a:ext cx="8375" cy="2500"/>
            </a:xfrm>
            <a:custGeom>
              <a:rect b="b" l="l" r="r" t="t"/>
              <a:pathLst>
                <a:path extrusionOk="0" h="100" w="335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762025" y="3534800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814700" y="3527950"/>
              <a:ext cx="6275" cy="2400"/>
            </a:xfrm>
            <a:custGeom>
              <a:rect b="b" l="l" r="r" t="t"/>
              <a:pathLst>
                <a:path extrusionOk="0" h="96" w="251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5811425" y="3527950"/>
              <a:ext cx="5675" cy="2400"/>
            </a:xfrm>
            <a:custGeom>
              <a:rect b="b" l="l" r="r" t="t"/>
              <a:pathLst>
                <a:path extrusionOk="0" h="96" w="227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5822150" y="3527350"/>
              <a:ext cx="5375" cy="3000"/>
            </a:xfrm>
            <a:custGeom>
              <a:rect b="b" l="l" r="r" t="t"/>
              <a:pathLst>
                <a:path extrusionOk="0" h="120" w="215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18275" y="3527950"/>
              <a:ext cx="5675" cy="3000"/>
            </a:xfrm>
            <a:custGeom>
              <a:rect b="b" l="l" r="r" t="t"/>
              <a:pathLst>
                <a:path extrusionOk="0" h="120" w="227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5877200" y="3539925"/>
              <a:ext cx="3300" cy="2250"/>
            </a:xfrm>
            <a:custGeom>
              <a:rect b="b" l="l" r="r" t="t"/>
              <a:pathLst>
                <a:path extrusionOk="0" h="90" w="132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5873050" y="3541925"/>
              <a:ext cx="4175" cy="2050"/>
            </a:xfrm>
            <a:custGeom>
              <a:rect b="b" l="l" r="r" t="t"/>
              <a:pathLst>
                <a:path extrusionOk="0" h="82" w="167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5880175" y="3541925"/>
              <a:ext cx="4200" cy="1225"/>
            </a:xfrm>
            <a:custGeom>
              <a:rect b="b" l="l" r="r" t="t"/>
              <a:pathLst>
                <a:path extrusionOk="0" h="49" w="168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5540275" y="2121775"/>
              <a:ext cx="46450" cy="15950"/>
            </a:xfrm>
            <a:custGeom>
              <a:rect b="b" l="l" r="r" t="t"/>
              <a:pathLst>
                <a:path extrusionOk="0" h="638" w="1858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5514125" y="2128975"/>
              <a:ext cx="47000" cy="12275"/>
            </a:xfrm>
            <a:custGeom>
              <a:rect b="b" l="l" r="r" t="t"/>
              <a:pathLst>
                <a:path extrusionOk="0" h="491" w="188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493225" y="2125300"/>
              <a:ext cx="25025" cy="16500"/>
            </a:xfrm>
            <a:custGeom>
              <a:rect b="b" l="l" r="r" t="t"/>
              <a:pathLst>
                <a:path extrusionOk="0" h="660" w="1001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5366425" y="2107525"/>
              <a:ext cx="19375" cy="16075"/>
            </a:xfrm>
            <a:custGeom>
              <a:rect b="b" l="l" r="r" t="t"/>
              <a:pathLst>
                <a:path extrusionOk="0" h="643" w="775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5482525" y="2124975"/>
              <a:ext cx="19950" cy="11450"/>
            </a:xfrm>
            <a:custGeom>
              <a:rect b="b" l="l" r="r" t="t"/>
              <a:pathLst>
                <a:path extrusionOk="0" h="458" w="798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5391725" y="2124800"/>
              <a:ext cx="5100" cy="8050"/>
            </a:xfrm>
            <a:custGeom>
              <a:rect b="b" l="l" r="r" t="t"/>
              <a:pathLst>
                <a:path extrusionOk="0" h="322" w="204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5443150" y="2128375"/>
              <a:ext cx="6950" cy="6700"/>
            </a:xfrm>
            <a:custGeom>
              <a:rect b="b" l="l" r="r" t="t"/>
              <a:pathLst>
                <a:path extrusionOk="0" h="268" w="278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384300" y="2121525"/>
              <a:ext cx="8650" cy="3600"/>
            </a:xfrm>
            <a:custGeom>
              <a:rect b="b" l="l" r="r" t="t"/>
              <a:pathLst>
                <a:path extrusionOk="0" h="144" w="346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5450075" y="2127475"/>
              <a:ext cx="1500" cy="1525"/>
            </a:xfrm>
            <a:custGeom>
              <a:rect b="b" l="l" r="r" t="t"/>
              <a:pathLst>
                <a:path extrusionOk="0" h="61" w="6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5478650" y="2126950"/>
              <a:ext cx="3900" cy="2050"/>
            </a:xfrm>
            <a:custGeom>
              <a:rect b="b" l="l" r="r" t="t"/>
              <a:pathLst>
                <a:path extrusionOk="0" h="82" w="156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704575" y="2135500"/>
              <a:ext cx="79200" cy="11950"/>
            </a:xfrm>
            <a:custGeom>
              <a:rect b="b" l="l" r="r" t="t"/>
              <a:pathLst>
                <a:path extrusionOk="0" h="478" w="3168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5664100" y="2138775"/>
              <a:ext cx="87525" cy="12600"/>
            </a:xfrm>
            <a:custGeom>
              <a:rect b="b" l="l" r="r" t="t"/>
              <a:pathLst>
                <a:path extrusionOk="0" h="504" w="3501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5634925" y="2142525"/>
              <a:ext cx="78300" cy="13325"/>
            </a:xfrm>
            <a:custGeom>
              <a:rect b="b" l="l" r="r" t="t"/>
              <a:pathLst>
                <a:path extrusionOk="0" h="533" w="3132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5610500" y="2137600"/>
              <a:ext cx="40525" cy="13000"/>
            </a:xfrm>
            <a:custGeom>
              <a:rect b="b" l="l" r="r" t="t"/>
              <a:pathLst>
                <a:path extrusionOk="0" h="520" w="1621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5632525" y="2125275"/>
              <a:ext cx="25450" cy="10550"/>
            </a:xfrm>
            <a:custGeom>
              <a:rect b="b" l="l" r="r" t="t"/>
              <a:pathLst>
                <a:path extrusionOk="0" h="422" w="1018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5654275" y="2141250"/>
              <a:ext cx="8950" cy="5725"/>
            </a:xfrm>
            <a:custGeom>
              <a:rect b="b" l="l" r="r" t="t"/>
              <a:pathLst>
                <a:path extrusionOk="0" h="229" w="358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5661700" y="2142650"/>
              <a:ext cx="3900" cy="4200"/>
            </a:xfrm>
            <a:custGeom>
              <a:rect b="b" l="l" r="r" t="t"/>
              <a:pathLst>
                <a:path extrusionOk="0" h="168" w="156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5553950" y="2128500"/>
              <a:ext cx="61350" cy="16275"/>
            </a:xfrm>
            <a:custGeom>
              <a:rect b="b" l="l" r="r" t="t"/>
              <a:pathLst>
                <a:path extrusionOk="0" h="651" w="2454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5618550" y="2133275"/>
              <a:ext cx="18475" cy="8150"/>
            </a:xfrm>
            <a:custGeom>
              <a:rect b="b" l="l" r="r" t="t"/>
              <a:pathLst>
                <a:path extrusionOk="0" h="326" w="739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5855775" y="2142950"/>
              <a:ext cx="3300" cy="1525"/>
            </a:xfrm>
            <a:custGeom>
              <a:rect b="b" l="l" r="r" t="t"/>
              <a:pathLst>
                <a:path extrusionOk="0" h="61" w="132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5850725" y="2139975"/>
              <a:ext cx="4475" cy="3000"/>
            </a:xfrm>
            <a:custGeom>
              <a:rect b="b" l="l" r="r" t="t"/>
              <a:pathLst>
                <a:path extrusionOk="0" h="120" w="179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5984675" y="2143250"/>
              <a:ext cx="7150" cy="3600"/>
            </a:xfrm>
            <a:custGeom>
              <a:rect b="b" l="l" r="r" t="t"/>
              <a:pathLst>
                <a:path extrusionOk="0" h="144" w="286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5955800" y="2146900"/>
              <a:ext cx="4175" cy="2250"/>
            </a:xfrm>
            <a:custGeom>
              <a:rect b="b" l="l" r="r" t="t"/>
              <a:pathLst>
                <a:path extrusionOk="0" h="90" w="167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6016800" y="2142650"/>
              <a:ext cx="31875" cy="5300"/>
            </a:xfrm>
            <a:custGeom>
              <a:rect b="b" l="l" r="r" t="t"/>
              <a:pathLst>
                <a:path extrusionOk="0" h="212" w="1275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5822450" y="2139675"/>
              <a:ext cx="8350" cy="3000"/>
            </a:xfrm>
            <a:custGeom>
              <a:rect b="b" l="l" r="r" t="t"/>
              <a:pathLst>
                <a:path extrusionOk="0" h="120" w="334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844475" y="2139675"/>
              <a:ext cx="4775" cy="3300"/>
            </a:xfrm>
            <a:custGeom>
              <a:rect b="b" l="l" r="r" t="t"/>
              <a:pathLst>
                <a:path extrusionOk="0" h="132" w="191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830475" y="2142950"/>
              <a:ext cx="14025" cy="3825"/>
            </a:xfrm>
            <a:custGeom>
              <a:rect b="b" l="l" r="r" t="t"/>
              <a:pathLst>
                <a:path extrusionOk="0" h="153" w="561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5747725" y="2135800"/>
              <a:ext cx="11350" cy="3375"/>
            </a:xfrm>
            <a:custGeom>
              <a:rect b="b" l="l" r="r" t="t"/>
              <a:pathLst>
                <a:path extrusionOk="0" h="135" w="454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5905500" y="2245275"/>
              <a:ext cx="3875" cy="1875"/>
            </a:xfrm>
            <a:custGeom>
              <a:rect b="b" l="l" r="r" t="t"/>
              <a:pathLst>
                <a:path extrusionOk="0" h="75" w="155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5869300" y="2279550"/>
              <a:ext cx="7625" cy="2875"/>
            </a:xfrm>
            <a:custGeom>
              <a:rect b="b" l="l" r="r" t="t"/>
              <a:pathLst>
                <a:path extrusionOk="0" h="115" w="305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5316425" y="2171225"/>
              <a:ext cx="65500" cy="14525"/>
            </a:xfrm>
            <a:custGeom>
              <a:rect b="b" l="l" r="r" t="t"/>
              <a:pathLst>
                <a:path extrusionOk="0" h="581" w="262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5172950" y="2150700"/>
              <a:ext cx="34550" cy="43375"/>
            </a:xfrm>
            <a:custGeom>
              <a:rect b="b" l="l" r="r" t="t"/>
              <a:pathLst>
                <a:path extrusionOk="0" h="1735" w="1382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5190825" y="2156950"/>
              <a:ext cx="27100" cy="41100"/>
            </a:xfrm>
            <a:custGeom>
              <a:rect b="b" l="l" r="r" t="t"/>
              <a:pathLst>
                <a:path extrusionOk="0" h="1644" w="1084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5251825" y="2167325"/>
              <a:ext cx="44975" cy="9725"/>
            </a:xfrm>
            <a:custGeom>
              <a:rect b="b" l="l" r="r" t="t"/>
              <a:pathLst>
                <a:path extrusionOk="0" h="389" w="1799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210175" y="2167075"/>
              <a:ext cx="42875" cy="10175"/>
            </a:xfrm>
            <a:custGeom>
              <a:rect b="b" l="l" r="r" t="t"/>
              <a:pathLst>
                <a:path extrusionOk="0" h="407" w="1715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5216125" y="2149600"/>
              <a:ext cx="36925" cy="3625"/>
            </a:xfrm>
            <a:custGeom>
              <a:rect b="b" l="l" r="r" t="t"/>
              <a:pathLst>
                <a:path extrusionOk="0" h="145" w="1477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5322375" y="2167725"/>
              <a:ext cx="27700" cy="9150"/>
            </a:xfrm>
            <a:custGeom>
              <a:rect b="b" l="l" r="r" t="t"/>
              <a:pathLst>
                <a:path extrusionOk="0" h="366" w="1108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5295600" y="2168550"/>
              <a:ext cx="20550" cy="9250"/>
            </a:xfrm>
            <a:custGeom>
              <a:rect b="b" l="l" r="r" t="t"/>
              <a:pathLst>
                <a:path extrusionOk="0" h="370" w="822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5313450" y="2168250"/>
              <a:ext cx="14300" cy="8925"/>
            </a:xfrm>
            <a:custGeom>
              <a:rect b="b" l="l" r="r" t="t"/>
              <a:pathLst>
                <a:path extrusionOk="0" h="357" w="572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5183675" y="2150400"/>
              <a:ext cx="27700" cy="4175"/>
            </a:xfrm>
            <a:custGeom>
              <a:rect b="b" l="l" r="r" t="t"/>
              <a:pathLst>
                <a:path extrusionOk="0" h="167" w="1108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5351550" y="2154275"/>
              <a:ext cx="17875" cy="2400"/>
            </a:xfrm>
            <a:custGeom>
              <a:rect b="b" l="l" r="r" t="t"/>
              <a:pathLst>
                <a:path extrusionOk="0" h="96" w="715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5344400" y="2154275"/>
              <a:ext cx="6875" cy="1350"/>
            </a:xfrm>
            <a:custGeom>
              <a:rect b="b" l="l" r="r" t="t"/>
              <a:pathLst>
                <a:path extrusionOk="0" h="54" w="275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5217300" y="2223625"/>
              <a:ext cx="128925" cy="16400"/>
            </a:xfrm>
            <a:custGeom>
              <a:rect b="b" l="l" r="r" t="t"/>
              <a:pathLst>
                <a:path extrusionOk="0" h="656" w="5157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5240525" y="2243550"/>
              <a:ext cx="71450" cy="7525"/>
            </a:xfrm>
            <a:custGeom>
              <a:rect b="b" l="l" r="r" t="t"/>
              <a:pathLst>
                <a:path extrusionOk="0" h="301" w="2858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263750" y="2217075"/>
              <a:ext cx="48825" cy="12225"/>
            </a:xfrm>
            <a:custGeom>
              <a:rect b="b" l="l" r="r" t="t"/>
              <a:pathLst>
                <a:path extrusionOk="0" h="489" w="1953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5194375" y="2182850"/>
              <a:ext cx="25050" cy="58650"/>
            </a:xfrm>
            <a:custGeom>
              <a:rect b="b" l="l" r="r" t="t"/>
              <a:pathLst>
                <a:path extrusionOk="0" h="2346" w="1002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5254800" y="2214700"/>
              <a:ext cx="28900" cy="8050"/>
            </a:xfrm>
            <a:custGeom>
              <a:rect b="b" l="l" r="r" t="t"/>
              <a:pathLst>
                <a:path extrusionOk="0" h="322" w="1156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220875" y="2241150"/>
              <a:ext cx="28300" cy="8775"/>
            </a:xfrm>
            <a:custGeom>
              <a:rect b="b" l="l" r="r" t="t"/>
              <a:pathLst>
                <a:path extrusionOk="0" h="351" w="1132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5225650" y="2214875"/>
              <a:ext cx="30675" cy="7725"/>
            </a:xfrm>
            <a:custGeom>
              <a:rect b="b" l="l" r="r" t="t"/>
              <a:pathLst>
                <a:path extrusionOk="0" h="309" w="1227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5210175" y="2214400"/>
              <a:ext cx="17875" cy="7450"/>
            </a:xfrm>
            <a:custGeom>
              <a:rect b="b" l="l" r="r" t="t"/>
              <a:pathLst>
                <a:path extrusionOk="0" h="298" w="715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5206300" y="2254875"/>
              <a:ext cx="22925" cy="3125"/>
            </a:xfrm>
            <a:custGeom>
              <a:rect b="b" l="l" r="r" t="t"/>
              <a:pathLst>
                <a:path extrusionOk="0" h="125" w="917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5309575" y="2244225"/>
              <a:ext cx="3900" cy="6200"/>
            </a:xfrm>
            <a:custGeom>
              <a:rect b="b" l="l" r="r" t="t"/>
              <a:pathLst>
                <a:path extrusionOk="0" h="248" w="156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5253325" y="2226250"/>
              <a:ext cx="6575" cy="2750"/>
            </a:xfrm>
            <a:custGeom>
              <a:rect b="b" l="l" r="r" t="t"/>
              <a:pathLst>
                <a:path extrusionOk="0" h="110" w="263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5206900" y="22227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5245875" y="2227475"/>
              <a:ext cx="3300" cy="1350"/>
            </a:xfrm>
            <a:custGeom>
              <a:rect b="b" l="l" r="r" t="t"/>
              <a:pathLst>
                <a:path extrusionOk="0" h="54" w="132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5231300" y="2257350"/>
              <a:ext cx="3900" cy="5000"/>
            </a:xfrm>
            <a:custGeom>
              <a:rect b="b" l="l" r="r" t="t"/>
              <a:pathLst>
                <a:path extrusionOk="0" h="200" w="156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5259575" y="2193250"/>
              <a:ext cx="130700" cy="10025"/>
            </a:xfrm>
            <a:custGeom>
              <a:rect b="b" l="l" r="r" t="t"/>
              <a:pathLst>
                <a:path extrusionOk="0" h="401" w="5228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5281600" y="2213200"/>
              <a:ext cx="97350" cy="13650"/>
            </a:xfrm>
            <a:custGeom>
              <a:rect b="b" l="l" r="r" t="t"/>
              <a:pathLst>
                <a:path extrusionOk="0" h="546" w="3894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5226225" y="2195175"/>
              <a:ext cx="56900" cy="9000"/>
            </a:xfrm>
            <a:custGeom>
              <a:rect b="b" l="l" r="r" t="t"/>
              <a:pathLst>
                <a:path extrusionOk="0" h="360" w="2276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5203900" y="2181975"/>
              <a:ext cx="31875" cy="31850"/>
            </a:xfrm>
            <a:custGeom>
              <a:rect b="b" l="l" r="r" t="t"/>
              <a:pathLst>
                <a:path extrusionOk="0" h="1274" w="1275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5208675" y="2193550"/>
              <a:ext cx="19075" cy="9850"/>
            </a:xfrm>
            <a:custGeom>
              <a:rect b="b" l="l" r="r" t="t"/>
              <a:pathLst>
                <a:path extrusionOk="0" h="394" w="763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5303025" y="2214175"/>
              <a:ext cx="14325" cy="4525"/>
            </a:xfrm>
            <a:custGeom>
              <a:rect b="b" l="l" r="r" t="t"/>
              <a:pathLst>
                <a:path extrusionOk="0" h="181" w="573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5227725" y="2214900"/>
              <a:ext cx="11325" cy="3375"/>
            </a:xfrm>
            <a:custGeom>
              <a:rect b="b" l="l" r="r" t="t"/>
              <a:pathLst>
                <a:path extrusionOk="0" h="135" w="453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5360775" y="2214700"/>
              <a:ext cx="6875" cy="3100"/>
            </a:xfrm>
            <a:custGeom>
              <a:rect b="b" l="l" r="r" t="t"/>
              <a:pathLst>
                <a:path extrusionOk="0" h="124" w="275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5217300" y="2177325"/>
              <a:ext cx="101825" cy="11800"/>
            </a:xfrm>
            <a:custGeom>
              <a:rect b="b" l="l" r="r" t="t"/>
              <a:pathLst>
                <a:path extrusionOk="0" h="472" w="4073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5269400" y="2183700"/>
              <a:ext cx="70275" cy="5625"/>
            </a:xfrm>
            <a:custGeom>
              <a:rect b="b" l="l" r="r" t="t"/>
              <a:pathLst>
                <a:path extrusionOk="0" h="225" w="2811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5272975" y="2193550"/>
              <a:ext cx="41700" cy="2975"/>
            </a:xfrm>
            <a:custGeom>
              <a:rect b="b" l="l" r="r" t="t"/>
              <a:pathLst>
                <a:path extrusionOk="0" h="119" w="1668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5242000" y="2192850"/>
              <a:ext cx="30400" cy="5450"/>
            </a:xfrm>
            <a:custGeom>
              <a:rect b="b" l="l" r="r" t="t"/>
              <a:pathLst>
                <a:path extrusionOk="0" h="218" w="1216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5212250" y="2193200"/>
              <a:ext cx="15800" cy="3225"/>
            </a:xfrm>
            <a:custGeom>
              <a:rect b="b" l="l" r="r" t="t"/>
              <a:pathLst>
                <a:path extrusionOk="0" h="129" w="632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387875" y="2193550"/>
              <a:ext cx="13100" cy="2875"/>
            </a:xfrm>
            <a:custGeom>
              <a:rect b="b" l="l" r="r" t="t"/>
              <a:pathLst>
                <a:path extrusionOk="0" h="115" w="524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5320300" y="2193550"/>
              <a:ext cx="12225" cy="2375"/>
            </a:xfrm>
            <a:custGeom>
              <a:rect b="b" l="l" r="r" t="t"/>
              <a:pathLst>
                <a:path extrusionOk="0" h="95" w="489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5373575" y="2193550"/>
              <a:ext cx="12825" cy="2150"/>
            </a:xfrm>
            <a:custGeom>
              <a:rect b="b" l="l" r="r" t="t"/>
              <a:pathLst>
                <a:path extrusionOk="0" h="86" w="513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417625" y="2185875"/>
              <a:ext cx="7900" cy="3775"/>
            </a:xfrm>
            <a:custGeom>
              <a:rect b="b" l="l" r="r" t="t"/>
              <a:pathLst>
                <a:path extrusionOk="0" h="151" w="316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5442025" y="2186125"/>
              <a:ext cx="4500" cy="3000"/>
            </a:xfrm>
            <a:custGeom>
              <a:rect b="b" l="l" r="r" t="t"/>
              <a:pathLst>
                <a:path extrusionOk="0" h="120" w="18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5234875" y="2195050"/>
              <a:ext cx="3875" cy="2700"/>
            </a:xfrm>
            <a:custGeom>
              <a:rect b="b" l="l" r="r" t="t"/>
              <a:pathLst>
                <a:path extrusionOk="0" h="108" w="155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5370600" y="2188050"/>
              <a:ext cx="4775" cy="1350"/>
            </a:xfrm>
            <a:custGeom>
              <a:rect b="b" l="l" r="r" t="t"/>
              <a:pathLst>
                <a:path extrusionOk="0" h="54" w="191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5262250" y="2187750"/>
              <a:ext cx="6575" cy="1375"/>
            </a:xfrm>
            <a:custGeom>
              <a:rect b="b" l="l" r="r" t="t"/>
              <a:pathLst>
                <a:path extrusionOk="0" h="55" w="263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5342625" y="2286675"/>
              <a:ext cx="10425" cy="3950"/>
            </a:xfrm>
            <a:custGeom>
              <a:rect b="b" l="l" r="r" t="t"/>
              <a:pathLst>
                <a:path extrusionOk="0" h="158" w="417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5700100" y="2153175"/>
              <a:ext cx="52125" cy="4400"/>
            </a:xfrm>
            <a:custGeom>
              <a:rect b="b" l="l" r="r" t="t"/>
              <a:pathLst>
                <a:path extrusionOk="0" h="176" w="2085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5757850" y="2154575"/>
              <a:ext cx="8050" cy="2700"/>
            </a:xfrm>
            <a:custGeom>
              <a:rect b="b" l="l" r="r" t="t"/>
              <a:pathLst>
                <a:path extrusionOk="0" h="108" w="322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5489650" y="2200100"/>
              <a:ext cx="3600" cy="2125"/>
            </a:xfrm>
            <a:custGeom>
              <a:rect b="b" l="l" r="r" t="t"/>
              <a:pathLst>
                <a:path extrusionOk="0" h="85" w="144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5503950" y="2200650"/>
              <a:ext cx="3600" cy="1550"/>
            </a:xfrm>
            <a:custGeom>
              <a:rect b="b" l="l" r="r" t="t"/>
              <a:pathLst>
                <a:path extrusionOk="0" h="62" w="144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5482225" y="2272125"/>
              <a:ext cx="7750" cy="3350"/>
            </a:xfrm>
            <a:custGeom>
              <a:rect b="b" l="l" r="r" t="t"/>
              <a:pathLst>
                <a:path extrusionOk="0" h="134" w="31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5349475" y="2233150"/>
              <a:ext cx="29475" cy="11675"/>
            </a:xfrm>
            <a:custGeom>
              <a:rect b="b" l="l" r="r" t="t"/>
              <a:pathLst>
                <a:path extrusionOk="0" h="467" w="1179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5377150" y="2243225"/>
              <a:ext cx="19375" cy="7800"/>
            </a:xfrm>
            <a:custGeom>
              <a:rect b="b" l="l" r="r" t="t"/>
              <a:pathLst>
                <a:path extrusionOk="0" h="312" w="775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5399775" y="2242175"/>
              <a:ext cx="16100" cy="8250"/>
            </a:xfrm>
            <a:custGeom>
              <a:rect b="b" l="l" r="r" t="t"/>
              <a:pathLst>
                <a:path extrusionOk="0" h="330" w="644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5367625" y="2243850"/>
              <a:ext cx="11025" cy="7675"/>
            </a:xfrm>
            <a:custGeom>
              <a:rect b="b" l="l" r="r" t="t"/>
              <a:pathLst>
                <a:path extrusionOk="0" h="307" w="441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5414350" y="2243550"/>
              <a:ext cx="7175" cy="6575"/>
            </a:xfrm>
            <a:custGeom>
              <a:rect b="b" l="l" r="r" t="t"/>
              <a:pathLst>
                <a:path extrusionOk="0" h="263" w="287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5383400" y="2236725"/>
              <a:ext cx="4200" cy="2400"/>
            </a:xfrm>
            <a:custGeom>
              <a:rect b="b" l="l" r="r" t="t"/>
              <a:pathLst>
                <a:path extrusionOk="0" h="96" w="168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5375075" y="2218850"/>
              <a:ext cx="3575" cy="3000"/>
            </a:xfrm>
            <a:custGeom>
              <a:rect b="b" l="l" r="r" t="t"/>
              <a:pathLst>
                <a:path extrusionOk="0" h="120" w="143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5561400" y="2140575"/>
              <a:ext cx="75625" cy="14875"/>
            </a:xfrm>
            <a:custGeom>
              <a:rect b="b" l="l" r="r" t="t"/>
              <a:pathLst>
                <a:path extrusionOk="0" h="595" w="3025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5643850" y="2153750"/>
              <a:ext cx="28300" cy="4150"/>
            </a:xfrm>
            <a:custGeom>
              <a:rect b="b" l="l" r="r" t="t"/>
              <a:pathLst>
                <a:path extrusionOk="0" h="166" w="1132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5572125" y="2150700"/>
              <a:ext cx="25600" cy="3400"/>
            </a:xfrm>
            <a:custGeom>
              <a:rect b="b" l="l" r="r" t="t"/>
              <a:pathLst>
                <a:path extrusionOk="0" h="136" w="1024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5676300" y="2154550"/>
              <a:ext cx="17575" cy="3150"/>
            </a:xfrm>
            <a:custGeom>
              <a:rect b="b" l="l" r="r" t="t"/>
              <a:pathLst>
                <a:path extrusionOk="0" h="126" w="703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5629550" y="2153375"/>
              <a:ext cx="7775" cy="3900"/>
            </a:xfrm>
            <a:custGeom>
              <a:rect b="b" l="l" r="r" t="t"/>
              <a:pathLst>
                <a:path extrusionOk="0" h="156" w="311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5636400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5697425" y="2154275"/>
              <a:ext cx="3900" cy="3000"/>
            </a:xfrm>
            <a:custGeom>
              <a:rect b="b" l="l" r="r" t="t"/>
              <a:pathLst>
                <a:path extrusionOk="0" h="120" w="156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5501575" y="2150700"/>
              <a:ext cx="61025" cy="7350"/>
            </a:xfrm>
            <a:custGeom>
              <a:rect b="b" l="l" r="r" t="t"/>
              <a:pathLst>
                <a:path extrusionOk="0" h="294" w="2441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5376550" y="2153650"/>
              <a:ext cx="55700" cy="3775"/>
            </a:xfrm>
            <a:custGeom>
              <a:rect b="b" l="l" r="r" t="t"/>
              <a:pathLst>
                <a:path extrusionOk="0" h="151" w="2228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5496500" y="2150400"/>
              <a:ext cx="11050" cy="7175"/>
            </a:xfrm>
            <a:custGeom>
              <a:rect b="b" l="l" r="r" t="t"/>
              <a:pathLst>
                <a:path extrusionOk="0" h="287" w="442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5317625" y="2181950"/>
              <a:ext cx="39000" cy="5075"/>
            </a:xfrm>
            <a:custGeom>
              <a:rect b="b" l="l" r="r" t="t"/>
              <a:pathLst>
                <a:path extrusionOk="0" h="203" w="156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5240525" y="2261675"/>
              <a:ext cx="14300" cy="6625"/>
            </a:xfrm>
            <a:custGeom>
              <a:rect b="b" l="l" r="r" t="t"/>
              <a:pathLst>
                <a:path extrusionOk="0" h="265" w="572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5252425" y="2265100"/>
              <a:ext cx="8075" cy="4075"/>
            </a:xfrm>
            <a:custGeom>
              <a:rect b="b" l="l" r="r" t="t"/>
              <a:pathLst>
                <a:path extrusionOk="0" h="163" w="323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5231300" y="2261425"/>
              <a:ext cx="7175" cy="3350"/>
            </a:xfrm>
            <a:custGeom>
              <a:rect b="b" l="l" r="r" t="t"/>
              <a:pathLst>
                <a:path extrusionOk="0" h="134" w="287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5241725" y="2261725"/>
              <a:ext cx="3875" cy="3000"/>
            </a:xfrm>
            <a:custGeom>
              <a:rect b="b" l="l" r="r" t="t"/>
              <a:pathLst>
                <a:path extrusionOk="0" h="120" w="155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5238450" y="2265000"/>
              <a:ext cx="3575" cy="3875"/>
            </a:xfrm>
            <a:custGeom>
              <a:rect b="b" l="l" r="r" t="t"/>
              <a:pathLst>
                <a:path extrusionOk="0" h="155" w="143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5328025" y="2231875"/>
              <a:ext cx="32175" cy="7825"/>
            </a:xfrm>
            <a:custGeom>
              <a:rect b="b" l="l" r="r" t="t"/>
              <a:pathLst>
                <a:path extrusionOk="0" h="313" w="1287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5966500" y="230637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5947150" y="3059725"/>
              <a:ext cx="1525" cy="1525"/>
            </a:xfrm>
            <a:custGeom>
              <a:rect b="b" l="l" r="r" t="t"/>
              <a:pathLst>
                <a:path extrusionOk="0" h="61" w="61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5240225" y="19599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5241725" y="1949475"/>
              <a:ext cx="3875" cy="7175"/>
            </a:xfrm>
            <a:custGeom>
              <a:rect b="b" l="l" r="r" t="t"/>
              <a:pathLst>
                <a:path extrusionOk="0" h="287" w="155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5242000" y="1913750"/>
              <a:ext cx="2425" cy="3300"/>
            </a:xfrm>
            <a:custGeom>
              <a:rect b="b" l="l" r="r" t="t"/>
              <a:pathLst>
                <a:path extrusionOk="0" h="132" w="97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5963225" y="2365600"/>
              <a:ext cx="3600" cy="3300"/>
            </a:xfrm>
            <a:custGeom>
              <a:rect b="b" l="l" r="r" t="t"/>
              <a:pathLst>
                <a:path extrusionOk="0" h="132" w="144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020075" y="2204225"/>
              <a:ext cx="7475" cy="6925"/>
            </a:xfrm>
            <a:custGeom>
              <a:rect b="b" l="l" r="r" t="t"/>
              <a:pathLst>
                <a:path extrusionOk="0" h="277" w="299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5926475" y="2167950"/>
              <a:ext cx="4350" cy="2825"/>
            </a:xfrm>
            <a:custGeom>
              <a:rect b="b" l="l" r="r" t="t"/>
              <a:pathLst>
                <a:path extrusionOk="0" h="113" w="174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5475075" y="2135800"/>
              <a:ext cx="133075" cy="8375"/>
            </a:xfrm>
            <a:custGeom>
              <a:rect b="b" l="l" r="r" t="t"/>
              <a:pathLst>
                <a:path extrusionOk="0" h="335" w="5323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5402150" y="2147350"/>
              <a:ext cx="20850" cy="2475"/>
            </a:xfrm>
            <a:custGeom>
              <a:rect b="b" l="l" r="r" t="t"/>
              <a:pathLst>
                <a:path extrusionOk="0" h="99" w="834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5511100" y="2150650"/>
              <a:ext cx="19075" cy="3425"/>
            </a:xfrm>
            <a:custGeom>
              <a:rect b="b" l="l" r="r" t="t"/>
              <a:pathLst>
                <a:path extrusionOk="0" h="137" w="763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5423575" y="2148675"/>
              <a:ext cx="5975" cy="1150"/>
            </a:xfrm>
            <a:custGeom>
              <a:rect b="b" l="l" r="r" t="t"/>
              <a:pathLst>
                <a:path extrusionOk="0" h="46" w="239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395000" y="2148675"/>
              <a:ext cx="6275" cy="1150"/>
            </a:xfrm>
            <a:custGeom>
              <a:rect b="b" l="l" r="r" t="t"/>
              <a:pathLst>
                <a:path extrusionOk="0" h="46" w="251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5378350" y="2124700"/>
              <a:ext cx="7150" cy="7625"/>
            </a:xfrm>
            <a:custGeom>
              <a:rect b="b" l="l" r="r" t="t"/>
              <a:pathLst>
                <a:path extrusionOk="0" h="305" w="286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5302725" y="2105475"/>
              <a:ext cx="25325" cy="23525"/>
            </a:xfrm>
            <a:custGeom>
              <a:rect b="b" l="l" r="r" t="t"/>
              <a:pathLst>
                <a:path extrusionOk="0" h="941" w="1013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5303625" y="2106150"/>
              <a:ext cx="17875" cy="22850"/>
            </a:xfrm>
            <a:custGeom>
              <a:rect b="b" l="l" r="r" t="t"/>
              <a:pathLst>
                <a:path extrusionOk="0" h="914" w="715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5351850" y="2117650"/>
              <a:ext cx="10450" cy="7975"/>
            </a:xfrm>
            <a:custGeom>
              <a:rect b="b" l="l" r="r" t="t"/>
              <a:pathLst>
                <a:path extrusionOk="0" h="319" w="418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5378625" y="2121825"/>
              <a:ext cx="7475" cy="7175"/>
            </a:xfrm>
            <a:custGeom>
              <a:rect b="b" l="l" r="r" t="t"/>
              <a:pathLst>
                <a:path extrusionOk="0" h="287" w="299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5360475" y="2116150"/>
              <a:ext cx="7175" cy="5400"/>
            </a:xfrm>
            <a:custGeom>
              <a:rect b="b" l="l" r="r" t="t"/>
              <a:pathLst>
                <a:path extrusionOk="0" h="216" w="287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5167600" y="2145925"/>
              <a:ext cx="6875" cy="10150"/>
            </a:xfrm>
            <a:custGeom>
              <a:rect b="b" l="l" r="r" t="t"/>
              <a:pathLst>
                <a:path extrusionOk="0" h="406" w="275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5255400" y="2099500"/>
              <a:ext cx="51525" cy="19775"/>
            </a:xfrm>
            <a:custGeom>
              <a:rect b="b" l="l" r="r" t="t"/>
              <a:pathLst>
                <a:path extrusionOk="0" h="791" w="2061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5274450" y="2117650"/>
              <a:ext cx="7175" cy="9275"/>
            </a:xfrm>
            <a:custGeom>
              <a:rect b="b" l="l" r="r" t="t"/>
              <a:pathLst>
                <a:path extrusionOk="0" h="371" w="287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5270875" y="2114375"/>
              <a:ext cx="7475" cy="3375"/>
            </a:xfrm>
            <a:custGeom>
              <a:rect b="b" l="l" r="r" t="t"/>
              <a:pathLst>
                <a:path extrusionOk="0" h="135" w="299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5188425" y="2193550"/>
              <a:ext cx="14325" cy="37525"/>
            </a:xfrm>
            <a:custGeom>
              <a:rect b="b" l="l" r="r" t="t"/>
              <a:pathLst>
                <a:path extrusionOk="0" h="1501" w="573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177425" y="2157550"/>
              <a:ext cx="8050" cy="1072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5187850" y="2211125"/>
              <a:ext cx="11625" cy="36925"/>
            </a:xfrm>
            <a:custGeom>
              <a:rect b="b" l="l" r="r" t="t"/>
              <a:pathLst>
                <a:path extrusionOk="0" h="1477" w="465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5188425" y="2225700"/>
              <a:ext cx="5400" cy="14325"/>
            </a:xfrm>
            <a:custGeom>
              <a:rect b="b" l="l" r="r" t="t"/>
              <a:pathLst>
                <a:path extrusionOk="0" h="573" w="216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5309875" y="2931750"/>
              <a:ext cx="19075" cy="3800"/>
            </a:xfrm>
            <a:custGeom>
              <a:rect b="b" l="l" r="r" t="t"/>
              <a:pathLst>
                <a:path extrusionOk="0" h="152" w="763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5281600" y="2101850"/>
              <a:ext cx="39900" cy="6300"/>
            </a:xfrm>
            <a:custGeom>
              <a:rect b="b" l="l" r="r" t="t"/>
              <a:pathLst>
                <a:path extrusionOk="0" h="252" w="1596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5272675" y="2097250"/>
              <a:ext cx="30375" cy="7025"/>
            </a:xfrm>
            <a:custGeom>
              <a:rect b="b" l="l" r="r" t="t"/>
              <a:pathLst>
                <a:path extrusionOk="0" h="281" w="1215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5263750" y="2100100"/>
              <a:ext cx="10725" cy="5500"/>
            </a:xfrm>
            <a:custGeom>
              <a:rect b="b" l="l" r="r" t="t"/>
              <a:pathLst>
                <a:path extrusionOk="0" h="220" w="429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5918875" y="2806750"/>
              <a:ext cx="10150" cy="9175"/>
            </a:xfrm>
            <a:custGeom>
              <a:rect b="b" l="l" r="r" t="t"/>
              <a:pathLst>
                <a:path extrusionOk="0" h="367" w="406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5927225" y="2807625"/>
              <a:ext cx="11925" cy="4275"/>
            </a:xfrm>
            <a:custGeom>
              <a:rect b="b" l="l" r="r" t="t"/>
              <a:pathLst>
                <a:path extrusionOk="0" h="171" w="477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5372375" y="2107225"/>
              <a:ext cx="2725" cy="3300"/>
            </a:xfrm>
            <a:custGeom>
              <a:rect b="b" l="l" r="r" t="t"/>
              <a:pathLst>
                <a:path extrusionOk="0" h="132" w="109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5197375" y="3713775"/>
              <a:ext cx="212825" cy="35450"/>
            </a:xfrm>
            <a:custGeom>
              <a:rect b="b" l="l" r="r" t="t"/>
              <a:pathLst>
                <a:path extrusionOk="0" h="1418" w="8513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5545025" y="3742250"/>
              <a:ext cx="109275" cy="14325"/>
            </a:xfrm>
            <a:custGeom>
              <a:rect b="b" l="l" r="r" t="t"/>
              <a:pathLst>
                <a:path extrusionOk="0" h="573" w="4371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5238750" y="3749850"/>
              <a:ext cx="108350" cy="22100"/>
            </a:xfrm>
            <a:custGeom>
              <a:rect b="b" l="l" r="r" t="t"/>
              <a:pathLst>
                <a:path extrusionOk="0" h="884" w="4334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5482825" y="3729725"/>
              <a:ext cx="35425" cy="32200"/>
            </a:xfrm>
            <a:custGeom>
              <a:rect b="b" l="l" r="r" t="t"/>
              <a:pathLst>
                <a:path extrusionOk="0" h="1288" w="1417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5486975" y="3736300"/>
              <a:ext cx="60150" cy="13850"/>
            </a:xfrm>
            <a:custGeom>
              <a:rect b="b" l="l" r="r" t="t"/>
              <a:pathLst>
                <a:path extrusionOk="0" h="554" w="2406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334875" y="3771975"/>
              <a:ext cx="70275" cy="16025"/>
            </a:xfrm>
            <a:custGeom>
              <a:rect b="b" l="l" r="r" t="t"/>
              <a:pathLst>
                <a:path extrusionOk="0" h="641" w="2811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5306000" y="3766675"/>
              <a:ext cx="52725" cy="13900"/>
            </a:xfrm>
            <a:custGeom>
              <a:rect b="b" l="l" r="r" t="t"/>
              <a:pathLst>
                <a:path extrusionOk="0" h="556" w="2109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5556925" y="3756725"/>
              <a:ext cx="41700" cy="11450"/>
            </a:xfrm>
            <a:custGeom>
              <a:rect b="b" l="l" r="r" t="t"/>
              <a:pathLst>
                <a:path extrusionOk="0" h="458" w="1668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726300" y="3814575"/>
              <a:ext cx="11025" cy="33925"/>
            </a:xfrm>
            <a:custGeom>
              <a:rect b="b" l="l" r="r" t="t"/>
              <a:pathLst>
                <a:path extrusionOk="0" h="1357" w="441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5363150" y="3753900"/>
              <a:ext cx="36525" cy="8150"/>
            </a:xfrm>
            <a:custGeom>
              <a:rect b="b" l="l" r="r" t="t"/>
              <a:pathLst>
                <a:path extrusionOk="0" h="326" w="1461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5392325" y="3757325"/>
              <a:ext cx="37825" cy="7500"/>
            </a:xfrm>
            <a:custGeom>
              <a:rect b="b" l="l" r="r" t="t"/>
              <a:pathLst>
                <a:path extrusionOk="0" h="300" w="1513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5694450" y="3842100"/>
              <a:ext cx="32175" cy="11800"/>
            </a:xfrm>
            <a:custGeom>
              <a:rect b="b" l="l" r="r" t="t"/>
              <a:pathLst>
                <a:path extrusionOk="0" h="472" w="1287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5369700" y="3782025"/>
              <a:ext cx="29800" cy="7925"/>
            </a:xfrm>
            <a:custGeom>
              <a:rect b="b" l="l" r="r" t="t"/>
              <a:pathLst>
                <a:path extrusionOk="0" h="317" w="1192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5356600" y="3771300"/>
              <a:ext cx="22050" cy="7425"/>
            </a:xfrm>
            <a:custGeom>
              <a:rect b="b" l="l" r="r" t="t"/>
              <a:pathLst>
                <a:path extrusionOk="0" h="297" w="882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5665275" y="3778250"/>
              <a:ext cx="32775" cy="4075"/>
            </a:xfrm>
            <a:custGeom>
              <a:rect b="b" l="l" r="r" t="t"/>
              <a:pathLst>
                <a:path extrusionOk="0" h="163" w="1311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5346200" y="3754900"/>
              <a:ext cx="25900" cy="5825"/>
            </a:xfrm>
            <a:custGeom>
              <a:rect b="b" l="l" r="r" t="t"/>
              <a:pathLst>
                <a:path extrusionOk="0" h="233" w="1036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5378625" y="3803875"/>
              <a:ext cx="23250" cy="3650"/>
            </a:xfrm>
            <a:custGeom>
              <a:rect b="b" l="l" r="r" t="t"/>
              <a:pathLst>
                <a:path extrusionOk="0" h="146" w="93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5428050" y="3761000"/>
              <a:ext cx="8650" cy="6725"/>
            </a:xfrm>
            <a:custGeom>
              <a:rect b="b" l="l" r="r" t="t"/>
              <a:pathLst>
                <a:path extrusionOk="0" h="269" w="346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407200" y="3807725"/>
              <a:ext cx="18800" cy="3325"/>
            </a:xfrm>
            <a:custGeom>
              <a:rect b="b" l="l" r="r" t="t"/>
              <a:pathLst>
                <a:path extrusionOk="0" h="133" w="752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5432225" y="3811200"/>
              <a:ext cx="15800" cy="3300"/>
            </a:xfrm>
            <a:custGeom>
              <a:rect b="b" l="l" r="r" t="t"/>
              <a:pathLst>
                <a:path extrusionOk="0" h="132" w="632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5708450" y="3843525"/>
              <a:ext cx="12225" cy="3350"/>
            </a:xfrm>
            <a:custGeom>
              <a:rect b="b" l="l" r="r" t="t"/>
              <a:pathLst>
                <a:path extrusionOk="0" h="134" w="489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5381900" y="3775000"/>
              <a:ext cx="10450" cy="3525"/>
            </a:xfrm>
            <a:custGeom>
              <a:rect b="b" l="l" r="r" t="t"/>
              <a:pathLst>
                <a:path extrusionOk="0" h="141" w="418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5582525" y="3767975"/>
              <a:ext cx="11350" cy="3300"/>
            </a:xfrm>
            <a:custGeom>
              <a:rect b="b" l="l" r="r" t="t"/>
              <a:pathLst>
                <a:path extrusionOk="0" h="132" w="454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5253925" y="3702375"/>
              <a:ext cx="81575" cy="22350"/>
            </a:xfrm>
            <a:custGeom>
              <a:rect b="b" l="l" r="r" t="t"/>
              <a:pathLst>
                <a:path extrusionOk="0" h="894" w="3263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5327725" y="3723700"/>
              <a:ext cx="37850" cy="12025"/>
            </a:xfrm>
            <a:custGeom>
              <a:rect b="b" l="l" r="r" t="t"/>
              <a:pathLst>
                <a:path extrusionOk="0" h="481" w="1514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5317025" y="3718650"/>
              <a:ext cx="25925" cy="13375"/>
            </a:xfrm>
            <a:custGeom>
              <a:rect b="b" l="l" r="r" t="t"/>
              <a:pathLst>
                <a:path extrusionOk="0" h="535" w="1037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5364050" y="3731850"/>
              <a:ext cx="21450" cy="7750"/>
            </a:xfrm>
            <a:custGeom>
              <a:rect b="b" l="l" r="r" t="t"/>
              <a:pathLst>
                <a:path extrusionOk="0" h="310" w="858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5219400" y="3699100"/>
              <a:ext cx="22625" cy="8100"/>
            </a:xfrm>
            <a:custGeom>
              <a:rect b="b" l="l" r="r" t="t"/>
              <a:pathLst>
                <a:path extrusionOk="0" h="324" w="905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5241725" y="3698725"/>
              <a:ext cx="14600" cy="8050"/>
            </a:xfrm>
            <a:custGeom>
              <a:rect b="b" l="l" r="r" t="t"/>
              <a:pathLst>
                <a:path extrusionOk="0" h="322" w="584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5339350" y="3720225"/>
              <a:ext cx="12225" cy="6150"/>
            </a:xfrm>
            <a:custGeom>
              <a:rect b="b" l="l" r="r" t="t"/>
              <a:pathLst>
                <a:path extrusionOk="0" h="246" w="489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212850" y="3696125"/>
              <a:ext cx="7750" cy="7525"/>
            </a:xfrm>
            <a:custGeom>
              <a:rect b="b" l="l" r="r" t="t"/>
              <a:pathLst>
                <a:path extrusionOk="0" h="301" w="31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5355725" y="3725300"/>
              <a:ext cx="5375" cy="2925"/>
            </a:xfrm>
            <a:custGeom>
              <a:rect b="b" l="l" r="r" t="t"/>
              <a:pathLst>
                <a:path extrusionOk="0" h="117" w="215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5349175" y="3721725"/>
              <a:ext cx="4175" cy="3600"/>
            </a:xfrm>
            <a:custGeom>
              <a:rect b="b" l="l" r="r" t="t"/>
              <a:pathLst>
                <a:path extrusionOk="0" h="144" w="167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5353325" y="372470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5204200" y="3699400"/>
              <a:ext cx="106000" cy="25200"/>
            </a:xfrm>
            <a:custGeom>
              <a:rect b="b" l="l" r="r" t="t"/>
              <a:pathLst>
                <a:path extrusionOk="0" h="1008" w="424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177425" y="3713975"/>
              <a:ext cx="10725" cy="10750"/>
            </a:xfrm>
            <a:custGeom>
              <a:rect b="b" l="l" r="r" t="t"/>
              <a:pathLst>
                <a:path extrusionOk="0" h="430" w="429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5747725" y="3767850"/>
              <a:ext cx="22350" cy="3950"/>
            </a:xfrm>
            <a:custGeom>
              <a:rect b="b" l="l" r="r" t="t"/>
              <a:pathLst>
                <a:path extrusionOk="0" h="158" w="894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5678675" y="3757475"/>
              <a:ext cx="8050" cy="2875"/>
            </a:xfrm>
            <a:custGeom>
              <a:rect b="b" l="l" r="r" t="t"/>
              <a:pathLst>
                <a:path extrusionOk="0" h="115" w="322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5651000" y="3746125"/>
              <a:ext cx="4175" cy="3000"/>
            </a:xfrm>
            <a:custGeom>
              <a:rect b="b" l="l" r="r" t="t"/>
              <a:pathLst>
                <a:path extrusionOk="0" h="120" w="167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5533125" y="3742700"/>
              <a:ext cx="14000" cy="7175"/>
            </a:xfrm>
            <a:custGeom>
              <a:rect b="b" l="l" r="r" t="t"/>
              <a:pathLst>
                <a:path extrusionOk="0" h="287" w="56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5440850" y="3943475"/>
              <a:ext cx="67000" cy="9575"/>
            </a:xfrm>
            <a:custGeom>
              <a:rect b="b" l="l" r="r" t="t"/>
              <a:pathLst>
                <a:path extrusionOk="0" h="383" w="268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5396500" y="3943775"/>
              <a:ext cx="46450" cy="8950"/>
            </a:xfrm>
            <a:custGeom>
              <a:rect b="b" l="l" r="r" t="t"/>
              <a:pathLst>
                <a:path extrusionOk="0" h="358" w="1858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5416725" y="3922350"/>
              <a:ext cx="40525" cy="11575"/>
            </a:xfrm>
            <a:custGeom>
              <a:rect b="b" l="l" r="r" t="t"/>
              <a:pathLst>
                <a:path extrusionOk="0" h="463" w="1621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5366125" y="3899775"/>
              <a:ext cx="26225" cy="13175"/>
            </a:xfrm>
            <a:custGeom>
              <a:rect b="b" l="l" r="r" t="t"/>
              <a:pathLst>
                <a:path extrusionOk="0" h="527" w="1049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5384300" y="3925350"/>
              <a:ext cx="34250" cy="7725"/>
            </a:xfrm>
            <a:custGeom>
              <a:rect b="b" l="l" r="r" t="t"/>
              <a:pathLst>
                <a:path extrusionOk="0" h="309" w="137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5398275" y="3906525"/>
              <a:ext cx="23250" cy="8550"/>
            </a:xfrm>
            <a:custGeom>
              <a:rect b="b" l="l" r="r" t="t"/>
              <a:pathLst>
                <a:path extrusionOk="0" h="342" w="93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5377150" y="3926475"/>
              <a:ext cx="8650" cy="6800"/>
            </a:xfrm>
            <a:custGeom>
              <a:rect b="b" l="l" r="r" t="t"/>
              <a:pathLst>
                <a:path extrusionOk="0" h="272" w="346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5407200" y="3924900"/>
              <a:ext cx="10450" cy="4225"/>
            </a:xfrm>
            <a:custGeom>
              <a:rect b="b" l="l" r="r" t="t"/>
              <a:pathLst>
                <a:path extrusionOk="0" h="169" w="418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5388750" y="3908050"/>
              <a:ext cx="3600" cy="4800"/>
            </a:xfrm>
            <a:custGeom>
              <a:rect b="b" l="l" r="r" t="t"/>
              <a:pathLst>
                <a:path extrusionOk="0" h="192" w="144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5464950" y="3927300"/>
              <a:ext cx="3000" cy="1825"/>
            </a:xfrm>
            <a:custGeom>
              <a:rect b="b" l="l" r="r" t="t"/>
              <a:pathLst>
                <a:path extrusionOk="0" h="73" w="12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5363750" y="3909825"/>
              <a:ext cx="4200" cy="5100"/>
            </a:xfrm>
            <a:custGeom>
              <a:rect b="b" l="l" r="r" t="t"/>
              <a:pathLst>
                <a:path extrusionOk="0" h="204" w="168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5368225" y="3897025"/>
              <a:ext cx="3300" cy="3900"/>
            </a:xfrm>
            <a:custGeom>
              <a:rect b="b" l="l" r="r" t="t"/>
              <a:pathLst>
                <a:path extrusionOk="0" h="156" w="132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5360475" y="3947650"/>
              <a:ext cx="65800" cy="10425"/>
            </a:xfrm>
            <a:custGeom>
              <a:rect b="b" l="l" r="r" t="t"/>
              <a:pathLst>
                <a:path extrusionOk="0" h="417" w="2632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5424775" y="3947050"/>
              <a:ext cx="71150" cy="8775"/>
            </a:xfrm>
            <a:custGeom>
              <a:rect b="b" l="l" r="r" t="t"/>
              <a:pathLst>
                <a:path extrusionOk="0" h="351" w="2846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5457525" y="3954100"/>
              <a:ext cx="17575" cy="4275"/>
            </a:xfrm>
            <a:custGeom>
              <a:rect b="b" l="l" r="r" t="t"/>
              <a:pathLst>
                <a:path extrusionOk="0" h="171" w="703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5486100" y="3952600"/>
              <a:ext cx="11325" cy="5200"/>
            </a:xfrm>
            <a:custGeom>
              <a:rect b="b" l="l" r="r" t="t"/>
              <a:pathLst>
                <a:path extrusionOk="0" h="208" w="453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5500375" y="3954625"/>
              <a:ext cx="3300" cy="1375"/>
            </a:xfrm>
            <a:custGeom>
              <a:rect b="b" l="l" r="r" t="t"/>
              <a:pathLst>
                <a:path extrusionOk="0" h="55" w="132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492925" y="3947650"/>
              <a:ext cx="14925" cy="6275"/>
            </a:xfrm>
            <a:custGeom>
              <a:rect b="b" l="l" r="r" t="t"/>
              <a:pathLst>
                <a:path extrusionOk="0" h="251" w="597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5725700" y="3864300"/>
              <a:ext cx="4500" cy="3900"/>
            </a:xfrm>
            <a:custGeom>
              <a:rect b="b" l="l" r="r" t="t"/>
              <a:pathLst>
                <a:path extrusionOk="0" h="156" w="18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5746975" y="3778575"/>
              <a:ext cx="4650" cy="2825"/>
            </a:xfrm>
            <a:custGeom>
              <a:rect b="b" l="l" r="r" t="t"/>
              <a:pathLst>
                <a:path extrusionOk="0" h="113" w="186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5726600" y="3853875"/>
              <a:ext cx="5300" cy="3600"/>
            </a:xfrm>
            <a:custGeom>
              <a:rect b="b" l="l" r="r" t="t"/>
              <a:pathLst>
                <a:path extrusionOk="0" h="144" w="212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5328325" y="3118075"/>
              <a:ext cx="10150" cy="8675"/>
            </a:xfrm>
            <a:custGeom>
              <a:rect b="b" l="l" r="r" t="t"/>
              <a:pathLst>
                <a:path extrusionOk="0" h="347" w="406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5292625" y="3139725"/>
              <a:ext cx="17275" cy="6500"/>
            </a:xfrm>
            <a:custGeom>
              <a:rect b="b" l="l" r="r" t="t"/>
              <a:pathLst>
                <a:path extrusionOk="0" h="260" w="691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5314050" y="3122075"/>
              <a:ext cx="11025" cy="3450"/>
            </a:xfrm>
            <a:custGeom>
              <a:rect b="b" l="l" r="r" t="t"/>
              <a:pathLst>
                <a:path extrusionOk="0" h="138" w="441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5281900" y="3142775"/>
              <a:ext cx="12225" cy="4500"/>
            </a:xfrm>
            <a:custGeom>
              <a:rect b="b" l="l" r="r" t="t"/>
              <a:pathLst>
                <a:path extrusionOk="0" h="180" w="489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294700" y="3133850"/>
              <a:ext cx="2400" cy="1500"/>
            </a:xfrm>
            <a:custGeom>
              <a:rect b="b" l="l" r="r" t="t"/>
              <a:pathLst>
                <a:path extrusionOk="0" h="60" w="96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743275" y="3230300"/>
              <a:ext cx="14900" cy="11800"/>
            </a:xfrm>
            <a:custGeom>
              <a:rect b="b" l="l" r="r" t="t"/>
              <a:pathLst>
                <a:path extrusionOk="0" h="472" w="596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5773025" y="3237800"/>
              <a:ext cx="14325" cy="9775"/>
            </a:xfrm>
            <a:custGeom>
              <a:rect b="b" l="l" r="r" t="t"/>
              <a:pathLst>
                <a:path extrusionOk="0" h="391" w="573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5817675" y="3243975"/>
              <a:ext cx="56000" cy="22800"/>
            </a:xfrm>
            <a:custGeom>
              <a:rect b="b" l="l" r="r" t="t"/>
              <a:pathLst>
                <a:path extrusionOk="0" h="912" w="224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6088250" y="3287300"/>
              <a:ext cx="11025" cy="7300"/>
            </a:xfrm>
            <a:custGeom>
              <a:rect b="b" l="l" r="r" t="t"/>
              <a:pathLst>
                <a:path extrusionOk="0" h="292" w="441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5684925" y="3222250"/>
              <a:ext cx="42300" cy="14675"/>
            </a:xfrm>
            <a:custGeom>
              <a:rect b="b" l="l" r="r" t="t"/>
              <a:pathLst>
                <a:path extrusionOk="0" h="587" w="1692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5657850" y="3222250"/>
              <a:ext cx="12225" cy="6775"/>
            </a:xfrm>
            <a:custGeom>
              <a:rect b="b" l="l" r="r" t="t"/>
              <a:pathLst>
                <a:path extrusionOk="0" h="271" w="489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5726300" y="3233275"/>
              <a:ext cx="2100" cy="3575"/>
            </a:xfrm>
            <a:custGeom>
              <a:rect b="b" l="l" r="r" t="t"/>
              <a:pathLst>
                <a:path extrusionOk="0" h="143" w="84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586400" y="3208850"/>
              <a:ext cx="32775" cy="14025"/>
            </a:xfrm>
            <a:custGeom>
              <a:rect b="b" l="l" r="r" t="t"/>
              <a:pathLst>
                <a:path extrusionOk="0" h="561" w="1311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5340250" y="3158200"/>
              <a:ext cx="15800" cy="3450"/>
            </a:xfrm>
            <a:custGeom>
              <a:rect b="b" l="l" r="r" t="t"/>
              <a:pathLst>
                <a:path extrusionOk="0" h="138" w="632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5550975" y="3205275"/>
              <a:ext cx="9550" cy="9650"/>
            </a:xfrm>
            <a:custGeom>
              <a:rect b="b" l="l" r="r" t="t"/>
              <a:pathLst>
                <a:path extrusionOk="0" h="386" w="382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5518225" y="3202100"/>
              <a:ext cx="7475" cy="6175"/>
            </a:xfrm>
            <a:custGeom>
              <a:rect b="b" l="l" r="r" t="t"/>
              <a:pathLst>
                <a:path extrusionOk="0" h="247" w="299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286650" y="3149175"/>
              <a:ext cx="19975" cy="5225"/>
            </a:xfrm>
            <a:custGeom>
              <a:rect b="b" l="l" r="r" t="t"/>
              <a:pathLst>
                <a:path extrusionOk="0" h="209" w="799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320300" y="3154375"/>
              <a:ext cx="11025" cy="3700"/>
            </a:xfrm>
            <a:custGeom>
              <a:rect b="b" l="l" r="r" t="t"/>
              <a:pathLst>
                <a:path extrusionOk="0" h="148" w="441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5292325" y="3143975"/>
              <a:ext cx="14900" cy="6875"/>
            </a:xfrm>
            <a:custGeom>
              <a:rect b="b" l="l" r="r" t="t"/>
              <a:pathLst>
                <a:path extrusionOk="0" h="275" w="596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5473875" y="3201125"/>
              <a:ext cx="8975" cy="3300"/>
            </a:xfrm>
            <a:custGeom>
              <a:rect b="b" l="l" r="r" t="t"/>
              <a:pathLst>
                <a:path extrusionOk="0" h="132" w="359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5485800" y="3201125"/>
              <a:ext cx="3300" cy="3600"/>
            </a:xfrm>
            <a:custGeom>
              <a:rect b="b" l="l" r="r" t="t"/>
              <a:pathLst>
                <a:path extrusionOk="0" h="144" w="132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5471800" y="3201125"/>
              <a:ext cx="3600" cy="3000"/>
            </a:xfrm>
            <a:custGeom>
              <a:rect b="b" l="l" r="r" t="t"/>
              <a:pathLst>
                <a:path extrusionOk="0" h="120" w="144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5467925" y="3197250"/>
              <a:ext cx="3900" cy="3900"/>
            </a:xfrm>
            <a:custGeom>
              <a:rect b="b" l="l" r="r" t="t"/>
              <a:pathLst>
                <a:path extrusionOk="0" h="156" w="156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5338750" y="3147375"/>
              <a:ext cx="11050" cy="3475"/>
            </a:xfrm>
            <a:custGeom>
              <a:rect b="b" l="l" r="r" t="t"/>
              <a:pathLst>
                <a:path extrusionOk="0" h="139" w="442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5844475" y="3261750"/>
              <a:ext cx="18175" cy="4900"/>
            </a:xfrm>
            <a:custGeom>
              <a:rect b="b" l="l" r="r" t="t"/>
              <a:pathLst>
                <a:path extrusionOk="0" h="196" w="727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5829575" y="3258450"/>
              <a:ext cx="14925" cy="4150"/>
            </a:xfrm>
            <a:custGeom>
              <a:rect b="b" l="l" r="r" t="t"/>
              <a:pathLst>
                <a:path extrusionOk="0" h="166" w="597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5460800" y="3297550"/>
              <a:ext cx="6850" cy="7775"/>
            </a:xfrm>
            <a:custGeom>
              <a:rect b="b" l="l" r="r" t="t"/>
              <a:pathLst>
                <a:path extrusionOk="0" h="311" w="274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5462275" y="3309175"/>
              <a:ext cx="2100" cy="2700"/>
            </a:xfrm>
            <a:custGeom>
              <a:rect b="b" l="l" r="r" t="t"/>
              <a:pathLst>
                <a:path extrusionOk="0" h="108" w="84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461375" y="3290725"/>
              <a:ext cx="3000" cy="4175"/>
            </a:xfrm>
            <a:custGeom>
              <a:rect b="b" l="l" r="r" t="t"/>
              <a:pathLst>
                <a:path extrusionOk="0" h="167" w="12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5472100" y="3290125"/>
              <a:ext cx="2700" cy="4475"/>
            </a:xfrm>
            <a:custGeom>
              <a:rect b="b" l="l" r="r" t="t"/>
              <a:pathLst>
                <a:path extrusionOk="0" h="179" w="108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5589975" y="3217350"/>
              <a:ext cx="14300" cy="6125"/>
            </a:xfrm>
            <a:custGeom>
              <a:rect b="b" l="l" r="r" t="t"/>
              <a:pathLst>
                <a:path extrusionOk="0" h="245" w="572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378350" y="3479250"/>
              <a:ext cx="14000" cy="19250"/>
            </a:xfrm>
            <a:custGeom>
              <a:rect b="b" l="l" r="r" t="t"/>
              <a:pathLst>
                <a:path extrusionOk="0" h="770" w="56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5374375" y="3491325"/>
              <a:ext cx="7550" cy="8850"/>
            </a:xfrm>
            <a:custGeom>
              <a:rect b="b" l="l" r="r" t="t"/>
              <a:pathLst>
                <a:path extrusionOk="0" h="354" w="302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5819475" y="3487725"/>
              <a:ext cx="17875" cy="4050"/>
            </a:xfrm>
            <a:custGeom>
              <a:rect b="b" l="l" r="r" t="t"/>
              <a:pathLst>
                <a:path extrusionOk="0" h="162" w="715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93875" y="3469800"/>
              <a:ext cx="43475" cy="7875"/>
            </a:xfrm>
            <a:custGeom>
              <a:rect b="b" l="l" r="r" t="t"/>
              <a:pathLst>
                <a:path extrusionOk="0" h="315" w="1739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840000" y="3491625"/>
              <a:ext cx="4800" cy="3000"/>
            </a:xfrm>
            <a:custGeom>
              <a:rect b="b" l="l" r="r" t="t"/>
              <a:pathLst>
                <a:path extrusionOk="0" h="120" w="192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5414350" y="3493000"/>
              <a:ext cx="35450" cy="6325"/>
            </a:xfrm>
            <a:custGeom>
              <a:rect b="b" l="l" r="r" t="t"/>
              <a:pathLst>
                <a:path extrusionOk="0" h="253" w="1418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5406625" y="3487900"/>
              <a:ext cx="18175" cy="8225"/>
            </a:xfrm>
            <a:custGeom>
              <a:rect b="b" l="l" r="r" t="t"/>
              <a:pathLst>
                <a:path extrusionOk="0" h="329" w="727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5378625" y="3570400"/>
              <a:ext cx="21775" cy="7550"/>
            </a:xfrm>
            <a:custGeom>
              <a:rect b="b" l="l" r="r" t="t"/>
              <a:pathLst>
                <a:path extrusionOk="0" h="302" w="871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5375075" y="3566650"/>
              <a:ext cx="3300" cy="7450"/>
            </a:xfrm>
            <a:custGeom>
              <a:rect b="b" l="l" r="r" t="t"/>
              <a:pathLst>
                <a:path extrusionOk="0" h="298" w="132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5399600" y="3569150"/>
              <a:ext cx="7350" cy="5250"/>
            </a:xfrm>
            <a:custGeom>
              <a:rect b="b" l="l" r="r" t="t"/>
              <a:pathLst>
                <a:path extrusionOk="0" h="210" w="294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454250" y="3497000"/>
              <a:ext cx="2700" cy="1200"/>
            </a:xfrm>
            <a:custGeom>
              <a:rect b="b" l="l" r="r" t="t"/>
              <a:pathLst>
                <a:path extrusionOk="0" h="48" w="108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5703975" y="3850375"/>
              <a:ext cx="18475" cy="3525"/>
            </a:xfrm>
            <a:custGeom>
              <a:rect b="b" l="l" r="r" t="t"/>
              <a:pathLst>
                <a:path extrusionOk="0" h="141" w="739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5201525" y="3747025"/>
              <a:ext cx="84275" cy="8050"/>
            </a:xfrm>
            <a:custGeom>
              <a:rect b="b" l="l" r="r" t="t"/>
              <a:pathLst>
                <a:path extrusionOk="0" h="322" w="3371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91725" y="3736300"/>
              <a:ext cx="59550" cy="9850"/>
            </a:xfrm>
            <a:custGeom>
              <a:rect b="b" l="l" r="r" t="t"/>
              <a:pathLst>
                <a:path extrusionOk="0" h="394" w="2382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5312850" y="3749925"/>
              <a:ext cx="51225" cy="7825"/>
            </a:xfrm>
            <a:custGeom>
              <a:rect b="b" l="l" r="r" t="t"/>
              <a:pathLst>
                <a:path extrusionOk="0" h="313" w="2049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5360475" y="3742850"/>
              <a:ext cx="50325" cy="9250"/>
            </a:xfrm>
            <a:custGeom>
              <a:rect b="b" l="l" r="r" t="t"/>
              <a:pathLst>
                <a:path extrusionOk="0" h="370" w="2013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5254525" y="3732425"/>
              <a:ext cx="44650" cy="8375"/>
            </a:xfrm>
            <a:custGeom>
              <a:rect b="b" l="l" r="r" t="t"/>
              <a:pathLst>
                <a:path extrusionOk="0" h="335" w="1786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5267325" y="3749100"/>
              <a:ext cx="57150" cy="6350"/>
            </a:xfrm>
            <a:custGeom>
              <a:rect b="b" l="l" r="r" t="t"/>
              <a:pathLst>
                <a:path extrusionOk="0" h="254" w="2286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5198550" y="3727675"/>
              <a:ext cx="34250" cy="7175"/>
            </a:xfrm>
            <a:custGeom>
              <a:rect b="b" l="l" r="r" t="t"/>
              <a:pathLst>
                <a:path extrusionOk="0" h="287" w="137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228025" y="3730275"/>
              <a:ext cx="28600" cy="6650"/>
            </a:xfrm>
            <a:custGeom>
              <a:rect b="b" l="l" r="r" t="t"/>
              <a:pathLst>
                <a:path extrusionOk="0" h="266" w="1144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5350050" y="3742550"/>
              <a:ext cx="20575" cy="4800"/>
            </a:xfrm>
            <a:custGeom>
              <a:rect b="b" l="l" r="r" t="t"/>
              <a:pathLst>
                <a:path extrusionOk="0" h="192" w="823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5198850" y="3763925"/>
              <a:ext cx="133075" cy="11700"/>
            </a:xfrm>
            <a:custGeom>
              <a:rect b="b" l="l" r="r" t="t"/>
              <a:pathLst>
                <a:path extrusionOk="0" h="468" w="5323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5310175" y="3777375"/>
              <a:ext cx="39025" cy="6675"/>
            </a:xfrm>
            <a:custGeom>
              <a:rect b="b" l="l" r="r" t="t"/>
              <a:pathLst>
                <a:path extrusionOk="0" h="267" w="1561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5249450" y="3771100"/>
              <a:ext cx="20875" cy="3325"/>
            </a:xfrm>
            <a:custGeom>
              <a:rect b="b" l="l" r="r" t="t"/>
              <a:pathLst>
                <a:path extrusionOk="0" h="133" w="835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229800" y="3771500"/>
              <a:ext cx="11950" cy="2925"/>
            </a:xfrm>
            <a:custGeom>
              <a:rect b="b" l="l" r="r" t="t"/>
              <a:pathLst>
                <a:path extrusionOk="0" h="117" w="478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5224150" y="3713700"/>
              <a:ext cx="14325" cy="4425"/>
            </a:xfrm>
            <a:custGeom>
              <a:rect b="b" l="l" r="r" t="t"/>
              <a:pathLst>
                <a:path extrusionOk="0" h="177" w="573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5198550" y="3711300"/>
              <a:ext cx="4500" cy="3300"/>
            </a:xfrm>
            <a:custGeom>
              <a:rect b="b" l="l" r="r" t="t"/>
              <a:pathLst>
                <a:path extrusionOk="0" h="132" w="18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217300" y="3764200"/>
              <a:ext cx="33675" cy="3975"/>
            </a:xfrm>
            <a:custGeom>
              <a:rect b="b" l="l" r="r" t="t"/>
              <a:pathLst>
                <a:path extrusionOk="0" h="159" w="1347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5262850" y="3760500"/>
              <a:ext cx="32775" cy="5550"/>
            </a:xfrm>
            <a:custGeom>
              <a:rect b="b" l="l" r="r" t="t"/>
              <a:pathLst>
                <a:path extrusionOk="0" h="222" w="1311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5258375" y="3763975"/>
              <a:ext cx="6875" cy="3600"/>
            </a:xfrm>
            <a:custGeom>
              <a:rect b="b" l="l" r="r" t="t"/>
              <a:pathLst>
                <a:path extrusionOk="0" h="144" w="275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5338450" y="3779475"/>
              <a:ext cx="33075" cy="6550"/>
            </a:xfrm>
            <a:custGeom>
              <a:rect b="b" l="l" r="r" t="t"/>
              <a:pathLst>
                <a:path extrusionOk="0" h="262" w="1323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5364050" y="3903875"/>
              <a:ext cx="3000" cy="7475"/>
            </a:xfrm>
            <a:custGeom>
              <a:rect b="b" l="l" r="r" t="t"/>
              <a:pathLst>
                <a:path extrusionOk="0" h="299" w="12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5392925" y="3845250"/>
              <a:ext cx="3300" cy="1425"/>
            </a:xfrm>
            <a:custGeom>
              <a:rect b="b" l="l" r="r" t="t"/>
              <a:pathLst>
                <a:path extrusionOk="0" h="57" w="132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5457825" y="2755825"/>
              <a:ext cx="28000" cy="9475"/>
            </a:xfrm>
            <a:custGeom>
              <a:rect b="b" l="l" r="r" t="t"/>
              <a:pathLst>
                <a:path extrusionOk="0" h="379" w="112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5457225" y="2763575"/>
              <a:ext cx="14000" cy="3625"/>
            </a:xfrm>
            <a:custGeom>
              <a:rect b="b" l="l" r="r" t="t"/>
              <a:pathLst>
                <a:path extrusionOk="0" h="145" w="56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428050" y="2827850"/>
              <a:ext cx="4475" cy="6875"/>
            </a:xfrm>
            <a:custGeom>
              <a:rect b="b" l="l" r="r" t="t"/>
              <a:pathLst>
                <a:path extrusionOk="0" h="275" w="179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5432225" y="2842450"/>
              <a:ext cx="3875" cy="3750"/>
            </a:xfrm>
            <a:custGeom>
              <a:rect b="b" l="l" r="r" t="t"/>
              <a:pathLst>
                <a:path extrusionOk="0" h="150" w="155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5421800" y="2795425"/>
              <a:ext cx="3000" cy="3875"/>
            </a:xfrm>
            <a:custGeom>
              <a:rect b="b" l="l" r="r" t="t"/>
              <a:pathLst>
                <a:path extrusionOk="0" h="155" w="12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5951325" y="3483900"/>
              <a:ext cx="55400" cy="4775"/>
            </a:xfrm>
            <a:custGeom>
              <a:rect b="b" l="l" r="r" t="t"/>
              <a:pathLst>
                <a:path extrusionOk="0" h="191" w="2216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871550" y="3480325"/>
              <a:ext cx="52725" cy="5800"/>
            </a:xfrm>
            <a:custGeom>
              <a:rect b="b" l="l" r="r" t="t"/>
              <a:pathLst>
                <a:path extrusionOk="0" h="232" w="2109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5915900" y="3484200"/>
              <a:ext cx="19375" cy="3875"/>
            </a:xfrm>
            <a:custGeom>
              <a:rect b="b" l="l" r="r" t="t"/>
              <a:pathLst>
                <a:path extrusionOk="0" h="155" w="775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5931075" y="3484200"/>
              <a:ext cx="11950" cy="11025"/>
            </a:xfrm>
            <a:custGeom>
              <a:rect b="b" l="l" r="r" t="t"/>
              <a:pathLst>
                <a:path extrusionOk="0" h="441" w="478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5941500" y="3483750"/>
              <a:ext cx="11050" cy="4325"/>
            </a:xfrm>
            <a:custGeom>
              <a:rect b="b" l="l" r="r" t="t"/>
              <a:pathLst>
                <a:path extrusionOk="0" h="173" w="442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5866500" y="3480275"/>
              <a:ext cx="7175" cy="3950"/>
            </a:xfrm>
            <a:custGeom>
              <a:rect b="b" l="l" r="r" t="t"/>
              <a:pathLst>
                <a:path extrusionOk="0" h="158" w="287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5848625" y="3480625"/>
              <a:ext cx="4500" cy="3600"/>
            </a:xfrm>
            <a:custGeom>
              <a:rect b="b" l="l" r="r" t="t"/>
              <a:pathLst>
                <a:path extrusionOk="0" h="144" w="18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5859050" y="3480925"/>
              <a:ext cx="3600" cy="1925"/>
            </a:xfrm>
            <a:custGeom>
              <a:rect b="b" l="l" r="r" t="t"/>
              <a:pathLst>
                <a:path extrusionOk="0" h="77" w="144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5851900" y="3480925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5841200" y="3548675"/>
              <a:ext cx="36325" cy="4300"/>
            </a:xfrm>
            <a:custGeom>
              <a:rect b="b" l="l" r="r" t="t"/>
              <a:pathLst>
                <a:path extrusionOk="0" h="172" w="1453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5814400" y="3542225"/>
              <a:ext cx="11925" cy="4225"/>
            </a:xfrm>
            <a:custGeom>
              <a:rect b="b" l="l" r="r" t="t"/>
              <a:pathLst>
                <a:path extrusionOk="0" h="169" w="477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5804875" y="3541925"/>
              <a:ext cx="11050" cy="4425"/>
            </a:xfrm>
            <a:custGeom>
              <a:rect b="b" l="l" r="r" t="t"/>
              <a:pathLst>
                <a:path extrusionOk="0" h="177" w="442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5879900" y="3549675"/>
              <a:ext cx="4475" cy="2700"/>
            </a:xfrm>
            <a:custGeom>
              <a:rect b="b" l="l" r="r" t="t"/>
              <a:pathLst>
                <a:path extrusionOk="0" h="108" w="179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5382500" y="3571175"/>
              <a:ext cx="6575" cy="2925"/>
            </a:xfrm>
            <a:custGeom>
              <a:rect b="b" l="l" r="r" t="t"/>
              <a:pathLst>
                <a:path extrusionOk="0" h="117" w="263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909350" y="3531225"/>
              <a:ext cx="21750" cy="4175"/>
            </a:xfrm>
            <a:custGeom>
              <a:rect b="b" l="l" r="r" t="t"/>
              <a:pathLst>
                <a:path extrusionOk="0" h="167" w="87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5848350" y="3491625"/>
              <a:ext cx="3575" cy="3600"/>
            </a:xfrm>
            <a:custGeom>
              <a:rect b="b" l="l" r="r" t="t"/>
              <a:pathLst>
                <a:path extrusionOk="0" h="144" w="143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5937925" y="3488050"/>
              <a:ext cx="4800" cy="7175"/>
            </a:xfrm>
            <a:custGeom>
              <a:rect b="b" l="l" r="r" t="t"/>
              <a:pathLst>
                <a:path extrusionOk="0" h="287" w="192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5941500" y="3491625"/>
              <a:ext cx="3900" cy="3725"/>
            </a:xfrm>
            <a:custGeom>
              <a:rect b="b" l="l" r="r" t="t"/>
              <a:pathLst>
                <a:path extrusionOk="0" h="149" w="156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5905200" y="3485075"/>
              <a:ext cx="4475" cy="1375"/>
            </a:xfrm>
            <a:custGeom>
              <a:rect b="b" l="l" r="r" t="t"/>
              <a:pathLst>
                <a:path extrusionOk="0" h="55" w="179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6041825" y="3491325"/>
              <a:ext cx="10325" cy="7500"/>
            </a:xfrm>
            <a:custGeom>
              <a:rect b="b" l="l" r="r" t="t"/>
              <a:pathLst>
                <a:path extrusionOk="0" h="300" w="413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5715875" y="3538350"/>
              <a:ext cx="31875" cy="3475"/>
            </a:xfrm>
            <a:custGeom>
              <a:rect b="b" l="l" r="r" t="t"/>
              <a:pathLst>
                <a:path extrusionOk="0" h="139" w="1275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5575375" y="2128975"/>
              <a:ext cx="7475" cy="5950"/>
            </a:xfrm>
            <a:custGeom>
              <a:rect b="b" l="l" r="r" t="t"/>
              <a:pathLst>
                <a:path extrusionOk="0" h="238" w="299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5572125" y="2130450"/>
              <a:ext cx="3275" cy="1800"/>
            </a:xfrm>
            <a:custGeom>
              <a:rect b="b" l="l" r="r" t="t"/>
              <a:pathLst>
                <a:path extrusionOk="0" h="72" w="131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568550" y="2132225"/>
              <a:ext cx="3575" cy="3300"/>
            </a:xfrm>
            <a:custGeom>
              <a:rect b="b" l="l" r="r" t="t"/>
              <a:pathLst>
                <a:path extrusionOk="0" h="132" w="143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5514975" y="2135500"/>
              <a:ext cx="24725" cy="3900"/>
            </a:xfrm>
            <a:custGeom>
              <a:rect b="b" l="l" r="r" t="t"/>
              <a:pathLst>
                <a:path extrusionOk="0" h="156" w="989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5608125" y="2142500"/>
              <a:ext cx="3600" cy="2075"/>
            </a:xfrm>
            <a:custGeom>
              <a:rect b="b" l="l" r="r" t="t"/>
              <a:pathLst>
                <a:path extrusionOk="0" h="83" w="144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5331900" y="2171800"/>
              <a:ext cx="16700" cy="5100"/>
            </a:xfrm>
            <a:custGeom>
              <a:rect b="b" l="l" r="r" t="t"/>
              <a:pathLst>
                <a:path extrusionOk="0" h="204" w="668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5201825" y="2171225"/>
              <a:ext cx="98250" cy="7475"/>
            </a:xfrm>
            <a:custGeom>
              <a:rect b="b" l="l" r="r" t="t"/>
              <a:pathLst>
                <a:path extrusionOk="0" h="299" w="393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5212850" y="2178975"/>
              <a:ext cx="97650" cy="3300"/>
            </a:xfrm>
            <a:custGeom>
              <a:rect b="b" l="l" r="r" t="t"/>
              <a:pathLst>
                <a:path extrusionOk="0" h="132" w="3906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5206000" y="2182850"/>
              <a:ext cx="3900" cy="3300"/>
            </a:xfrm>
            <a:custGeom>
              <a:rect b="b" l="l" r="r" t="t"/>
              <a:pathLst>
                <a:path extrusionOk="0" h="132" w="156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5302725" y="2173600"/>
              <a:ext cx="4200" cy="1825"/>
            </a:xfrm>
            <a:custGeom>
              <a:rect b="b" l="l" r="r" t="t"/>
              <a:pathLst>
                <a:path extrusionOk="0" h="73" w="168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5303025" y="22289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5242000" y="2196450"/>
              <a:ext cx="7175" cy="3300"/>
            </a:xfrm>
            <a:custGeom>
              <a:rect b="b" l="l" r="r" t="t"/>
              <a:pathLst>
                <a:path extrusionOk="0" h="132" w="287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5234575" y="2197425"/>
              <a:ext cx="3900" cy="925"/>
            </a:xfrm>
            <a:custGeom>
              <a:rect b="b" l="l" r="r" t="t"/>
              <a:pathLst>
                <a:path extrusionOk="0" h="37" w="156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5238450" y="3714425"/>
              <a:ext cx="33350" cy="8850"/>
            </a:xfrm>
            <a:custGeom>
              <a:rect b="b" l="l" r="r" t="t"/>
              <a:pathLst>
                <a:path extrusionOk="0" h="354" w="1334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5269400" y="3718450"/>
              <a:ext cx="30150" cy="7150"/>
            </a:xfrm>
            <a:custGeom>
              <a:rect b="b" l="l" r="r" t="t"/>
              <a:pathLst>
                <a:path extrusionOk="0" h="286" w="1206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5231000" y="3728100"/>
              <a:ext cx="25625" cy="3175"/>
            </a:xfrm>
            <a:custGeom>
              <a:rect b="b" l="l" r="r" t="t"/>
              <a:pathLst>
                <a:path extrusionOk="0" h="127" w="1025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5270000" y="3731725"/>
              <a:ext cx="22350" cy="3650"/>
            </a:xfrm>
            <a:custGeom>
              <a:rect b="b" l="l" r="r" t="t"/>
              <a:pathLst>
                <a:path extrusionOk="0" h="146" w="894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5295600" y="3721725"/>
              <a:ext cx="16375" cy="6575"/>
            </a:xfrm>
            <a:custGeom>
              <a:rect b="b" l="l" r="r" t="t"/>
              <a:pathLst>
                <a:path extrusionOk="0" h="263" w="655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5310175" y="3722375"/>
              <a:ext cx="14300" cy="6500"/>
            </a:xfrm>
            <a:custGeom>
              <a:rect b="b" l="l" r="r" t="t"/>
              <a:pathLst>
                <a:path extrusionOk="0" h="260" w="572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256600" y="3721425"/>
              <a:ext cx="15200" cy="3575"/>
            </a:xfrm>
            <a:custGeom>
              <a:rect b="b" l="l" r="r" t="t"/>
              <a:pathLst>
                <a:path extrusionOk="0" h="143" w="608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5220275" y="3728275"/>
              <a:ext cx="3900" cy="1800"/>
            </a:xfrm>
            <a:custGeom>
              <a:rect b="b" l="l" r="r" t="t"/>
              <a:pathLst>
                <a:path extrusionOk="0" h="72" w="156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5391425" y="3739275"/>
              <a:ext cx="1825" cy="1525"/>
            </a:xfrm>
            <a:custGeom>
              <a:rect b="b" l="l" r="r" t="t"/>
              <a:pathLst>
                <a:path extrusionOk="0" h="61" w="73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5294700" y="3763400"/>
              <a:ext cx="37225" cy="8050"/>
            </a:xfrm>
            <a:custGeom>
              <a:rect b="b" l="l" r="r" t="t"/>
              <a:pathLst>
                <a:path extrusionOk="0" h="322" w="1489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281600" y="3753575"/>
              <a:ext cx="33075" cy="3675"/>
            </a:xfrm>
            <a:custGeom>
              <a:rect b="b" l="l" r="r" t="t"/>
              <a:pathLst>
                <a:path extrusionOk="0" h="147" w="1323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5306000" y="3718450"/>
              <a:ext cx="25025" cy="6875"/>
            </a:xfrm>
            <a:custGeom>
              <a:rect b="b" l="l" r="r" t="t"/>
              <a:pathLst>
                <a:path extrusionOk="0" h="275" w="1001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5241725" y="3702975"/>
              <a:ext cx="14900" cy="4175"/>
            </a:xfrm>
            <a:custGeom>
              <a:rect b="b" l="l" r="r" t="t"/>
              <a:pathLst>
                <a:path extrusionOk="0" h="167" w="596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5263750" y="3763975"/>
              <a:ext cx="32450" cy="3900"/>
            </a:xfrm>
            <a:custGeom>
              <a:rect b="b" l="l" r="r" t="t"/>
              <a:pathLst>
                <a:path extrusionOk="0" h="156" w="1298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66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7" name="Google Shape;8667;gff6f4a6fae_0_1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Objetivos</a:t>
            </a:r>
            <a:endParaRPr/>
          </a:p>
        </p:txBody>
      </p:sp>
      <p:sp>
        <p:nvSpPr>
          <p:cNvPr id="8668" name="Google Shape;8668;gff6f4a6fae_0_14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Objetivo general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Desarrollar un sistema inteligente que genere turnos operacionales hacia los trabajadores para tener una carga de trabajo balanceada.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Objetivos Específicos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/>
          </a:p>
          <a:p>
            <a:pPr indent="-2921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/>
              <a:t>O1: Analizar y comprender la problemática del cliente mediante entrevistas.</a:t>
            </a:r>
            <a:endParaRPr/>
          </a:p>
          <a:p>
            <a:pPr indent="-2921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/>
              <a:t>O2: Plantear una solución que satisfaga las necesidades del cliente, utilizando la Inteligencia Artificial (Constraint Satisfaction Problem).</a:t>
            </a:r>
            <a:endParaRPr/>
          </a:p>
          <a:p>
            <a:pPr indent="-2921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/>
              <a:t>O3: Definir los requerimientos del proyecto y la documentación pertinente para el desarrollo del proyecto.</a:t>
            </a:r>
            <a:endParaRPr/>
          </a:p>
          <a:p>
            <a:pPr indent="-2921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/>
              <a:t>O4: Implementar el Frontend y el Backend del sistema, considerando los requisitos del proyecto.</a:t>
            </a:r>
            <a:endParaRPr/>
          </a:p>
          <a:p>
            <a:pPr indent="-2921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/>
              <a:t>O5: Realizar pruebas del sistema implementado y analizar los resultados obtenidos.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72" name="Shape 8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3" name="Google Shape;8673;p8"/>
          <p:cNvGrpSpPr/>
          <p:nvPr/>
        </p:nvGrpSpPr>
        <p:grpSpPr>
          <a:xfrm>
            <a:off x="2206623" y="3989950"/>
            <a:ext cx="5035502" cy="1842426"/>
            <a:chOff x="2048150" y="1951500"/>
            <a:chExt cx="3702575" cy="1354725"/>
          </a:xfrm>
        </p:grpSpPr>
        <p:sp>
          <p:nvSpPr>
            <p:cNvPr id="8674" name="Google Shape;8674;p8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8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8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8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8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8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8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8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8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8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8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8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8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8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8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8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8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8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8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8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8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8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8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8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8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8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8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8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8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8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8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8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8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8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8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8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8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8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8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8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8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8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8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8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8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8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8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8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8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8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8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8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8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8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8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8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8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8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8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8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8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8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8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8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8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8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8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8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8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8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8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8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8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8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8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8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8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8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8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8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8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8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8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8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8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8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8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8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8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8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8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8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8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8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8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8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8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8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8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8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8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8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8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8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8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8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8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8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8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8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8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8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8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8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8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8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8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8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8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8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8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8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8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8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8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8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8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8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8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8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8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8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8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8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8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8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8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8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8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8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8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8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8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8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8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8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8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8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8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8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8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8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8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8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8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8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8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8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8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8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8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8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8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8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8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8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8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8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8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8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8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8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8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8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8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8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8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8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8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8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8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8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8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57" name="Google Shape;8857;p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Descripción de la empresa</a:t>
            </a:r>
            <a:endParaRPr/>
          </a:p>
        </p:txBody>
      </p:sp>
      <p:sp>
        <p:nvSpPr>
          <p:cNvPr id="8858" name="Google Shape;8858;p8"/>
          <p:cNvSpPr txBox="1"/>
          <p:nvPr>
            <p:ph idx="1" type="subTitle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Ariaca</a:t>
            </a:r>
            <a:endParaRPr/>
          </a:p>
        </p:txBody>
      </p:sp>
      <p:sp>
        <p:nvSpPr>
          <p:cNvPr id="8859" name="Google Shape;8859;p8"/>
          <p:cNvSpPr txBox="1"/>
          <p:nvPr>
            <p:ph idx="2" type="subTitle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Sociedad comercial que provee combustible a los aviones, empresas y agentes </a:t>
            </a:r>
            <a:r>
              <a:rPr lang="en"/>
              <a:t>particulares</a:t>
            </a:r>
            <a:r>
              <a:rPr lang="en"/>
              <a:t>.</a:t>
            </a:r>
            <a:endParaRPr/>
          </a:p>
        </p:txBody>
      </p:sp>
      <p:sp>
        <p:nvSpPr>
          <p:cNvPr id="8860" name="Google Shape;8860;p8"/>
          <p:cNvSpPr txBox="1"/>
          <p:nvPr>
            <p:ph idx="3" type="subTitle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Clientela de Ariaca</a:t>
            </a:r>
            <a:endParaRPr/>
          </a:p>
        </p:txBody>
      </p:sp>
      <p:sp>
        <p:nvSpPr>
          <p:cNvPr id="8861" name="Google Shape;8861;p8"/>
          <p:cNvSpPr txBox="1"/>
          <p:nvPr>
            <p:ph idx="4" type="subTitle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SKY, LATAM, JET SMART.</a:t>
            </a:r>
            <a:endParaRPr/>
          </a:p>
        </p:txBody>
      </p:sp>
      <p:sp>
        <p:nvSpPr>
          <p:cNvPr id="8862" name="Google Shape;8862;p8"/>
          <p:cNvSpPr txBox="1"/>
          <p:nvPr>
            <p:ph idx="5" type="subTitle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 sz="1600"/>
              <a:t>Turnos operacionales</a:t>
            </a:r>
            <a:endParaRPr sz="1600"/>
          </a:p>
        </p:txBody>
      </p:sp>
      <p:sp>
        <p:nvSpPr>
          <p:cNvPr id="8863" name="Google Shape;8863;p8"/>
          <p:cNvSpPr txBox="1"/>
          <p:nvPr>
            <p:ph idx="6" type="subTitle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400"/>
              <a:buNone/>
            </a:pPr>
            <a:r>
              <a:rPr lang="en"/>
              <a:t>Funcionan 24 horas al día cada 3 turnos.</a:t>
            </a:r>
            <a:endParaRPr/>
          </a:p>
        </p:txBody>
      </p:sp>
      <p:grpSp>
        <p:nvGrpSpPr>
          <p:cNvPr id="8864" name="Google Shape;8864;p8"/>
          <p:cNvGrpSpPr/>
          <p:nvPr/>
        </p:nvGrpSpPr>
        <p:grpSpPr>
          <a:xfrm>
            <a:off x="1703683" y="1779753"/>
            <a:ext cx="524326" cy="457019"/>
            <a:chOff x="1132700" y="548825"/>
            <a:chExt cx="5280225" cy="4597775"/>
          </a:xfrm>
        </p:grpSpPr>
        <p:sp>
          <p:nvSpPr>
            <p:cNvPr id="8865" name="Google Shape;8865;p8"/>
            <p:cNvSpPr/>
            <p:nvPr/>
          </p:nvSpPr>
          <p:spPr>
            <a:xfrm>
              <a:off x="2447300" y="1380625"/>
              <a:ext cx="1209400" cy="152525"/>
            </a:xfrm>
            <a:custGeom>
              <a:rect b="b" l="l" r="r" t="t"/>
              <a:pathLst>
                <a:path extrusionOk="0" h="6101" w="48376">
                  <a:moveTo>
                    <a:pt x="3066" y="0"/>
                  </a:moveTo>
                  <a:cubicBezTo>
                    <a:pt x="1370" y="0"/>
                    <a:pt x="0" y="1370"/>
                    <a:pt x="0" y="3067"/>
                  </a:cubicBezTo>
                  <a:cubicBezTo>
                    <a:pt x="0" y="4730"/>
                    <a:pt x="1370" y="6100"/>
                    <a:pt x="3066" y="6100"/>
                  </a:cubicBezTo>
                  <a:lnTo>
                    <a:pt x="45309" y="6100"/>
                  </a:lnTo>
                  <a:cubicBezTo>
                    <a:pt x="47005" y="6100"/>
                    <a:pt x="48375" y="4730"/>
                    <a:pt x="48375" y="3067"/>
                  </a:cubicBezTo>
                  <a:cubicBezTo>
                    <a:pt x="48375" y="1370"/>
                    <a:pt x="47005" y="0"/>
                    <a:pt x="45309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8"/>
            <p:cNvSpPr/>
            <p:nvPr/>
          </p:nvSpPr>
          <p:spPr>
            <a:xfrm>
              <a:off x="4374300" y="3952700"/>
              <a:ext cx="718500" cy="152525"/>
            </a:xfrm>
            <a:custGeom>
              <a:rect b="b" l="l" r="r" t="t"/>
              <a:pathLst>
                <a:path extrusionOk="0" h="6101" w="28740">
                  <a:moveTo>
                    <a:pt x="3067" y="0"/>
                  </a:moveTo>
                  <a:cubicBezTo>
                    <a:pt x="1371" y="0"/>
                    <a:pt x="1" y="1371"/>
                    <a:pt x="1" y="3034"/>
                  </a:cubicBezTo>
                  <a:cubicBezTo>
                    <a:pt x="1" y="4730"/>
                    <a:pt x="1371" y="6100"/>
                    <a:pt x="3067" y="6100"/>
                  </a:cubicBezTo>
                  <a:lnTo>
                    <a:pt x="25673" y="6100"/>
                  </a:lnTo>
                  <a:cubicBezTo>
                    <a:pt x="27369" y="6100"/>
                    <a:pt x="28739" y="4730"/>
                    <a:pt x="28739" y="3034"/>
                  </a:cubicBezTo>
                  <a:cubicBezTo>
                    <a:pt x="28739" y="1371"/>
                    <a:pt x="27369" y="0"/>
                    <a:pt x="25673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8"/>
            <p:cNvSpPr/>
            <p:nvPr/>
          </p:nvSpPr>
          <p:spPr>
            <a:xfrm>
              <a:off x="1132700" y="548825"/>
              <a:ext cx="5280225" cy="4597775"/>
            </a:xfrm>
            <a:custGeom>
              <a:rect b="b" l="l" r="r" t="t"/>
              <a:pathLst>
                <a:path extrusionOk="0" h="183911" w="211209">
                  <a:moveTo>
                    <a:pt x="19997" y="6100"/>
                  </a:moveTo>
                  <a:lnTo>
                    <a:pt x="22019" y="6328"/>
                  </a:lnTo>
                  <a:cubicBezTo>
                    <a:pt x="22052" y="6328"/>
                    <a:pt x="22052" y="6361"/>
                    <a:pt x="22085" y="6361"/>
                  </a:cubicBezTo>
                  <a:cubicBezTo>
                    <a:pt x="26130" y="7405"/>
                    <a:pt x="29294" y="12265"/>
                    <a:pt x="31512" y="20812"/>
                  </a:cubicBezTo>
                  <a:cubicBezTo>
                    <a:pt x="31675" y="21464"/>
                    <a:pt x="31838" y="22084"/>
                    <a:pt x="31968" y="22704"/>
                  </a:cubicBezTo>
                  <a:lnTo>
                    <a:pt x="8743" y="22704"/>
                  </a:lnTo>
                  <a:cubicBezTo>
                    <a:pt x="8580" y="21725"/>
                    <a:pt x="8450" y="20485"/>
                    <a:pt x="8417" y="19115"/>
                  </a:cubicBezTo>
                  <a:cubicBezTo>
                    <a:pt x="8384" y="16343"/>
                    <a:pt x="8743" y="12461"/>
                    <a:pt x="10831" y="9754"/>
                  </a:cubicBezTo>
                  <a:cubicBezTo>
                    <a:pt x="12723" y="7340"/>
                    <a:pt x="15724" y="6133"/>
                    <a:pt x="19997" y="6100"/>
                  </a:cubicBezTo>
                  <a:close/>
                  <a:moveTo>
                    <a:pt x="200548" y="161208"/>
                  </a:moveTo>
                  <a:cubicBezTo>
                    <a:pt x="201005" y="164437"/>
                    <a:pt x="201331" y="170406"/>
                    <a:pt x="198460" y="174158"/>
                  </a:cubicBezTo>
                  <a:cubicBezTo>
                    <a:pt x="196568" y="176604"/>
                    <a:pt x="193502" y="177811"/>
                    <a:pt x="189098" y="177811"/>
                  </a:cubicBezTo>
                  <a:lnTo>
                    <a:pt x="69905" y="177811"/>
                  </a:lnTo>
                  <a:cubicBezTo>
                    <a:pt x="73820" y="172624"/>
                    <a:pt x="73787" y="165513"/>
                    <a:pt x="73265" y="161208"/>
                  </a:cubicBezTo>
                  <a:close/>
                  <a:moveTo>
                    <a:pt x="20160" y="0"/>
                  </a:moveTo>
                  <a:cubicBezTo>
                    <a:pt x="13864" y="0"/>
                    <a:pt x="9069" y="2023"/>
                    <a:pt x="6003" y="6035"/>
                  </a:cubicBezTo>
                  <a:cubicBezTo>
                    <a:pt x="1" y="13798"/>
                    <a:pt x="3100" y="26031"/>
                    <a:pt x="3263" y="26553"/>
                  </a:cubicBezTo>
                  <a:cubicBezTo>
                    <a:pt x="3589" y="27890"/>
                    <a:pt x="4829" y="28836"/>
                    <a:pt x="6199" y="28836"/>
                  </a:cubicBezTo>
                  <a:lnTo>
                    <a:pt x="33110" y="28836"/>
                  </a:lnTo>
                  <a:cubicBezTo>
                    <a:pt x="35850" y="46223"/>
                    <a:pt x="35720" y="70981"/>
                    <a:pt x="35589" y="93750"/>
                  </a:cubicBezTo>
                  <a:cubicBezTo>
                    <a:pt x="35524" y="105330"/>
                    <a:pt x="35459" y="117269"/>
                    <a:pt x="35720" y="128196"/>
                  </a:cubicBezTo>
                  <a:cubicBezTo>
                    <a:pt x="35784" y="129840"/>
                    <a:pt x="37154" y="131165"/>
                    <a:pt x="38823" y="131165"/>
                  </a:cubicBezTo>
                  <a:cubicBezTo>
                    <a:pt x="38843" y="131165"/>
                    <a:pt x="38864" y="131165"/>
                    <a:pt x="38884" y="131165"/>
                  </a:cubicBezTo>
                  <a:cubicBezTo>
                    <a:pt x="40547" y="131132"/>
                    <a:pt x="41885" y="129729"/>
                    <a:pt x="41852" y="128033"/>
                  </a:cubicBezTo>
                  <a:cubicBezTo>
                    <a:pt x="41559" y="117236"/>
                    <a:pt x="41657" y="105330"/>
                    <a:pt x="41722" y="93782"/>
                  </a:cubicBezTo>
                  <a:cubicBezTo>
                    <a:pt x="41852" y="66512"/>
                    <a:pt x="42015" y="40253"/>
                    <a:pt x="38199" y="22508"/>
                  </a:cubicBezTo>
                  <a:cubicBezTo>
                    <a:pt x="37840" y="20812"/>
                    <a:pt x="37416" y="19148"/>
                    <a:pt x="36927" y="17484"/>
                  </a:cubicBezTo>
                  <a:cubicBezTo>
                    <a:pt x="35589" y="12852"/>
                    <a:pt x="33860" y="9003"/>
                    <a:pt x="31675" y="6100"/>
                  </a:cubicBezTo>
                  <a:lnTo>
                    <a:pt x="153641" y="6100"/>
                  </a:lnTo>
                  <a:cubicBezTo>
                    <a:pt x="159186" y="6100"/>
                    <a:pt x="163100" y="11874"/>
                    <a:pt x="165645" y="23650"/>
                  </a:cubicBezTo>
                  <a:cubicBezTo>
                    <a:pt x="162350" y="25998"/>
                    <a:pt x="159121" y="28510"/>
                    <a:pt x="155989" y="31217"/>
                  </a:cubicBezTo>
                  <a:cubicBezTo>
                    <a:pt x="149041" y="37219"/>
                    <a:pt x="142582" y="44102"/>
                    <a:pt x="137037" y="51540"/>
                  </a:cubicBezTo>
                  <a:lnTo>
                    <a:pt x="55650" y="51540"/>
                  </a:lnTo>
                  <a:cubicBezTo>
                    <a:pt x="53954" y="51540"/>
                    <a:pt x="52584" y="52910"/>
                    <a:pt x="52584" y="54606"/>
                  </a:cubicBezTo>
                  <a:cubicBezTo>
                    <a:pt x="52584" y="56302"/>
                    <a:pt x="53954" y="57672"/>
                    <a:pt x="55650" y="57672"/>
                  </a:cubicBezTo>
                  <a:lnTo>
                    <a:pt x="132764" y="57672"/>
                  </a:lnTo>
                  <a:cubicBezTo>
                    <a:pt x="130513" y="61130"/>
                    <a:pt x="128491" y="64653"/>
                    <a:pt x="126729" y="68176"/>
                  </a:cubicBezTo>
                  <a:lnTo>
                    <a:pt x="55650" y="68176"/>
                  </a:lnTo>
                  <a:cubicBezTo>
                    <a:pt x="53954" y="68176"/>
                    <a:pt x="52584" y="69546"/>
                    <a:pt x="52584" y="71242"/>
                  </a:cubicBezTo>
                  <a:cubicBezTo>
                    <a:pt x="52584" y="72938"/>
                    <a:pt x="53954" y="74308"/>
                    <a:pt x="55650" y="74308"/>
                  </a:cubicBezTo>
                  <a:lnTo>
                    <a:pt x="123891" y="74308"/>
                  </a:lnTo>
                  <a:cubicBezTo>
                    <a:pt x="122423" y="77831"/>
                    <a:pt x="121216" y="81321"/>
                    <a:pt x="120270" y="84812"/>
                  </a:cubicBezTo>
                  <a:lnTo>
                    <a:pt x="55650" y="84812"/>
                  </a:lnTo>
                  <a:cubicBezTo>
                    <a:pt x="53954" y="84812"/>
                    <a:pt x="52584" y="86182"/>
                    <a:pt x="52584" y="87878"/>
                  </a:cubicBezTo>
                  <a:cubicBezTo>
                    <a:pt x="52584" y="89542"/>
                    <a:pt x="53954" y="90912"/>
                    <a:pt x="55650" y="90912"/>
                  </a:cubicBezTo>
                  <a:lnTo>
                    <a:pt x="118900" y="90912"/>
                  </a:lnTo>
                  <a:cubicBezTo>
                    <a:pt x="118639" y="92380"/>
                    <a:pt x="118444" y="93815"/>
                    <a:pt x="118313" y="95250"/>
                  </a:cubicBezTo>
                  <a:lnTo>
                    <a:pt x="108853" y="104710"/>
                  </a:lnTo>
                  <a:cubicBezTo>
                    <a:pt x="107679" y="105884"/>
                    <a:pt x="107679" y="107841"/>
                    <a:pt x="108853" y="109016"/>
                  </a:cubicBezTo>
                  <a:cubicBezTo>
                    <a:pt x="109445" y="109607"/>
                    <a:pt x="110234" y="109909"/>
                    <a:pt x="111027" y="109909"/>
                  </a:cubicBezTo>
                  <a:cubicBezTo>
                    <a:pt x="111808" y="109909"/>
                    <a:pt x="112593" y="109615"/>
                    <a:pt x="113192" y="109016"/>
                  </a:cubicBezTo>
                  <a:lnTo>
                    <a:pt x="122619" y="99589"/>
                  </a:lnTo>
                  <a:cubicBezTo>
                    <a:pt x="128295" y="99001"/>
                    <a:pt x="133873" y="97599"/>
                    <a:pt x="139223" y="95707"/>
                  </a:cubicBezTo>
                  <a:cubicBezTo>
                    <a:pt x="144735" y="93717"/>
                    <a:pt x="150052" y="91205"/>
                    <a:pt x="155141" y="88270"/>
                  </a:cubicBezTo>
                  <a:cubicBezTo>
                    <a:pt x="160001" y="85432"/>
                    <a:pt x="164666" y="82235"/>
                    <a:pt x="169102" y="78745"/>
                  </a:cubicBezTo>
                  <a:lnTo>
                    <a:pt x="169102" y="78745"/>
                  </a:lnTo>
                  <a:cubicBezTo>
                    <a:pt x="169102" y="83735"/>
                    <a:pt x="169070" y="88791"/>
                    <a:pt x="169037" y="93750"/>
                  </a:cubicBezTo>
                  <a:cubicBezTo>
                    <a:pt x="168939" y="115735"/>
                    <a:pt x="168809" y="138406"/>
                    <a:pt x="171060" y="155075"/>
                  </a:cubicBezTo>
                  <a:lnTo>
                    <a:pt x="69612" y="155075"/>
                  </a:lnTo>
                  <a:cubicBezTo>
                    <a:pt x="67687" y="155075"/>
                    <a:pt x="66219" y="156934"/>
                    <a:pt x="66643" y="158826"/>
                  </a:cubicBezTo>
                  <a:cubicBezTo>
                    <a:pt x="66643" y="158859"/>
                    <a:pt x="66643" y="158859"/>
                    <a:pt x="66643" y="158892"/>
                  </a:cubicBezTo>
                  <a:cubicBezTo>
                    <a:pt x="66643" y="158924"/>
                    <a:pt x="66676" y="158924"/>
                    <a:pt x="66676" y="158957"/>
                  </a:cubicBezTo>
                  <a:cubicBezTo>
                    <a:pt x="66839" y="159674"/>
                    <a:pt x="68894" y="168743"/>
                    <a:pt x="65143" y="173929"/>
                  </a:cubicBezTo>
                  <a:cubicBezTo>
                    <a:pt x="65110" y="173962"/>
                    <a:pt x="65110" y="173962"/>
                    <a:pt x="65110" y="173995"/>
                  </a:cubicBezTo>
                  <a:cubicBezTo>
                    <a:pt x="62925" y="176930"/>
                    <a:pt x="59076" y="177811"/>
                    <a:pt x="55618" y="177811"/>
                  </a:cubicBezTo>
                  <a:cubicBezTo>
                    <a:pt x="48181" y="177746"/>
                    <a:pt x="43842" y="165448"/>
                    <a:pt x="42342" y="140168"/>
                  </a:cubicBezTo>
                  <a:cubicBezTo>
                    <a:pt x="42247" y="138533"/>
                    <a:pt x="40911" y="137292"/>
                    <a:pt x="39295" y="137292"/>
                  </a:cubicBezTo>
                  <a:cubicBezTo>
                    <a:pt x="39235" y="137292"/>
                    <a:pt x="39174" y="137294"/>
                    <a:pt x="39112" y="137297"/>
                  </a:cubicBezTo>
                  <a:cubicBezTo>
                    <a:pt x="37416" y="137395"/>
                    <a:pt x="36144" y="138830"/>
                    <a:pt x="36242" y="140527"/>
                  </a:cubicBezTo>
                  <a:cubicBezTo>
                    <a:pt x="37449" y="160718"/>
                    <a:pt x="40711" y="183911"/>
                    <a:pt x="55650" y="183911"/>
                  </a:cubicBezTo>
                  <a:lnTo>
                    <a:pt x="189098" y="183911"/>
                  </a:lnTo>
                  <a:cubicBezTo>
                    <a:pt x="195427" y="183911"/>
                    <a:pt x="200189" y="181889"/>
                    <a:pt x="203288" y="177876"/>
                  </a:cubicBezTo>
                  <a:cubicBezTo>
                    <a:pt x="209290" y="170113"/>
                    <a:pt x="206159" y="157880"/>
                    <a:pt x="206028" y="157358"/>
                  </a:cubicBezTo>
                  <a:cubicBezTo>
                    <a:pt x="205669" y="156021"/>
                    <a:pt x="204462" y="155075"/>
                    <a:pt x="203060" y="155075"/>
                  </a:cubicBezTo>
                  <a:lnTo>
                    <a:pt x="177225" y="155075"/>
                  </a:lnTo>
                  <a:cubicBezTo>
                    <a:pt x="174909" y="138798"/>
                    <a:pt x="175039" y="115931"/>
                    <a:pt x="175170" y="93782"/>
                  </a:cubicBezTo>
                  <a:cubicBezTo>
                    <a:pt x="175202" y="87128"/>
                    <a:pt x="175235" y="80245"/>
                    <a:pt x="175202" y="73591"/>
                  </a:cubicBezTo>
                  <a:cubicBezTo>
                    <a:pt x="176931" y="72057"/>
                    <a:pt x="178595" y="70459"/>
                    <a:pt x="180226" y="68828"/>
                  </a:cubicBezTo>
                  <a:cubicBezTo>
                    <a:pt x="185314" y="63739"/>
                    <a:pt x="189946" y="58259"/>
                    <a:pt x="193991" y="52551"/>
                  </a:cubicBezTo>
                  <a:cubicBezTo>
                    <a:pt x="194970" y="51181"/>
                    <a:pt x="194644" y="49289"/>
                    <a:pt x="193274" y="48310"/>
                  </a:cubicBezTo>
                  <a:cubicBezTo>
                    <a:pt x="192726" y="47928"/>
                    <a:pt x="192104" y="47745"/>
                    <a:pt x="191491" y="47745"/>
                  </a:cubicBezTo>
                  <a:cubicBezTo>
                    <a:pt x="190534" y="47745"/>
                    <a:pt x="189597" y="48192"/>
                    <a:pt x="189000" y="49028"/>
                  </a:cubicBezTo>
                  <a:cubicBezTo>
                    <a:pt x="185151" y="54443"/>
                    <a:pt x="180748" y="59662"/>
                    <a:pt x="175887" y="64522"/>
                  </a:cubicBezTo>
                  <a:cubicBezTo>
                    <a:pt x="172071" y="68339"/>
                    <a:pt x="167993" y="71927"/>
                    <a:pt x="163687" y="75222"/>
                  </a:cubicBezTo>
                  <a:cubicBezTo>
                    <a:pt x="153151" y="83213"/>
                    <a:pt x="141897" y="88987"/>
                    <a:pt x="131165" y="91792"/>
                  </a:cubicBezTo>
                  <a:cubicBezTo>
                    <a:pt x="130839" y="91890"/>
                    <a:pt x="130480" y="91988"/>
                    <a:pt x="130154" y="92053"/>
                  </a:cubicBezTo>
                  <a:lnTo>
                    <a:pt x="184499" y="37709"/>
                  </a:lnTo>
                  <a:cubicBezTo>
                    <a:pt x="185673" y="36534"/>
                    <a:pt x="185673" y="34577"/>
                    <a:pt x="184499" y="33403"/>
                  </a:cubicBezTo>
                  <a:cubicBezTo>
                    <a:pt x="183895" y="32799"/>
                    <a:pt x="183113" y="32498"/>
                    <a:pt x="182330" y="32498"/>
                  </a:cubicBezTo>
                  <a:cubicBezTo>
                    <a:pt x="181547" y="32498"/>
                    <a:pt x="180764" y="32799"/>
                    <a:pt x="180161" y="33403"/>
                  </a:cubicBezTo>
                  <a:lnTo>
                    <a:pt x="125816" y="87748"/>
                  </a:lnTo>
                  <a:cubicBezTo>
                    <a:pt x="125914" y="87421"/>
                    <a:pt x="125979" y="87095"/>
                    <a:pt x="126044" y="86802"/>
                  </a:cubicBezTo>
                  <a:cubicBezTo>
                    <a:pt x="129176" y="74830"/>
                    <a:pt x="135178" y="63935"/>
                    <a:pt x="142680" y="54214"/>
                  </a:cubicBezTo>
                  <a:cubicBezTo>
                    <a:pt x="142713" y="54182"/>
                    <a:pt x="142713" y="54149"/>
                    <a:pt x="142746" y="54117"/>
                  </a:cubicBezTo>
                  <a:cubicBezTo>
                    <a:pt x="149726" y="44983"/>
                    <a:pt x="158044" y="36828"/>
                    <a:pt x="167308" y="30010"/>
                  </a:cubicBezTo>
                  <a:cubicBezTo>
                    <a:pt x="179508" y="21073"/>
                    <a:pt x="192556" y="15168"/>
                    <a:pt x="204528" y="13342"/>
                  </a:cubicBezTo>
                  <a:lnTo>
                    <a:pt x="204528" y="13342"/>
                  </a:lnTo>
                  <a:cubicBezTo>
                    <a:pt x="203288" y="21497"/>
                    <a:pt x="200124" y="30271"/>
                    <a:pt x="195296" y="39014"/>
                  </a:cubicBezTo>
                  <a:cubicBezTo>
                    <a:pt x="194481" y="40481"/>
                    <a:pt x="195035" y="42341"/>
                    <a:pt x="196503" y="43156"/>
                  </a:cubicBezTo>
                  <a:cubicBezTo>
                    <a:pt x="196971" y="43416"/>
                    <a:pt x="197478" y="43540"/>
                    <a:pt x="197978" y="43540"/>
                  </a:cubicBezTo>
                  <a:cubicBezTo>
                    <a:pt x="199049" y="43540"/>
                    <a:pt x="200090" y="42972"/>
                    <a:pt x="200646" y="41949"/>
                  </a:cubicBezTo>
                  <a:cubicBezTo>
                    <a:pt x="206648" y="31120"/>
                    <a:pt x="210269" y="20094"/>
                    <a:pt x="211084" y="10112"/>
                  </a:cubicBezTo>
                  <a:cubicBezTo>
                    <a:pt x="211208" y="8341"/>
                    <a:pt x="209763" y="6806"/>
                    <a:pt x="208047" y="6806"/>
                  </a:cubicBezTo>
                  <a:cubicBezTo>
                    <a:pt x="207962" y="6806"/>
                    <a:pt x="207876" y="6810"/>
                    <a:pt x="207790" y="6818"/>
                  </a:cubicBezTo>
                  <a:cubicBezTo>
                    <a:pt x="196112" y="7764"/>
                    <a:pt x="183325" y="12494"/>
                    <a:pt x="171092" y="20094"/>
                  </a:cubicBezTo>
                  <a:cubicBezTo>
                    <a:pt x="169787" y="14712"/>
                    <a:pt x="168091" y="10504"/>
                    <a:pt x="166036" y="7340"/>
                  </a:cubicBezTo>
                  <a:cubicBezTo>
                    <a:pt x="162839" y="2479"/>
                    <a:pt x="158664" y="0"/>
                    <a:pt x="153641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68" name="Google Shape;8868;p8"/>
          <p:cNvSpPr/>
          <p:nvPr/>
        </p:nvSpPr>
        <p:spPr>
          <a:xfrm>
            <a:off x="4416625" y="1779663"/>
            <a:ext cx="310754" cy="457202"/>
          </a:xfrm>
          <a:custGeom>
            <a:rect b="b" l="l" r="r" t="t"/>
            <a:pathLst>
              <a:path extrusionOk="0" h="208768" w="141897">
                <a:moveTo>
                  <a:pt x="70949" y="34414"/>
                </a:moveTo>
                <a:cubicBezTo>
                  <a:pt x="83409" y="34414"/>
                  <a:pt x="93913" y="42863"/>
                  <a:pt x="97044" y="54345"/>
                </a:cubicBezTo>
                <a:cubicBezTo>
                  <a:pt x="95745" y="54674"/>
                  <a:pt x="94461" y="54822"/>
                  <a:pt x="93242" y="54822"/>
                </a:cubicBezTo>
                <a:cubicBezTo>
                  <a:pt x="90360" y="54822"/>
                  <a:pt x="87845" y="53994"/>
                  <a:pt x="86378" y="52779"/>
                </a:cubicBezTo>
                <a:cubicBezTo>
                  <a:pt x="85628" y="52192"/>
                  <a:pt x="85106" y="51442"/>
                  <a:pt x="84518" y="50626"/>
                </a:cubicBezTo>
                <a:cubicBezTo>
                  <a:pt x="83409" y="49060"/>
                  <a:pt x="81974" y="47070"/>
                  <a:pt x="79006" y="46483"/>
                </a:cubicBezTo>
                <a:cubicBezTo>
                  <a:pt x="78502" y="46389"/>
                  <a:pt x="78018" y="46348"/>
                  <a:pt x="77556" y="46348"/>
                </a:cubicBezTo>
                <a:cubicBezTo>
                  <a:pt x="75295" y="46348"/>
                  <a:pt x="73537" y="47339"/>
                  <a:pt x="72319" y="48016"/>
                </a:cubicBezTo>
                <a:cubicBezTo>
                  <a:pt x="71992" y="48212"/>
                  <a:pt x="71503" y="48473"/>
                  <a:pt x="71210" y="48604"/>
                </a:cubicBezTo>
                <a:cubicBezTo>
                  <a:pt x="70590" y="47658"/>
                  <a:pt x="70068" y="44363"/>
                  <a:pt x="69709" y="42145"/>
                </a:cubicBezTo>
                <a:cubicBezTo>
                  <a:pt x="69318" y="39633"/>
                  <a:pt x="68861" y="36991"/>
                  <a:pt x="68339" y="34544"/>
                </a:cubicBezTo>
                <a:cubicBezTo>
                  <a:pt x="69187" y="34447"/>
                  <a:pt x="70068" y="34414"/>
                  <a:pt x="70949" y="34414"/>
                </a:cubicBezTo>
                <a:close/>
                <a:moveTo>
                  <a:pt x="47462" y="48082"/>
                </a:moveTo>
                <a:cubicBezTo>
                  <a:pt x="48898" y="49386"/>
                  <a:pt x="49974" y="50887"/>
                  <a:pt x="50431" y="52388"/>
                </a:cubicBezTo>
                <a:cubicBezTo>
                  <a:pt x="50789" y="53529"/>
                  <a:pt x="50692" y="54475"/>
                  <a:pt x="50594" y="56041"/>
                </a:cubicBezTo>
                <a:cubicBezTo>
                  <a:pt x="50431" y="58063"/>
                  <a:pt x="50202" y="60836"/>
                  <a:pt x="51018" y="65109"/>
                </a:cubicBezTo>
                <a:cubicBezTo>
                  <a:pt x="51507" y="67654"/>
                  <a:pt x="52029" y="69056"/>
                  <a:pt x="52420" y="70067"/>
                </a:cubicBezTo>
                <a:cubicBezTo>
                  <a:pt x="52747" y="70981"/>
                  <a:pt x="52812" y="71144"/>
                  <a:pt x="52779" y="71764"/>
                </a:cubicBezTo>
                <a:cubicBezTo>
                  <a:pt x="52616" y="73721"/>
                  <a:pt x="51344" y="76037"/>
                  <a:pt x="49485" y="77896"/>
                </a:cubicBezTo>
                <a:cubicBezTo>
                  <a:pt x="45994" y="73329"/>
                  <a:pt x="43907" y="67654"/>
                  <a:pt x="43907" y="61456"/>
                </a:cubicBezTo>
                <a:cubicBezTo>
                  <a:pt x="43907" y="56595"/>
                  <a:pt x="45211" y="52029"/>
                  <a:pt x="47462" y="48082"/>
                </a:cubicBezTo>
                <a:close/>
                <a:moveTo>
                  <a:pt x="62370" y="35817"/>
                </a:moveTo>
                <a:cubicBezTo>
                  <a:pt x="62859" y="38165"/>
                  <a:pt x="63283" y="40677"/>
                  <a:pt x="63674" y="43091"/>
                </a:cubicBezTo>
                <a:cubicBezTo>
                  <a:pt x="64522" y="48506"/>
                  <a:pt x="65240" y="53203"/>
                  <a:pt x="69350" y="54508"/>
                </a:cubicBezTo>
                <a:cubicBezTo>
                  <a:pt x="69952" y="54706"/>
                  <a:pt x="70527" y="54788"/>
                  <a:pt x="71073" y="54788"/>
                </a:cubicBezTo>
                <a:cubicBezTo>
                  <a:pt x="72778" y="54788"/>
                  <a:pt x="74208" y="53984"/>
                  <a:pt x="75320" y="53366"/>
                </a:cubicBezTo>
                <a:cubicBezTo>
                  <a:pt x="76368" y="52759"/>
                  <a:pt x="76974" y="52455"/>
                  <a:pt x="77530" y="52455"/>
                </a:cubicBezTo>
                <a:cubicBezTo>
                  <a:pt x="77631" y="52455"/>
                  <a:pt x="77731" y="52465"/>
                  <a:pt x="77831" y="52485"/>
                </a:cubicBezTo>
                <a:cubicBezTo>
                  <a:pt x="78321" y="52583"/>
                  <a:pt x="78582" y="52844"/>
                  <a:pt x="79560" y="54182"/>
                </a:cubicBezTo>
                <a:cubicBezTo>
                  <a:pt x="80245" y="55160"/>
                  <a:pt x="81126" y="56400"/>
                  <a:pt x="82496" y="57509"/>
                </a:cubicBezTo>
                <a:cubicBezTo>
                  <a:pt x="85236" y="59760"/>
                  <a:pt x="89118" y="60934"/>
                  <a:pt x="93195" y="60934"/>
                </a:cubicBezTo>
                <a:cubicBezTo>
                  <a:pt x="94761" y="60934"/>
                  <a:pt x="96392" y="60771"/>
                  <a:pt x="97958" y="60412"/>
                </a:cubicBezTo>
                <a:lnTo>
                  <a:pt x="97958" y="60412"/>
                </a:lnTo>
                <a:cubicBezTo>
                  <a:pt x="98186" y="66316"/>
                  <a:pt x="96457" y="72057"/>
                  <a:pt x="93326" y="76657"/>
                </a:cubicBezTo>
                <a:cubicBezTo>
                  <a:pt x="91597" y="74699"/>
                  <a:pt x="89803" y="73068"/>
                  <a:pt x="88629" y="71992"/>
                </a:cubicBezTo>
                <a:cubicBezTo>
                  <a:pt x="86060" y="69640"/>
                  <a:pt x="81182" y="65203"/>
                  <a:pt x="76542" y="65203"/>
                </a:cubicBezTo>
                <a:cubicBezTo>
                  <a:pt x="75584" y="65203"/>
                  <a:pt x="74636" y="65392"/>
                  <a:pt x="73721" y="65827"/>
                </a:cubicBezTo>
                <a:cubicBezTo>
                  <a:pt x="70720" y="67262"/>
                  <a:pt x="70264" y="70198"/>
                  <a:pt x="69872" y="72775"/>
                </a:cubicBezTo>
                <a:cubicBezTo>
                  <a:pt x="69611" y="74406"/>
                  <a:pt x="69350" y="76265"/>
                  <a:pt x="68437" y="78288"/>
                </a:cubicBezTo>
                <a:cubicBezTo>
                  <a:pt x="66741" y="82202"/>
                  <a:pt x="63707" y="84551"/>
                  <a:pt x="60510" y="86410"/>
                </a:cubicBezTo>
                <a:cubicBezTo>
                  <a:pt x="58031" y="85366"/>
                  <a:pt x="55748" y="83996"/>
                  <a:pt x="53725" y="82300"/>
                </a:cubicBezTo>
                <a:cubicBezTo>
                  <a:pt x="56694" y="79397"/>
                  <a:pt x="58618" y="75678"/>
                  <a:pt x="58879" y="72188"/>
                </a:cubicBezTo>
                <a:cubicBezTo>
                  <a:pt x="59010" y="70263"/>
                  <a:pt x="58553" y="69089"/>
                  <a:pt x="58129" y="67947"/>
                </a:cubicBezTo>
                <a:cubicBezTo>
                  <a:pt x="57803" y="67066"/>
                  <a:pt x="57411" y="65990"/>
                  <a:pt x="57020" y="63968"/>
                </a:cubicBezTo>
                <a:cubicBezTo>
                  <a:pt x="56367" y="60510"/>
                  <a:pt x="56531" y="58390"/>
                  <a:pt x="56661" y="56530"/>
                </a:cubicBezTo>
                <a:cubicBezTo>
                  <a:pt x="56824" y="54704"/>
                  <a:pt x="56955" y="52844"/>
                  <a:pt x="56270" y="50561"/>
                </a:cubicBezTo>
                <a:cubicBezTo>
                  <a:pt x="55422" y="47853"/>
                  <a:pt x="53595" y="45276"/>
                  <a:pt x="51083" y="43123"/>
                </a:cubicBezTo>
                <a:cubicBezTo>
                  <a:pt x="54149" y="39829"/>
                  <a:pt x="57998" y="37285"/>
                  <a:pt x="62370" y="35817"/>
                </a:cubicBezTo>
                <a:close/>
                <a:moveTo>
                  <a:pt x="76659" y="71313"/>
                </a:moveTo>
                <a:cubicBezTo>
                  <a:pt x="77356" y="71313"/>
                  <a:pt x="79431" y="71863"/>
                  <a:pt x="84518" y="76526"/>
                </a:cubicBezTo>
                <a:cubicBezTo>
                  <a:pt x="85693" y="77603"/>
                  <a:pt x="87650" y="79364"/>
                  <a:pt x="89281" y="81321"/>
                </a:cubicBezTo>
                <a:cubicBezTo>
                  <a:pt x="84486" y="85790"/>
                  <a:pt x="78027" y="88530"/>
                  <a:pt x="70949" y="88530"/>
                </a:cubicBezTo>
                <a:cubicBezTo>
                  <a:pt x="70068" y="88530"/>
                  <a:pt x="69187" y="88465"/>
                  <a:pt x="68339" y="88400"/>
                </a:cubicBezTo>
                <a:cubicBezTo>
                  <a:pt x="70459" y="86541"/>
                  <a:pt x="72580" y="84061"/>
                  <a:pt x="74047" y="80734"/>
                </a:cubicBezTo>
                <a:cubicBezTo>
                  <a:pt x="75254" y="77994"/>
                  <a:pt x="75646" y="75515"/>
                  <a:pt x="75907" y="73688"/>
                </a:cubicBezTo>
                <a:cubicBezTo>
                  <a:pt x="76037" y="72840"/>
                  <a:pt x="76233" y="71731"/>
                  <a:pt x="76429" y="71340"/>
                </a:cubicBezTo>
                <a:cubicBezTo>
                  <a:pt x="76477" y="71327"/>
                  <a:pt x="76551" y="71313"/>
                  <a:pt x="76659" y="71313"/>
                </a:cubicBezTo>
                <a:close/>
                <a:moveTo>
                  <a:pt x="70949" y="28314"/>
                </a:moveTo>
                <a:cubicBezTo>
                  <a:pt x="53073" y="28314"/>
                  <a:pt x="37774" y="43678"/>
                  <a:pt x="37774" y="61456"/>
                </a:cubicBezTo>
                <a:cubicBezTo>
                  <a:pt x="37774" y="79560"/>
                  <a:pt x="53171" y="94630"/>
                  <a:pt x="70949" y="94630"/>
                </a:cubicBezTo>
                <a:cubicBezTo>
                  <a:pt x="89053" y="94630"/>
                  <a:pt x="104123" y="79625"/>
                  <a:pt x="104123" y="61456"/>
                </a:cubicBezTo>
                <a:cubicBezTo>
                  <a:pt x="104123" y="43417"/>
                  <a:pt x="89444" y="28314"/>
                  <a:pt x="70949" y="28314"/>
                </a:cubicBezTo>
                <a:close/>
                <a:moveTo>
                  <a:pt x="135797" y="6133"/>
                </a:moveTo>
                <a:lnTo>
                  <a:pt x="135797" y="15494"/>
                </a:lnTo>
                <a:lnTo>
                  <a:pt x="47006" y="15494"/>
                </a:lnTo>
                <a:cubicBezTo>
                  <a:pt x="45309" y="15494"/>
                  <a:pt x="43939" y="16864"/>
                  <a:pt x="43939" y="18561"/>
                </a:cubicBezTo>
                <a:cubicBezTo>
                  <a:pt x="43939" y="20257"/>
                  <a:pt x="45309" y="21627"/>
                  <a:pt x="47006" y="21627"/>
                </a:cubicBezTo>
                <a:lnTo>
                  <a:pt x="123303" y="21627"/>
                </a:lnTo>
                <a:lnTo>
                  <a:pt x="123303" y="48962"/>
                </a:lnTo>
                <a:cubicBezTo>
                  <a:pt x="123303" y="77831"/>
                  <a:pt x="99817" y="101317"/>
                  <a:pt x="70949" y="101317"/>
                </a:cubicBezTo>
                <a:cubicBezTo>
                  <a:pt x="42080" y="101317"/>
                  <a:pt x="18594" y="77831"/>
                  <a:pt x="18594" y="48962"/>
                </a:cubicBezTo>
                <a:lnTo>
                  <a:pt x="18594" y="21627"/>
                </a:lnTo>
                <a:lnTo>
                  <a:pt x="32685" y="21627"/>
                </a:lnTo>
                <a:cubicBezTo>
                  <a:pt x="34382" y="21627"/>
                  <a:pt x="35752" y="20257"/>
                  <a:pt x="35752" y="18561"/>
                </a:cubicBezTo>
                <a:cubicBezTo>
                  <a:pt x="35752" y="16864"/>
                  <a:pt x="34382" y="15494"/>
                  <a:pt x="32685" y="15494"/>
                </a:cubicBezTo>
                <a:lnTo>
                  <a:pt x="6133" y="15494"/>
                </a:lnTo>
                <a:lnTo>
                  <a:pt x="6133" y="6133"/>
                </a:lnTo>
                <a:close/>
                <a:moveTo>
                  <a:pt x="90941" y="118480"/>
                </a:moveTo>
                <a:cubicBezTo>
                  <a:pt x="89841" y="118480"/>
                  <a:pt x="88780" y="119066"/>
                  <a:pt x="88237" y="120106"/>
                </a:cubicBezTo>
                <a:cubicBezTo>
                  <a:pt x="87454" y="121607"/>
                  <a:pt x="88041" y="123466"/>
                  <a:pt x="89542" y="124249"/>
                </a:cubicBezTo>
                <a:cubicBezTo>
                  <a:pt x="96262" y="127772"/>
                  <a:pt x="101872" y="133154"/>
                  <a:pt x="105689" y="139744"/>
                </a:cubicBezTo>
                <a:cubicBezTo>
                  <a:pt x="106255" y="140724"/>
                  <a:pt x="107288" y="141254"/>
                  <a:pt x="108339" y="141254"/>
                </a:cubicBezTo>
                <a:cubicBezTo>
                  <a:pt x="108861" y="141254"/>
                  <a:pt x="109388" y="141123"/>
                  <a:pt x="109864" y="140853"/>
                </a:cubicBezTo>
                <a:cubicBezTo>
                  <a:pt x="111332" y="140004"/>
                  <a:pt x="111821" y="138113"/>
                  <a:pt x="110973" y="136677"/>
                </a:cubicBezTo>
                <a:cubicBezTo>
                  <a:pt x="106569" y="129077"/>
                  <a:pt x="100143" y="122912"/>
                  <a:pt x="92380" y="118834"/>
                </a:cubicBezTo>
                <a:cubicBezTo>
                  <a:pt x="91920" y="118594"/>
                  <a:pt x="91427" y="118480"/>
                  <a:pt x="90941" y="118480"/>
                </a:cubicBezTo>
                <a:close/>
                <a:moveTo>
                  <a:pt x="70949" y="129240"/>
                </a:moveTo>
                <a:cubicBezTo>
                  <a:pt x="69252" y="129240"/>
                  <a:pt x="67882" y="130610"/>
                  <a:pt x="67882" y="132306"/>
                </a:cubicBezTo>
                <a:lnTo>
                  <a:pt x="67882" y="139841"/>
                </a:lnTo>
                <a:cubicBezTo>
                  <a:pt x="67882" y="141505"/>
                  <a:pt x="69252" y="142875"/>
                  <a:pt x="70949" y="142875"/>
                </a:cubicBezTo>
                <a:cubicBezTo>
                  <a:pt x="72645" y="142875"/>
                  <a:pt x="74015" y="141505"/>
                  <a:pt x="74015" y="139841"/>
                </a:cubicBezTo>
                <a:lnTo>
                  <a:pt x="74015" y="132306"/>
                </a:lnTo>
                <a:cubicBezTo>
                  <a:pt x="74015" y="130610"/>
                  <a:pt x="72645" y="129240"/>
                  <a:pt x="70949" y="129240"/>
                </a:cubicBezTo>
                <a:close/>
                <a:moveTo>
                  <a:pt x="63609" y="167829"/>
                </a:moveTo>
                <a:cubicBezTo>
                  <a:pt x="61913" y="167829"/>
                  <a:pt x="60575" y="169199"/>
                  <a:pt x="60575" y="170895"/>
                </a:cubicBezTo>
                <a:cubicBezTo>
                  <a:pt x="60575" y="172592"/>
                  <a:pt x="61913" y="173962"/>
                  <a:pt x="63609" y="173962"/>
                </a:cubicBezTo>
                <a:cubicBezTo>
                  <a:pt x="65305" y="173962"/>
                  <a:pt x="66675" y="172592"/>
                  <a:pt x="66675" y="170895"/>
                </a:cubicBezTo>
                <a:cubicBezTo>
                  <a:pt x="66675" y="169199"/>
                  <a:pt x="65305" y="167829"/>
                  <a:pt x="63609" y="167829"/>
                </a:cubicBezTo>
                <a:close/>
                <a:moveTo>
                  <a:pt x="52127" y="176702"/>
                </a:moveTo>
                <a:cubicBezTo>
                  <a:pt x="50431" y="176702"/>
                  <a:pt x="49061" y="178072"/>
                  <a:pt x="49061" y="179735"/>
                </a:cubicBezTo>
                <a:cubicBezTo>
                  <a:pt x="49061" y="181432"/>
                  <a:pt x="50431" y="182802"/>
                  <a:pt x="52127" y="182802"/>
                </a:cubicBezTo>
                <a:cubicBezTo>
                  <a:pt x="53823" y="182802"/>
                  <a:pt x="55193" y="181432"/>
                  <a:pt x="55193" y="179735"/>
                </a:cubicBezTo>
                <a:cubicBezTo>
                  <a:pt x="55193" y="178072"/>
                  <a:pt x="53823" y="176702"/>
                  <a:pt x="52127" y="176702"/>
                </a:cubicBezTo>
                <a:close/>
                <a:moveTo>
                  <a:pt x="74015" y="107548"/>
                </a:moveTo>
                <a:cubicBezTo>
                  <a:pt x="101448" y="109113"/>
                  <a:pt x="123303" y="131947"/>
                  <a:pt x="123303" y="159805"/>
                </a:cubicBezTo>
                <a:lnTo>
                  <a:pt x="123303" y="184465"/>
                </a:lnTo>
                <a:lnTo>
                  <a:pt x="106472" y="173081"/>
                </a:lnTo>
                <a:cubicBezTo>
                  <a:pt x="105943" y="172725"/>
                  <a:pt x="105345" y="172553"/>
                  <a:pt x="104755" y="172553"/>
                </a:cubicBezTo>
                <a:cubicBezTo>
                  <a:pt x="103778" y="172553"/>
                  <a:pt x="102821" y="173022"/>
                  <a:pt x="102231" y="173896"/>
                </a:cubicBezTo>
                <a:cubicBezTo>
                  <a:pt x="101285" y="175299"/>
                  <a:pt x="101644" y="177191"/>
                  <a:pt x="103047" y="178137"/>
                </a:cubicBezTo>
                <a:lnTo>
                  <a:pt x="116388" y="187173"/>
                </a:lnTo>
                <a:lnTo>
                  <a:pt x="25509" y="187173"/>
                </a:lnTo>
                <a:lnTo>
                  <a:pt x="65795" y="159903"/>
                </a:lnTo>
                <a:cubicBezTo>
                  <a:pt x="67360" y="158842"/>
                  <a:pt x="69154" y="158312"/>
                  <a:pt x="70949" y="158312"/>
                </a:cubicBezTo>
                <a:cubicBezTo>
                  <a:pt x="72743" y="158312"/>
                  <a:pt x="74537" y="158842"/>
                  <a:pt x="76103" y="159903"/>
                </a:cubicBezTo>
                <a:lnTo>
                  <a:pt x="93000" y="171352"/>
                </a:lnTo>
                <a:cubicBezTo>
                  <a:pt x="93528" y="171708"/>
                  <a:pt x="94126" y="171880"/>
                  <a:pt x="94716" y="171880"/>
                </a:cubicBezTo>
                <a:cubicBezTo>
                  <a:pt x="95693" y="171880"/>
                  <a:pt x="96651" y="171411"/>
                  <a:pt x="97240" y="170537"/>
                </a:cubicBezTo>
                <a:cubicBezTo>
                  <a:pt x="98186" y="169134"/>
                  <a:pt x="97827" y="167242"/>
                  <a:pt x="96425" y="166296"/>
                </a:cubicBezTo>
                <a:lnTo>
                  <a:pt x="79528" y="154846"/>
                </a:lnTo>
                <a:cubicBezTo>
                  <a:pt x="76918" y="153085"/>
                  <a:pt x="73933" y="152204"/>
                  <a:pt x="70949" y="152204"/>
                </a:cubicBezTo>
                <a:cubicBezTo>
                  <a:pt x="67964" y="152204"/>
                  <a:pt x="64979" y="153085"/>
                  <a:pt x="62370" y="154846"/>
                </a:cubicBezTo>
                <a:lnTo>
                  <a:pt x="18594" y="184465"/>
                </a:lnTo>
                <a:lnTo>
                  <a:pt x="18594" y="159805"/>
                </a:lnTo>
                <a:cubicBezTo>
                  <a:pt x="18594" y="131947"/>
                  <a:pt x="40449" y="109113"/>
                  <a:pt x="67882" y="107548"/>
                </a:cubicBezTo>
                <a:lnTo>
                  <a:pt x="67882" y="120857"/>
                </a:lnTo>
                <a:cubicBezTo>
                  <a:pt x="67882" y="122553"/>
                  <a:pt x="69252" y="123923"/>
                  <a:pt x="70949" y="123923"/>
                </a:cubicBezTo>
                <a:cubicBezTo>
                  <a:pt x="72645" y="123923"/>
                  <a:pt x="74015" y="122553"/>
                  <a:pt x="74015" y="120857"/>
                </a:cubicBezTo>
                <a:lnTo>
                  <a:pt x="74015" y="107548"/>
                </a:lnTo>
                <a:close/>
                <a:moveTo>
                  <a:pt x="135797" y="193273"/>
                </a:moveTo>
                <a:lnTo>
                  <a:pt x="135797" y="202667"/>
                </a:lnTo>
                <a:lnTo>
                  <a:pt x="6133" y="202667"/>
                </a:lnTo>
                <a:lnTo>
                  <a:pt x="6133" y="193273"/>
                </a:lnTo>
                <a:close/>
                <a:moveTo>
                  <a:pt x="5905" y="0"/>
                </a:moveTo>
                <a:cubicBezTo>
                  <a:pt x="2643" y="0"/>
                  <a:pt x="0" y="2642"/>
                  <a:pt x="0" y="5904"/>
                </a:cubicBezTo>
                <a:lnTo>
                  <a:pt x="0" y="15690"/>
                </a:lnTo>
                <a:cubicBezTo>
                  <a:pt x="0" y="18952"/>
                  <a:pt x="2643" y="21627"/>
                  <a:pt x="5905" y="21627"/>
                </a:cubicBezTo>
                <a:lnTo>
                  <a:pt x="12494" y="21627"/>
                </a:lnTo>
                <a:lnTo>
                  <a:pt x="12494" y="48962"/>
                </a:lnTo>
                <a:cubicBezTo>
                  <a:pt x="12494" y="74699"/>
                  <a:pt x="29163" y="96587"/>
                  <a:pt x="52290" y="104384"/>
                </a:cubicBezTo>
                <a:cubicBezTo>
                  <a:pt x="29163" y="112180"/>
                  <a:pt x="12494" y="134068"/>
                  <a:pt x="12494" y="159805"/>
                </a:cubicBezTo>
                <a:lnTo>
                  <a:pt x="12494" y="187173"/>
                </a:lnTo>
                <a:lnTo>
                  <a:pt x="5905" y="187173"/>
                </a:lnTo>
                <a:cubicBezTo>
                  <a:pt x="2643" y="187173"/>
                  <a:pt x="0" y="189815"/>
                  <a:pt x="0" y="193077"/>
                </a:cubicBezTo>
                <a:lnTo>
                  <a:pt x="0" y="202863"/>
                </a:lnTo>
                <a:cubicBezTo>
                  <a:pt x="0" y="206125"/>
                  <a:pt x="2643" y="208767"/>
                  <a:pt x="5905" y="208767"/>
                </a:cubicBezTo>
                <a:lnTo>
                  <a:pt x="135993" y="208767"/>
                </a:lnTo>
                <a:cubicBezTo>
                  <a:pt x="139255" y="208767"/>
                  <a:pt x="141897" y="206125"/>
                  <a:pt x="141897" y="202863"/>
                </a:cubicBezTo>
                <a:lnTo>
                  <a:pt x="141897" y="193077"/>
                </a:lnTo>
                <a:cubicBezTo>
                  <a:pt x="141897" y="189815"/>
                  <a:pt x="139255" y="187173"/>
                  <a:pt x="135993" y="187173"/>
                </a:cubicBezTo>
                <a:lnTo>
                  <a:pt x="129403" y="187173"/>
                </a:lnTo>
                <a:lnTo>
                  <a:pt x="129403" y="159805"/>
                </a:lnTo>
                <a:cubicBezTo>
                  <a:pt x="129403" y="134068"/>
                  <a:pt x="112735" y="112180"/>
                  <a:pt x="89607" y="104384"/>
                </a:cubicBezTo>
                <a:cubicBezTo>
                  <a:pt x="112735" y="96587"/>
                  <a:pt x="129403" y="74699"/>
                  <a:pt x="129403" y="48962"/>
                </a:cubicBezTo>
                <a:lnTo>
                  <a:pt x="129403" y="21627"/>
                </a:lnTo>
                <a:lnTo>
                  <a:pt x="135993" y="21627"/>
                </a:lnTo>
                <a:cubicBezTo>
                  <a:pt x="139255" y="21627"/>
                  <a:pt x="141897" y="18952"/>
                  <a:pt x="141897" y="15690"/>
                </a:cubicBezTo>
                <a:lnTo>
                  <a:pt x="141897" y="5904"/>
                </a:lnTo>
                <a:cubicBezTo>
                  <a:pt x="141897" y="2642"/>
                  <a:pt x="139255" y="0"/>
                  <a:pt x="135993" y="0"/>
                </a:cubicBezTo>
                <a:close/>
              </a:path>
            </a:pathLst>
          </a:custGeom>
          <a:solidFill>
            <a:schemeClr val="accent2"/>
          </a:solidFill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9" name="Google Shape;8869;p8"/>
          <p:cNvSpPr/>
          <p:nvPr/>
        </p:nvSpPr>
        <p:spPr>
          <a:xfrm>
            <a:off x="6895766" y="1779679"/>
            <a:ext cx="564783" cy="457197"/>
          </a:xfrm>
          <a:custGeom>
            <a:rect b="b" l="l" r="r" t="t"/>
            <a:pathLst>
              <a:path extrusionOk="0" h="9809" w="11967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accent2"/>
          </a:solidFill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70" name="Google Shape;8870;p8"/>
          <p:cNvGrpSpPr/>
          <p:nvPr/>
        </p:nvGrpSpPr>
        <p:grpSpPr>
          <a:xfrm>
            <a:off x="2054223" y="3989950"/>
            <a:ext cx="5035502" cy="1842426"/>
            <a:chOff x="2048150" y="1951500"/>
            <a:chExt cx="3702575" cy="1354725"/>
          </a:xfrm>
        </p:grpSpPr>
        <p:sp>
          <p:nvSpPr>
            <p:cNvPr id="8871" name="Google Shape;8871;p8"/>
            <p:cNvSpPr/>
            <p:nvPr/>
          </p:nvSpPr>
          <p:spPr>
            <a:xfrm>
              <a:off x="2486300" y="2263500"/>
              <a:ext cx="2933425" cy="909675"/>
            </a:xfrm>
            <a:custGeom>
              <a:rect b="b" l="l" r="r" t="t"/>
              <a:pathLst>
                <a:path extrusionOk="0" h="36387" w="117337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8"/>
            <p:cNvSpPr/>
            <p:nvPr/>
          </p:nvSpPr>
          <p:spPr>
            <a:xfrm>
              <a:off x="2559525" y="2126950"/>
              <a:ext cx="2800975" cy="980425"/>
            </a:xfrm>
            <a:custGeom>
              <a:rect b="b" l="l" r="r" t="t"/>
              <a:pathLst>
                <a:path extrusionOk="0" h="39217" w="112039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8"/>
            <p:cNvSpPr/>
            <p:nvPr/>
          </p:nvSpPr>
          <p:spPr>
            <a:xfrm>
              <a:off x="2941125" y="1951500"/>
              <a:ext cx="1021875" cy="1061525"/>
            </a:xfrm>
            <a:custGeom>
              <a:rect b="b" l="l" r="r" t="t"/>
              <a:pathLst>
                <a:path extrusionOk="0" h="42461" w="40875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8"/>
            <p:cNvSpPr/>
            <p:nvPr/>
          </p:nvSpPr>
          <p:spPr>
            <a:xfrm>
              <a:off x="2797950" y="1979225"/>
              <a:ext cx="2263400" cy="1033800"/>
            </a:xfrm>
            <a:custGeom>
              <a:rect b="b" l="l" r="r" t="t"/>
              <a:pathLst>
                <a:path extrusionOk="0" h="41352" w="90536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8"/>
            <p:cNvSpPr/>
            <p:nvPr/>
          </p:nvSpPr>
          <p:spPr>
            <a:xfrm>
              <a:off x="4127000" y="2162600"/>
              <a:ext cx="1021275" cy="706050"/>
            </a:xfrm>
            <a:custGeom>
              <a:rect b="b" l="l" r="r" t="t"/>
              <a:pathLst>
                <a:path extrusionOk="0" h="28242" w="40851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8"/>
            <p:cNvSpPr/>
            <p:nvPr/>
          </p:nvSpPr>
          <p:spPr>
            <a:xfrm>
              <a:off x="4095150" y="2218250"/>
              <a:ext cx="1139450" cy="753400"/>
            </a:xfrm>
            <a:custGeom>
              <a:rect b="b" l="l" r="r" t="t"/>
              <a:pathLst>
                <a:path extrusionOk="0" h="30136" w="45578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8"/>
            <p:cNvSpPr/>
            <p:nvPr/>
          </p:nvSpPr>
          <p:spPr>
            <a:xfrm>
              <a:off x="3949300" y="2994550"/>
              <a:ext cx="12525" cy="33950"/>
            </a:xfrm>
            <a:custGeom>
              <a:rect b="b" l="l" r="r" t="t"/>
              <a:pathLst>
                <a:path extrusionOk="0" h="1358" w="501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8"/>
            <p:cNvSpPr/>
            <p:nvPr/>
          </p:nvSpPr>
          <p:spPr>
            <a:xfrm>
              <a:off x="3959125" y="2793625"/>
              <a:ext cx="388150" cy="234575"/>
            </a:xfrm>
            <a:custGeom>
              <a:rect b="b" l="l" r="r" t="t"/>
              <a:pathLst>
                <a:path extrusionOk="0" h="9383" w="15526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8"/>
            <p:cNvSpPr/>
            <p:nvPr/>
          </p:nvSpPr>
          <p:spPr>
            <a:xfrm>
              <a:off x="3967150" y="2821900"/>
              <a:ext cx="398000" cy="204525"/>
            </a:xfrm>
            <a:custGeom>
              <a:rect b="b" l="l" r="r" t="t"/>
              <a:pathLst>
                <a:path extrusionOk="0" h="8181" w="1592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8"/>
            <p:cNvSpPr/>
            <p:nvPr/>
          </p:nvSpPr>
          <p:spPr>
            <a:xfrm>
              <a:off x="3994525" y="2964775"/>
              <a:ext cx="104225" cy="68800"/>
            </a:xfrm>
            <a:custGeom>
              <a:rect b="b" l="l" r="r" t="t"/>
              <a:pathLst>
                <a:path extrusionOk="0" h="2752" w="4169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8"/>
            <p:cNvSpPr/>
            <p:nvPr/>
          </p:nvSpPr>
          <p:spPr>
            <a:xfrm>
              <a:off x="4028775" y="2989475"/>
              <a:ext cx="75325" cy="42000"/>
            </a:xfrm>
            <a:custGeom>
              <a:rect b="b" l="l" r="r" t="t"/>
              <a:pathLst>
                <a:path extrusionOk="0" h="1680" w="3013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8"/>
            <p:cNvSpPr/>
            <p:nvPr/>
          </p:nvSpPr>
          <p:spPr>
            <a:xfrm>
              <a:off x="4084125" y="2918350"/>
              <a:ext cx="545625" cy="124750"/>
            </a:xfrm>
            <a:custGeom>
              <a:rect b="b" l="l" r="r" t="t"/>
              <a:pathLst>
                <a:path extrusionOk="0" h="4990" w="21825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8"/>
            <p:cNvSpPr/>
            <p:nvPr/>
          </p:nvSpPr>
          <p:spPr>
            <a:xfrm>
              <a:off x="4123125" y="2961400"/>
              <a:ext cx="359900" cy="95675"/>
            </a:xfrm>
            <a:custGeom>
              <a:rect b="b" l="l" r="r" t="t"/>
              <a:pathLst>
                <a:path extrusionOk="0" h="3827" w="14396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8"/>
            <p:cNvSpPr/>
            <p:nvPr/>
          </p:nvSpPr>
          <p:spPr>
            <a:xfrm>
              <a:off x="4615450" y="2986200"/>
              <a:ext cx="654575" cy="48625"/>
            </a:xfrm>
            <a:custGeom>
              <a:rect b="b" l="l" r="r" t="t"/>
              <a:pathLst>
                <a:path extrusionOk="0" h="1945" w="26183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8"/>
            <p:cNvSpPr/>
            <p:nvPr/>
          </p:nvSpPr>
          <p:spPr>
            <a:xfrm>
              <a:off x="4455900" y="2820725"/>
              <a:ext cx="672725" cy="91700"/>
            </a:xfrm>
            <a:custGeom>
              <a:rect b="b" l="l" r="r" t="t"/>
              <a:pathLst>
                <a:path extrusionOk="0" h="3668" w="26909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8"/>
            <p:cNvSpPr/>
            <p:nvPr/>
          </p:nvSpPr>
          <p:spPr>
            <a:xfrm>
              <a:off x="4495800" y="2796300"/>
              <a:ext cx="401850" cy="70875"/>
            </a:xfrm>
            <a:custGeom>
              <a:rect b="b" l="l" r="r" t="t"/>
              <a:pathLst>
                <a:path extrusionOk="0" h="2835" w="16074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8"/>
            <p:cNvSpPr/>
            <p:nvPr/>
          </p:nvSpPr>
          <p:spPr>
            <a:xfrm>
              <a:off x="2594350" y="2880150"/>
              <a:ext cx="218225" cy="179900"/>
            </a:xfrm>
            <a:custGeom>
              <a:rect b="b" l="l" r="r" t="t"/>
              <a:pathLst>
                <a:path extrusionOk="0" h="7196" w="8729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8"/>
            <p:cNvSpPr/>
            <p:nvPr/>
          </p:nvSpPr>
          <p:spPr>
            <a:xfrm>
              <a:off x="2647050" y="2995725"/>
              <a:ext cx="509300" cy="34925"/>
            </a:xfrm>
            <a:custGeom>
              <a:rect b="b" l="l" r="r" t="t"/>
              <a:pathLst>
                <a:path extrusionOk="0" h="1397" w="20372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8"/>
            <p:cNvSpPr/>
            <p:nvPr/>
          </p:nvSpPr>
          <p:spPr>
            <a:xfrm>
              <a:off x="2698550" y="2967150"/>
              <a:ext cx="191400" cy="17800"/>
            </a:xfrm>
            <a:custGeom>
              <a:rect b="b" l="l" r="r" t="t"/>
              <a:pathLst>
                <a:path extrusionOk="0" h="712" w="7656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8"/>
            <p:cNvSpPr/>
            <p:nvPr/>
          </p:nvSpPr>
          <p:spPr>
            <a:xfrm>
              <a:off x="2862550" y="2897875"/>
              <a:ext cx="950150" cy="82400"/>
            </a:xfrm>
            <a:custGeom>
              <a:rect b="b" l="l" r="r" t="t"/>
              <a:pathLst>
                <a:path extrusionOk="0" h="3296" w="38006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8"/>
            <p:cNvSpPr/>
            <p:nvPr/>
          </p:nvSpPr>
          <p:spPr>
            <a:xfrm>
              <a:off x="3315875" y="2930175"/>
              <a:ext cx="382525" cy="50100"/>
            </a:xfrm>
            <a:custGeom>
              <a:rect b="b" l="l" r="r" t="t"/>
              <a:pathLst>
                <a:path extrusionOk="0" h="2004" w="15301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8"/>
            <p:cNvSpPr/>
            <p:nvPr/>
          </p:nvSpPr>
          <p:spPr>
            <a:xfrm>
              <a:off x="3478100" y="2965425"/>
              <a:ext cx="132475" cy="15200"/>
            </a:xfrm>
            <a:custGeom>
              <a:rect b="b" l="l" r="r" t="t"/>
              <a:pathLst>
                <a:path extrusionOk="0" h="608" w="5299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8"/>
            <p:cNvSpPr/>
            <p:nvPr/>
          </p:nvSpPr>
          <p:spPr>
            <a:xfrm>
              <a:off x="3505200" y="2876350"/>
              <a:ext cx="306000" cy="62250"/>
            </a:xfrm>
            <a:custGeom>
              <a:rect b="b" l="l" r="r" t="t"/>
              <a:pathLst>
                <a:path extrusionOk="0" h="2490" w="1224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8"/>
            <p:cNvSpPr/>
            <p:nvPr/>
          </p:nvSpPr>
          <p:spPr>
            <a:xfrm>
              <a:off x="3798075" y="2921325"/>
              <a:ext cx="146175" cy="109850"/>
            </a:xfrm>
            <a:custGeom>
              <a:rect b="b" l="l" r="r" t="t"/>
              <a:pathLst>
                <a:path extrusionOk="0" h="4394" w="584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8"/>
            <p:cNvSpPr/>
            <p:nvPr/>
          </p:nvSpPr>
          <p:spPr>
            <a:xfrm>
              <a:off x="3826650" y="2973700"/>
              <a:ext cx="92900" cy="57175"/>
            </a:xfrm>
            <a:custGeom>
              <a:rect b="b" l="l" r="r" t="t"/>
              <a:pathLst>
                <a:path extrusionOk="0" h="2287" w="3716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8"/>
            <p:cNvSpPr/>
            <p:nvPr/>
          </p:nvSpPr>
          <p:spPr>
            <a:xfrm>
              <a:off x="3798075" y="2993050"/>
              <a:ext cx="73550" cy="48550"/>
            </a:xfrm>
            <a:custGeom>
              <a:rect b="b" l="l" r="r" t="t"/>
              <a:pathLst>
                <a:path extrusionOk="0" h="1942" w="2942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8"/>
            <p:cNvSpPr/>
            <p:nvPr/>
          </p:nvSpPr>
          <p:spPr>
            <a:xfrm>
              <a:off x="3646275" y="3014500"/>
              <a:ext cx="141425" cy="65800"/>
            </a:xfrm>
            <a:custGeom>
              <a:rect b="b" l="l" r="r" t="t"/>
              <a:pathLst>
                <a:path extrusionOk="0" h="2632" w="5657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8"/>
            <p:cNvSpPr/>
            <p:nvPr/>
          </p:nvSpPr>
          <p:spPr>
            <a:xfrm>
              <a:off x="2907500" y="2169450"/>
              <a:ext cx="176225" cy="400375"/>
            </a:xfrm>
            <a:custGeom>
              <a:rect b="b" l="l" r="r" t="t"/>
              <a:pathLst>
                <a:path extrusionOk="0" h="16015" w="7049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8"/>
            <p:cNvSpPr/>
            <p:nvPr/>
          </p:nvSpPr>
          <p:spPr>
            <a:xfrm>
              <a:off x="2784850" y="2298325"/>
              <a:ext cx="212275" cy="456325"/>
            </a:xfrm>
            <a:custGeom>
              <a:rect b="b" l="l" r="r" t="t"/>
              <a:pathLst>
                <a:path extrusionOk="0" h="18253" w="8491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8"/>
            <p:cNvSpPr/>
            <p:nvPr/>
          </p:nvSpPr>
          <p:spPr>
            <a:xfrm>
              <a:off x="2934875" y="2266475"/>
              <a:ext cx="56875" cy="120275"/>
            </a:xfrm>
            <a:custGeom>
              <a:rect b="b" l="l" r="r" t="t"/>
              <a:pathLst>
                <a:path extrusionOk="0" h="4811" w="2275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8"/>
            <p:cNvSpPr/>
            <p:nvPr/>
          </p:nvSpPr>
          <p:spPr>
            <a:xfrm>
              <a:off x="2625625" y="2781125"/>
              <a:ext cx="121750" cy="253325"/>
            </a:xfrm>
            <a:custGeom>
              <a:rect b="b" l="l" r="r" t="t"/>
              <a:pathLst>
                <a:path extrusionOk="0" h="10133" w="487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8"/>
            <p:cNvSpPr/>
            <p:nvPr/>
          </p:nvSpPr>
          <p:spPr>
            <a:xfrm>
              <a:off x="2705375" y="2802850"/>
              <a:ext cx="58675" cy="146175"/>
            </a:xfrm>
            <a:custGeom>
              <a:rect b="b" l="l" r="r" t="t"/>
              <a:pathLst>
                <a:path extrusionOk="0" h="5847" w="2347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8"/>
            <p:cNvSpPr/>
            <p:nvPr/>
          </p:nvSpPr>
          <p:spPr>
            <a:xfrm>
              <a:off x="2766100" y="2592425"/>
              <a:ext cx="130400" cy="279500"/>
            </a:xfrm>
            <a:custGeom>
              <a:rect b="b" l="l" r="r" t="t"/>
              <a:pathLst>
                <a:path extrusionOk="0" h="11180" w="5216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8"/>
            <p:cNvSpPr/>
            <p:nvPr/>
          </p:nvSpPr>
          <p:spPr>
            <a:xfrm>
              <a:off x="2966425" y="2863275"/>
              <a:ext cx="463475" cy="37925"/>
            </a:xfrm>
            <a:custGeom>
              <a:rect b="b" l="l" r="r" t="t"/>
              <a:pathLst>
                <a:path extrusionOk="0" h="1517" w="18539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8"/>
            <p:cNvSpPr/>
            <p:nvPr/>
          </p:nvSpPr>
          <p:spPr>
            <a:xfrm>
              <a:off x="3469475" y="2849575"/>
              <a:ext cx="89325" cy="11050"/>
            </a:xfrm>
            <a:custGeom>
              <a:rect b="b" l="l" r="r" t="t"/>
              <a:pathLst>
                <a:path extrusionOk="0" h="442" w="3573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8"/>
            <p:cNvSpPr/>
            <p:nvPr/>
          </p:nvSpPr>
          <p:spPr>
            <a:xfrm>
              <a:off x="3572750" y="2855225"/>
              <a:ext cx="87850" cy="12250"/>
            </a:xfrm>
            <a:custGeom>
              <a:rect b="b" l="l" r="r" t="t"/>
              <a:pathLst>
                <a:path extrusionOk="0" h="490" w="3514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8"/>
            <p:cNvSpPr/>
            <p:nvPr/>
          </p:nvSpPr>
          <p:spPr>
            <a:xfrm>
              <a:off x="4790775" y="2957350"/>
              <a:ext cx="477150" cy="47650"/>
            </a:xfrm>
            <a:custGeom>
              <a:rect b="b" l="l" r="r" t="t"/>
              <a:pathLst>
                <a:path extrusionOk="0" h="1906" w="19086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8"/>
            <p:cNvSpPr/>
            <p:nvPr/>
          </p:nvSpPr>
          <p:spPr>
            <a:xfrm>
              <a:off x="5201525" y="2869525"/>
              <a:ext cx="64925" cy="107175"/>
            </a:xfrm>
            <a:custGeom>
              <a:rect b="b" l="l" r="r" t="t"/>
              <a:pathLst>
                <a:path extrusionOk="0" h="4287" w="2597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8"/>
            <p:cNvSpPr/>
            <p:nvPr/>
          </p:nvSpPr>
          <p:spPr>
            <a:xfrm>
              <a:off x="5239025" y="2963875"/>
              <a:ext cx="83075" cy="80400"/>
            </a:xfrm>
            <a:custGeom>
              <a:rect b="b" l="l" r="r" t="t"/>
              <a:pathLst>
                <a:path extrusionOk="0" h="3216" w="3323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8"/>
            <p:cNvSpPr/>
            <p:nvPr/>
          </p:nvSpPr>
          <p:spPr>
            <a:xfrm>
              <a:off x="4916975" y="2278100"/>
              <a:ext cx="94975" cy="186650"/>
            </a:xfrm>
            <a:custGeom>
              <a:rect b="b" l="l" r="r" t="t"/>
              <a:pathLst>
                <a:path extrusionOk="0" h="7466" w="3799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8"/>
            <p:cNvSpPr/>
            <p:nvPr/>
          </p:nvSpPr>
          <p:spPr>
            <a:xfrm>
              <a:off x="5015500" y="2480800"/>
              <a:ext cx="23525" cy="41975"/>
            </a:xfrm>
            <a:custGeom>
              <a:rect b="b" l="l" r="r" t="t"/>
              <a:pathLst>
                <a:path extrusionOk="0" h="1679" w="94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8"/>
            <p:cNvSpPr/>
            <p:nvPr/>
          </p:nvSpPr>
          <p:spPr>
            <a:xfrm>
              <a:off x="5043475" y="2540625"/>
              <a:ext cx="18175" cy="25025"/>
            </a:xfrm>
            <a:custGeom>
              <a:rect b="b" l="l" r="r" t="t"/>
              <a:pathLst>
                <a:path extrusionOk="0" h="1001" w="727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8"/>
            <p:cNvSpPr/>
            <p:nvPr/>
          </p:nvSpPr>
          <p:spPr>
            <a:xfrm>
              <a:off x="3961800" y="2745100"/>
              <a:ext cx="180100" cy="208700"/>
            </a:xfrm>
            <a:custGeom>
              <a:rect b="b" l="l" r="r" t="t"/>
              <a:pathLst>
                <a:path extrusionOk="0" h="8348" w="7204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8"/>
            <p:cNvSpPr/>
            <p:nvPr/>
          </p:nvSpPr>
          <p:spPr>
            <a:xfrm>
              <a:off x="3951675" y="2765350"/>
              <a:ext cx="96750" cy="141400"/>
            </a:xfrm>
            <a:custGeom>
              <a:rect b="b" l="l" r="r" t="t"/>
              <a:pathLst>
                <a:path extrusionOk="0" h="5656" w="387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8"/>
            <p:cNvSpPr/>
            <p:nvPr/>
          </p:nvSpPr>
          <p:spPr>
            <a:xfrm>
              <a:off x="3953750" y="2776950"/>
              <a:ext cx="50625" cy="74450"/>
            </a:xfrm>
            <a:custGeom>
              <a:rect b="b" l="l" r="r" t="t"/>
              <a:pathLst>
                <a:path extrusionOk="0" h="2978" w="2025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8"/>
            <p:cNvSpPr/>
            <p:nvPr/>
          </p:nvSpPr>
          <p:spPr>
            <a:xfrm>
              <a:off x="3960300" y="2769225"/>
              <a:ext cx="20875" cy="33650"/>
            </a:xfrm>
            <a:custGeom>
              <a:rect b="b" l="l" r="r" t="t"/>
              <a:pathLst>
                <a:path extrusionOk="0" h="1346" w="835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8"/>
            <p:cNvSpPr/>
            <p:nvPr/>
          </p:nvSpPr>
          <p:spPr>
            <a:xfrm>
              <a:off x="3959125" y="2012575"/>
              <a:ext cx="207475" cy="176550"/>
            </a:xfrm>
            <a:custGeom>
              <a:rect b="b" l="l" r="r" t="t"/>
              <a:pathLst>
                <a:path extrusionOk="0" h="7062" w="8299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8"/>
            <p:cNvSpPr/>
            <p:nvPr/>
          </p:nvSpPr>
          <p:spPr>
            <a:xfrm>
              <a:off x="3962100" y="2081925"/>
              <a:ext cx="147650" cy="145000"/>
            </a:xfrm>
            <a:custGeom>
              <a:rect b="b" l="l" r="r" t="t"/>
              <a:pathLst>
                <a:path extrusionOk="0" h="5800" w="5906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8"/>
            <p:cNvSpPr/>
            <p:nvPr/>
          </p:nvSpPr>
          <p:spPr>
            <a:xfrm>
              <a:off x="3957025" y="2150100"/>
              <a:ext cx="96475" cy="110450"/>
            </a:xfrm>
            <a:custGeom>
              <a:rect b="b" l="l" r="r" t="t"/>
              <a:pathLst>
                <a:path extrusionOk="0" h="4418" w="3859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8"/>
            <p:cNvSpPr/>
            <p:nvPr/>
          </p:nvSpPr>
          <p:spPr>
            <a:xfrm>
              <a:off x="3958525" y="2201000"/>
              <a:ext cx="77700" cy="87225"/>
            </a:xfrm>
            <a:custGeom>
              <a:rect b="b" l="l" r="r" t="t"/>
              <a:pathLst>
                <a:path extrusionOk="0" h="3489" w="3108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8"/>
            <p:cNvSpPr/>
            <p:nvPr/>
          </p:nvSpPr>
          <p:spPr>
            <a:xfrm>
              <a:off x="3969225" y="2252800"/>
              <a:ext cx="44075" cy="52700"/>
            </a:xfrm>
            <a:custGeom>
              <a:rect b="b" l="l" r="r" t="t"/>
              <a:pathLst>
                <a:path extrusionOk="0" h="2108" w="1763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8"/>
            <p:cNvSpPr/>
            <p:nvPr/>
          </p:nvSpPr>
          <p:spPr>
            <a:xfrm>
              <a:off x="4234450" y="2011325"/>
              <a:ext cx="372675" cy="76300"/>
            </a:xfrm>
            <a:custGeom>
              <a:rect b="b" l="l" r="r" t="t"/>
              <a:pathLst>
                <a:path extrusionOk="0" h="3052" w="14907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8"/>
            <p:cNvSpPr/>
            <p:nvPr/>
          </p:nvSpPr>
          <p:spPr>
            <a:xfrm>
              <a:off x="4323750" y="2032700"/>
              <a:ext cx="186650" cy="45975"/>
            </a:xfrm>
            <a:custGeom>
              <a:rect b="b" l="l" r="r" t="t"/>
              <a:pathLst>
                <a:path extrusionOk="0" h="1839" w="7466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8"/>
            <p:cNvSpPr/>
            <p:nvPr/>
          </p:nvSpPr>
          <p:spPr>
            <a:xfrm>
              <a:off x="4432975" y="2078975"/>
              <a:ext cx="53900" cy="15825"/>
            </a:xfrm>
            <a:custGeom>
              <a:rect b="b" l="l" r="r" t="t"/>
              <a:pathLst>
                <a:path extrusionOk="0" h="633" w="2156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8"/>
            <p:cNvSpPr/>
            <p:nvPr/>
          </p:nvSpPr>
          <p:spPr>
            <a:xfrm>
              <a:off x="4279100" y="2676175"/>
              <a:ext cx="474475" cy="52000"/>
            </a:xfrm>
            <a:custGeom>
              <a:rect b="b" l="l" r="r" t="t"/>
              <a:pathLst>
                <a:path extrusionOk="0" h="2080" w="18979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8"/>
            <p:cNvSpPr/>
            <p:nvPr/>
          </p:nvSpPr>
          <p:spPr>
            <a:xfrm>
              <a:off x="4762200" y="2729025"/>
              <a:ext cx="98250" cy="20475"/>
            </a:xfrm>
            <a:custGeom>
              <a:rect b="b" l="l" r="r" t="t"/>
              <a:pathLst>
                <a:path extrusionOk="0" h="819" w="393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8"/>
            <p:cNvSpPr/>
            <p:nvPr/>
          </p:nvSpPr>
          <p:spPr>
            <a:xfrm>
              <a:off x="4370175" y="2643900"/>
              <a:ext cx="264650" cy="42000"/>
            </a:xfrm>
            <a:custGeom>
              <a:rect b="b" l="l" r="r" t="t"/>
              <a:pathLst>
                <a:path extrusionOk="0" h="1680" w="10586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8"/>
            <p:cNvSpPr/>
            <p:nvPr/>
          </p:nvSpPr>
          <p:spPr>
            <a:xfrm>
              <a:off x="4420475" y="2612175"/>
              <a:ext cx="151825" cy="18650"/>
            </a:xfrm>
            <a:custGeom>
              <a:rect b="b" l="l" r="r" t="t"/>
              <a:pathLst>
                <a:path extrusionOk="0" h="746" w="6073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8"/>
            <p:cNvSpPr/>
            <p:nvPr/>
          </p:nvSpPr>
          <p:spPr>
            <a:xfrm>
              <a:off x="4445475" y="2584150"/>
              <a:ext cx="108975" cy="19600"/>
            </a:xfrm>
            <a:custGeom>
              <a:rect b="b" l="l" r="r" t="t"/>
              <a:pathLst>
                <a:path extrusionOk="0" h="784" w="4359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8"/>
            <p:cNvSpPr/>
            <p:nvPr/>
          </p:nvSpPr>
          <p:spPr>
            <a:xfrm>
              <a:off x="4450850" y="2560800"/>
              <a:ext cx="92875" cy="13175"/>
            </a:xfrm>
            <a:custGeom>
              <a:rect b="b" l="l" r="r" t="t"/>
              <a:pathLst>
                <a:path extrusionOk="0" h="527" w="3715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8"/>
            <p:cNvSpPr/>
            <p:nvPr/>
          </p:nvSpPr>
          <p:spPr>
            <a:xfrm>
              <a:off x="4136525" y="2379650"/>
              <a:ext cx="511100" cy="68125"/>
            </a:xfrm>
            <a:custGeom>
              <a:rect b="b" l="l" r="r" t="t"/>
              <a:pathLst>
                <a:path extrusionOk="0" h="2725" w="20444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8"/>
            <p:cNvSpPr/>
            <p:nvPr/>
          </p:nvSpPr>
          <p:spPr>
            <a:xfrm>
              <a:off x="4200800" y="2346525"/>
              <a:ext cx="294725" cy="22675"/>
            </a:xfrm>
            <a:custGeom>
              <a:rect b="b" l="l" r="r" t="t"/>
              <a:pathLst>
                <a:path extrusionOk="0" h="907" w="11789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8"/>
            <p:cNvSpPr/>
            <p:nvPr/>
          </p:nvSpPr>
          <p:spPr>
            <a:xfrm>
              <a:off x="4289500" y="2309725"/>
              <a:ext cx="125350" cy="12300"/>
            </a:xfrm>
            <a:custGeom>
              <a:rect b="b" l="l" r="r" t="t"/>
              <a:pathLst>
                <a:path extrusionOk="0" h="492" w="5014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8"/>
            <p:cNvSpPr/>
            <p:nvPr/>
          </p:nvSpPr>
          <p:spPr>
            <a:xfrm>
              <a:off x="4305875" y="2279300"/>
              <a:ext cx="73550" cy="12400"/>
            </a:xfrm>
            <a:custGeom>
              <a:rect b="b" l="l" r="r" t="t"/>
              <a:pathLst>
                <a:path extrusionOk="0" h="496" w="2942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8"/>
            <p:cNvSpPr/>
            <p:nvPr/>
          </p:nvSpPr>
          <p:spPr>
            <a:xfrm>
              <a:off x="4321950" y="2252750"/>
              <a:ext cx="82175" cy="14300"/>
            </a:xfrm>
            <a:custGeom>
              <a:rect b="b" l="l" r="r" t="t"/>
              <a:pathLst>
                <a:path extrusionOk="0" h="572" w="3287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8"/>
            <p:cNvSpPr/>
            <p:nvPr/>
          </p:nvSpPr>
          <p:spPr>
            <a:xfrm>
              <a:off x="3583775" y="2767900"/>
              <a:ext cx="367325" cy="163875"/>
            </a:xfrm>
            <a:custGeom>
              <a:rect b="b" l="l" r="r" t="t"/>
              <a:pathLst>
                <a:path extrusionOk="0" h="6555" w="14693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8"/>
            <p:cNvSpPr/>
            <p:nvPr/>
          </p:nvSpPr>
          <p:spPr>
            <a:xfrm>
              <a:off x="3687350" y="2738550"/>
              <a:ext cx="259575" cy="143500"/>
            </a:xfrm>
            <a:custGeom>
              <a:rect b="b" l="l" r="r" t="t"/>
              <a:pathLst>
                <a:path extrusionOk="0" h="5740" w="1038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8"/>
            <p:cNvSpPr/>
            <p:nvPr/>
          </p:nvSpPr>
          <p:spPr>
            <a:xfrm>
              <a:off x="3817725" y="2742725"/>
              <a:ext cx="131600" cy="98550"/>
            </a:xfrm>
            <a:custGeom>
              <a:rect b="b" l="l" r="r" t="t"/>
              <a:pathLst>
                <a:path extrusionOk="0" h="3942" w="5264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8"/>
            <p:cNvSpPr/>
            <p:nvPr/>
          </p:nvSpPr>
          <p:spPr>
            <a:xfrm>
              <a:off x="3859100" y="2723375"/>
              <a:ext cx="94675" cy="71475"/>
            </a:xfrm>
            <a:custGeom>
              <a:rect b="b" l="l" r="r" t="t"/>
              <a:pathLst>
                <a:path extrusionOk="0" h="2859" w="3787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8"/>
            <p:cNvSpPr/>
            <p:nvPr/>
          </p:nvSpPr>
          <p:spPr>
            <a:xfrm>
              <a:off x="3880825" y="2702850"/>
              <a:ext cx="72350" cy="46550"/>
            </a:xfrm>
            <a:custGeom>
              <a:rect b="b" l="l" r="r" t="t"/>
              <a:pathLst>
                <a:path extrusionOk="0" h="1862" w="2894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8"/>
            <p:cNvSpPr/>
            <p:nvPr/>
          </p:nvSpPr>
          <p:spPr>
            <a:xfrm>
              <a:off x="3900475" y="2684975"/>
              <a:ext cx="44375" cy="26225"/>
            </a:xfrm>
            <a:custGeom>
              <a:rect b="b" l="l" r="r" t="t"/>
              <a:pathLst>
                <a:path extrusionOk="0" h="1049" w="1775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8"/>
            <p:cNvSpPr/>
            <p:nvPr/>
          </p:nvSpPr>
          <p:spPr>
            <a:xfrm>
              <a:off x="3894825" y="2666600"/>
              <a:ext cx="46150" cy="19300"/>
            </a:xfrm>
            <a:custGeom>
              <a:rect b="b" l="l" r="r" t="t"/>
              <a:pathLst>
                <a:path extrusionOk="0" h="772" w="1846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8"/>
            <p:cNvSpPr/>
            <p:nvPr/>
          </p:nvSpPr>
          <p:spPr>
            <a:xfrm>
              <a:off x="3632575" y="2067200"/>
              <a:ext cx="242925" cy="79650"/>
            </a:xfrm>
            <a:custGeom>
              <a:rect b="b" l="l" r="r" t="t"/>
              <a:pathLst>
                <a:path extrusionOk="0" h="3186" w="9717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8"/>
            <p:cNvSpPr/>
            <p:nvPr/>
          </p:nvSpPr>
          <p:spPr>
            <a:xfrm>
              <a:off x="3648075" y="2114950"/>
              <a:ext cx="232775" cy="71475"/>
            </a:xfrm>
            <a:custGeom>
              <a:rect b="b" l="l" r="r" t="t"/>
              <a:pathLst>
                <a:path extrusionOk="0" h="2859" w="9311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8"/>
            <p:cNvSpPr/>
            <p:nvPr/>
          </p:nvSpPr>
          <p:spPr>
            <a:xfrm>
              <a:off x="3719500" y="2151850"/>
              <a:ext cx="113125" cy="39650"/>
            </a:xfrm>
            <a:custGeom>
              <a:rect b="b" l="l" r="r" t="t"/>
              <a:pathLst>
                <a:path extrusionOk="0" h="1586" w="4525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8"/>
            <p:cNvSpPr/>
            <p:nvPr/>
          </p:nvSpPr>
          <p:spPr>
            <a:xfrm>
              <a:off x="3756400" y="2206375"/>
              <a:ext cx="75925" cy="33650"/>
            </a:xfrm>
            <a:custGeom>
              <a:rect b="b" l="l" r="r" t="t"/>
              <a:pathLst>
                <a:path extrusionOk="0" h="1346" w="3037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8"/>
            <p:cNvSpPr/>
            <p:nvPr/>
          </p:nvSpPr>
          <p:spPr>
            <a:xfrm>
              <a:off x="3764150" y="2249050"/>
              <a:ext cx="51825" cy="17750"/>
            </a:xfrm>
            <a:custGeom>
              <a:rect b="b" l="l" r="r" t="t"/>
              <a:pathLst>
                <a:path extrusionOk="0" h="710" w="2073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8"/>
            <p:cNvSpPr/>
            <p:nvPr/>
          </p:nvSpPr>
          <p:spPr>
            <a:xfrm>
              <a:off x="3493875" y="2528200"/>
              <a:ext cx="383100" cy="74650"/>
            </a:xfrm>
            <a:custGeom>
              <a:rect b="b" l="l" r="r" t="t"/>
              <a:pathLst>
                <a:path extrusionOk="0" h="2986" w="15324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8"/>
            <p:cNvSpPr/>
            <p:nvPr/>
          </p:nvSpPr>
          <p:spPr>
            <a:xfrm>
              <a:off x="3660850" y="2501325"/>
              <a:ext cx="133975" cy="30400"/>
            </a:xfrm>
            <a:custGeom>
              <a:rect b="b" l="l" r="r" t="t"/>
              <a:pathLst>
                <a:path extrusionOk="0" h="1216" w="5359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8"/>
            <p:cNvSpPr/>
            <p:nvPr/>
          </p:nvSpPr>
          <p:spPr>
            <a:xfrm>
              <a:off x="3723375" y="2480900"/>
              <a:ext cx="66100" cy="18850"/>
            </a:xfrm>
            <a:custGeom>
              <a:rect b="b" l="l" r="r" t="t"/>
              <a:pathLst>
                <a:path extrusionOk="0" h="754" w="2644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8"/>
            <p:cNvSpPr/>
            <p:nvPr/>
          </p:nvSpPr>
          <p:spPr>
            <a:xfrm>
              <a:off x="3730225" y="2454850"/>
              <a:ext cx="58950" cy="13650"/>
            </a:xfrm>
            <a:custGeom>
              <a:rect b="b" l="l" r="r" t="t"/>
              <a:pathLst>
                <a:path extrusionOk="0" h="546" w="2358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8"/>
            <p:cNvSpPr/>
            <p:nvPr/>
          </p:nvSpPr>
          <p:spPr>
            <a:xfrm>
              <a:off x="3750150" y="2434850"/>
              <a:ext cx="37550" cy="11625"/>
            </a:xfrm>
            <a:custGeom>
              <a:rect b="b" l="l" r="r" t="t"/>
              <a:pathLst>
                <a:path extrusionOk="0" h="465" w="1502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8"/>
            <p:cNvSpPr/>
            <p:nvPr/>
          </p:nvSpPr>
          <p:spPr>
            <a:xfrm>
              <a:off x="3751650" y="2409650"/>
              <a:ext cx="39300" cy="11350"/>
            </a:xfrm>
            <a:custGeom>
              <a:rect b="b" l="l" r="r" t="t"/>
              <a:pathLst>
                <a:path extrusionOk="0" h="454" w="1572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8"/>
            <p:cNvSpPr/>
            <p:nvPr/>
          </p:nvSpPr>
          <p:spPr>
            <a:xfrm>
              <a:off x="3755225" y="2382375"/>
              <a:ext cx="41400" cy="11650"/>
            </a:xfrm>
            <a:custGeom>
              <a:rect b="b" l="l" r="r" t="t"/>
              <a:pathLst>
                <a:path extrusionOk="0" h="466" w="1656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8"/>
            <p:cNvSpPr/>
            <p:nvPr/>
          </p:nvSpPr>
          <p:spPr>
            <a:xfrm>
              <a:off x="3771600" y="2357625"/>
              <a:ext cx="25025" cy="12075"/>
            </a:xfrm>
            <a:custGeom>
              <a:rect b="b" l="l" r="r" t="t"/>
              <a:pathLst>
                <a:path extrusionOk="0" h="483" w="1001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8"/>
            <p:cNvSpPr/>
            <p:nvPr/>
          </p:nvSpPr>
          <p:spPr>
            <a:xfrm>
              <a:off x="3217350" y="1987875"/>
              <a:ext cx="155400" cy="66700"/>
            </a:xfrm>
            <a:custGeom>
              <a:rect b="b" l="l" r="r" t="t"/>
              <a:pathLst>
                <a:path extrusionOk="0" h="2668" w="6216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8"/>
            <p:cNvSpPr/>
            <p:nvPr/>
          </p:nvSpPr>
          <p:spPr>
            <a:xfrm>
              <a:off x="3218850" y="2012575"/>
              <a:ext cx="69975" cy="42000"/>
            </a:xfrm>
            <a:custGeom>
              <a:rect b="b" l="l" r="r" t="t"/>
              <a:pathLst>
                <a:path extrusionOk="0" h="1680" w="2799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8"/>
            <p:cNvSpPr/>
            <p:nvPr/>
          </p:nvSpPr>
          <p:spPr>
            <a:xfrm>
              <a:off x="3172700" y="2106925"/>
              <a:ext cx="73250" cy="22950"/>
            </a:xfrm>
            <a:custGeom>
              <a:rect b="b" l="l" r="r" t="t"/>
              <a:pathLst>
                <a:path extrusionOk="0" h="918" w="293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8"/>
            <p:cNvSpPr/>
            <p:nvPr/>
          </p:nvSpPr>
          <p:spPr>
            <a:xfrm>
              <a:off x="2975950" y="2639750"/>
              <a:ext cx="235775" cy="52800"/>
            </a:xfrm>
            <a:custGeom>
              <a:rect b="b" l="l" r="r" t="t"/>
              <a:pathLst>
                <a:path extrusionOk="0" h="2112" w="9431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8"/>
            <p:cNvSpPr/>
            <p:nvPr/>
          </p:nvSpPr>
          <p:spPr>
            <a:xfrm>
              <a:off x="2991725" y="2597975"/>
              <a:ext cx="61050" cy="16575"/>
            </a:xfrm>
            <a:custGeom>
              <a:rect b="b" l="l" r="r" t="t"/>
              <a:pathLst>
                <a:path extrusionOk="0" h="663" w="2442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8"/>
            <p:cNvSpPr/>
            <p:nvPr/>
          </p:nvSpPr>
          <p:spPr>
            <a:xfrm>
              <a:off x="3004525" y="2565800"/>
              <a:ext cx="58675" cy="13975"/>
            </a:xfrm>
            <a:custGeom>
              <a:rect b="b" l="l" r="r" t="t"/>
              <a:pathLst>
                <a:path extrusionOk="0" h="559" w="2347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8"/>
            <p:cNvSpPr/>
            <p:nvPr/>
          </p:nvSpPr>
          <p:spPr>
            <a:xfrm>
              <a:off x="3017025" y="2533350"/>
              <a:ext cx="35750" cy="13675"/>
            </a:xfrm>
            <a:custGeom>
              <a:rect b="b" l="l" r="r" t="t"/>
              <a:pathLst>
                <a:path extrusionOk="0" h="547" w="143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8"/>
            <p:cNvSpPr/>
            <p:nvPr/>
          </p:nvSpPr>
          <p:spPr>
            <a:xfrm>
              <a:off x="3025950" y="2504300"/>
              <a:ext cx="30400" cy="11650"/>
            </a:xfrm>
            <a:custGeom>
              <a:rect b="b" l="l" r="r" t="t"/>
              <a:pathLst>
                <a:path extrusionOk="0" h="466" w="1216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8"/>
            <p:cNvSpPr/>
            <p:nvPr/>
          </p:nvSpPr>
          <p:spPr>
            <a:xfrm>
              <a:off x="2825925" y="2812075"/>
              <a:ext cx="125050" cy="19025"/>
            </a:xfrm>
            <a:custGeom>
              <a:rect b="b" l="l" r="r" t="t"/>
              <a:pathLst>
                <a:path extrusionOk="0" h="761" w="5002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8"/>
            <p:cNvSpPr/>
            <p:nvPr/>
          </p:nvSpPr>
          <p:spPr>
            <a:xfrm>
              <a:off x="2836650" y="2794625"/>
              <a:ext cx="56875" cy="12400"/>
            </a:xfrm>
            <a:custGeom>
              <a:rect b="b" l="l" r="r" t="t"/>
              <a:pathLst>
                <a:path extrusionOk="0" h="496" w="2275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8"/>
            <p:cNvSpPr/>
            <p:nvPr/>
          </p:nvSpPr>
          <p:spPr>
            <a:xfrm>
              <a:off x="2850350" y="2757150"/>
              <a:ext cx="38125" cy="11325"/>
            </a:xfrm>
            <a:custGeom>
              <a:rect b="b" l="l" r="r" t="t"/>
              <a:pathLst>
                <a:path extrusionOk="0" h="453" w="1525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8"/>
            <p:cNvSpPr/>
            <p:nvPr/>
          </p:nvSpPr>
          <p:spPr>
            <a:xfrm>
              <a:off x="2920300" y="2601275"/>
              <a:ext cx="43175" cy="11450"/>
            </a:xfrm>
            <a:custGeom>
              <a:rect b="b" l="l" r="r" t="t"/>
              <a:pathLst>
                <a:path extrusionOk="0" h="458" w="1727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8"/>
            <p:cNvSpPr/>
            <p:nvPr/>
          </p:nvSpPr>
          <p:spPr>
            <a:xfrm>
              <a:off x="2931300" y="2574250"/>
              <a:ext cx="30400" cy="11050"/>
            </a:xfrm>
            <a:custGeom>
              <a:rect b="b" l="l" r="r" t="t"/>
              <a:pathLst>
                <a:path extrusionOk="0" h="442" w="1216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8"/>
            <p:cNvSpPr/>
            <p:nvPr/>
          </p:nvSpPr>
          <p:spPr>
            <a:xfrm>
              <a:off x="2954225" y="2542100"/>
              <a:ext cx="26825" cy="11350"/>
            </a:xfrm>
            <a:custGeom>
              <a:rect b="b" l="l" r="r" t="t"/>
              <a:pathLst>
                <a:path extrusionOk="0" h="454" w="1073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8"/>
            <p:cNvSpPr/>
            <p:nvPr/>
          </p:nvSpPr>
          <p:spPr>
            <a:xfrm>
              <a:off x="3016725" y="2803450"/>
              <a:ext cx="430750" cy="31575"/>
            </a:xfrm>
            <a:custGeom>
              <a:rect b="b" l="l" r="r" t="t"/>
              <a:pathLst>
                <a:path extrusionOk="0" h="1263" w="1723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8"/>
            <p:cNvSpPr/>
            <p:nvPr/>
          </p:nvSpPr>
          <p:spPr>
            <a:xfrm>
              <a:off x="3045900" y="2792250"/>
              <a:ext cx="214650" cy="13900"/>
            </a:xfrm>
            <a:custGeom>
              <a:rect b="b" l="l" r="r" t="t"/>
              <a:pathLst>
                <a:path extrusionOk="0" h="556" w="8586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8"/>
            <p:cNvSpPr/>
            <p:nvPr/>
          </p:nvSpPr>
          <p:spPr>
            <a:xfrm>
              <a:off x="3036375" y="2778700"/>
              <a:ext cx="103900" cy="11425"/>
            </a:xfrm>
            <a:custGeom>
              <a:rect b="b" l="l" r="r" t="t"/>
              <a:pathLst>
                <a:path extrusionOk="0" h="457" w="4156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8"/>
            <p:cNvSpPr/>
            <p:nvPr/>
          </p:nvSpPr>
          <p:spPr>
            <a:xfrm>
              <a:off x="3034900" y="2753425"/>
              <a:ext cx="57175" cy="11675"/>
            </a:xfrm>
            <a:custGeom>
              <a:rect b="b" l="l" r="r" t="t"/>
              <a:pathLst>
                <a:path extrusionOk="0" h="467" w="2287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8"/>
            <p:cNvSpPr/>
            <p:nvPr/>
          </p:nvSpPr>
          <p:spPr>
            <a:xfrm>
              <a:off x="2993825" y="2730825"/>
              <a:ext cx="30375" cy="11625"/>
            </a:xfrm>
            <a:custGeom>
              <a:rect b="b" l="l" r="r" t="t"/>
              <a:pathLst>
                <a:path extrusionOk="0" h="465" w="1215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8"/>
            <p:cNvSpPr/>
            <p:nvPr/>
          </p:nvSpPr>
          <p:spPr>
            <a:xfrm>
              <a:off x="3764150" y="3101350"/>
              <a:ext cx="434600" cy="11425"/>
            </a:xfrm>
            <a:custGeom>
              <a:rect b="b" l="l" r="r" t="t"/>
              <a:pathLst>
                <a:path extrusionOk="0" h="457" w="17384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8"/>
            <p:cNvSpPr/>
            <p:nvPr/>
          </p:nvSpPr>
          <p:spPr>
            <a:xfrm>
              <a:off x="3764750" y="3085325"/>
              <a:ext cx="192600" cy="11350"/>
            </a:xfrm>
            <a:custGeom>
              <a:rect b="b" l="l" r="r" t="t"/>
              <a:pathLst>
                <a:path extrusionOk="0" h="454" w="7704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8"/>
            <p:cNvSpPr/>
            <p:nvPr/>
          </p:nvSpPr>
          <p:spPr>
            <a:xfrm>
              <a:off x="3792425" y="3067475"/>
              <a:ext cx="154200" cy="11325"/>
            </a:xfrm>
            <a:custGeom>
              <a:rect b="b" l="l" r="r" t="t"/>
              <a:pathLst>
                <a:path extrusionOk="0" h="453" w="6168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8"/>
            <p:cNvSpPr/>
            <p:nvPr/>
          </p:nvSpPr>
          <p:spPr>
            <a:xfrm>
              <a:off x="3859100" y="3048125"/>
              <a:ext cx="160750" cy="11325"/>
            </a:xfrm>
            <a:custGeom>
              <a:rect b="b" l="l" r="r" t="t"/>
              <a:pathLst>
                <a:path extrusionOk="0" h="453" w="643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8"/>
            <p:cNvSpPr/>
            <p:nvPr/>
          </p:nvSpPr>
          <p:spPr>
            <a:xfrm>
              <a:off x="4972050" y="2710275"/>
              <a:ext cx="27400" cy="64925"/>
            </a:xfrm>
            <a:custGeom>
              <a:rect b="b" l="l" r="r" t="t"/>
              <a:pathLst>
                <a:path extrusionOk="0" h="2597" w="1096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8"/>
            <p:cNvSpPr/>
            <p:nvPr/>
          </p:nvSpPr>
          <p:spPr>
            <a:xfrm>
              <a:off x="4954775" y="2749875"/>
              <a:ext cx="18175" cy="31275"/>
            </a:xfrm>
            <a:custGeom>
              <a:rect b="b" l="l" r="r" t="t"/>
              <a:pathLst>
                <a:path extrusionOk="0" h="1251" w="727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8"/>
            <p:cNvSpPr/>
            <p:nvPr/>
          </p:nvSpPr>
          <p:spPr>
            <a:xfrm>
              <a:off x="4199625" y="1988475"/>
              <a:ext cx="16975" cy="54800"/>
            </a:xfrm>
            <a:custGeom>
              <a:rect b="b" l="l" r="r" t="t"/>
              <a:pathLst>
                <a:path extrusionOk="0" h="2192" w="679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8"/>
            <p:cNvSpPr/>
            <p:nvPr/>
          </p:nvSpPr>
          <p:spPr>
            <a:xfrm>
              <a:off x="4658600" y="2070925"/>
              <a:ext cx="19075" cy="57175"/>
            </a:xfrm>
            <a:custGeom>
              <a:rect b="b" l="l" r="r" t="t"/>
              <a:pathLst>
                <a:path extrusionOk="0" h="2287" w="763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8"/>
            <p:cNvSpPr/>
            <p:nvPr/>
          </p:nvSpPr>
          <p:spPr>
            <a:xfrm>
              <a:off x="4621700" y="2066750"/>
              <a:ext cx="17275" cy="33075"/>
            </a:xfrm>
            <a:custGeom>
              <a:rect b="b" l="l" r="r" t="t"/>
              <a:pathLst>
                <a:path extrusionOk="0" h="1323" w="691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8"/>
            <p:cNvSpPr/>
            <p:nvPr/>
          </p:nvSpPr>
          <p:spPr>
            <a:xfrm>
              <a:off x="3442075" y="2701050"/>
              <a:ext cx="20875" cy="98550"/>
            </a:xfrm>
            <a:custGeom>
              <a:rect b="b" l="l" r="r" t="t"/>
              <a:pathLst>
                <a:path extrusionOk="0" h="3942" w="835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8"/>
            <p:cNvSpPr/>
            <p:nvPr/>
          </p:nvSpPr>
          <p:spPr>
            <a:xfrm>
              <a:off x="3463225" y="2773100"/>
              <a:ext cx="13125" cy="28000"/>
            </a:xfrm>
            <a:custGeom>
              <a:rect b="b" l="l" r="r" t="t"/>
              <a:pathLst>
                <a:path extrusionOk="0" h="1120" w="525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8"/>
            <p:cNvSpPr/>
            <p:nvPr/>
          </p:nvSpPr>
          <p:spPr>
            <a:xfrm>
              <a:off x="3483750" y="2774875"/>
              <a:ext cx="16100" cy="23250"/>
            </a:xfrm>
            <a:custGeom>
              <a:rect b="b" l="l" r="r" t="t"/>
              <a:pathLst>
                <a:path extrusionOk="0" h="930" w="644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8"/>
            <p:cNvSpPr/>
            <p:nvPr/>
          </p:nvSpPr>
          <p:spPr>
            <a:xfrm>
              <a:off x="3460250" y="2009300"/>
              <a:ext cx="18775" cy="67000"/>
            </a:xfrm>
            <a:custGeom>
              <a:rect b="b" l="l" r="r" t="t"/>
              <a:pathLst>
                <a:path extrusionOk="0" h="2680" w="751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8"/>
            <p:cNvSpPr/>
            <p:nvPr/>
          </p:nvSpPr>
          <p:spPr>
            <a:xfrm>
              <a:off x="3484650" y="2016750"/>
              <a:ext cx="13125" cy="25025"/>
            </a:xfrm>
            <a:custGeom>
              <a:rect b="b" l="l" r="r" t="t"/>
              <a:pathLst>
                <a:path extrusionOk="0" h="1001" w="525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8"/>
            <p:cNvSpPr/>
            <p:nvPr/>
          </p:nvSpPr>
          <p:spPr>
            <a:xfrm>
              <a:off x="3177475" y="2730825"/>
              <a:ext cx="22050" cy="59250"/>
            </a:xfrm>
            <a:custGeom>
              <a:rect b="b" l="l" r="r" t="t"/>
              <a:pathLst>
                <a:path extrusionOk="0" h="2370" w="882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8"/>
            <p:cNvSpPr/>
            <p:nvPr/>
          </p:nvSpPr>
          <p:spPr>
            <a:xfrm>
              <a:off x="3195625" y="2756125"/>
              <a:ext cx="17875" cy="33075"/>
            </a:xfrm>
            <a:custGeom>
              <a:rect b="b" l="l" r="r" t="t"/>
              <a:pathLst>
                <a:path extrusionOk="0" h="1323" w="715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8"/>
            <p:cNvSpPr/>
            <p:nvPr/>
          </p:nvSpPr>
          <p:spPr>
            <a:xfrm>
              <a:off x="4286525" y="3098125"/>
              <a:ext cx="568550" cy="11050"/>
            </a:xfrm>
            <a:custGeom>
              <a:rect b="b" l="l" r="r" t="t"/>
              <a:pathLst>
                <a:path extrusionOk="0" h="442" w="22742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8"/>
            <p:cNvSpPr/>
            <p:nvPr/>
          </p:nvSpPr>
          <p:spPr>
            <a:xfrm>
              <a:off x="4874100" y="3096625"/>
              <a:ext cx="64025" cy="11050"/>
            </a:xfrm>
            <a:custGeom>
              <a:rect b="b" l="l" r="r" t="t"/>
              <a:pathLst>
                <a:path extrusionOk="0" h="442" w="2561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8"/>
            <p:cNvSpPr/>
            <p:nvPr/>
          </p:nvSpPr>
          <p:spPr>
            <a:xfrm>
              <a:off x="4958350" y="3093075"/>
              <a:ext cx="39300" cy="11325"/>
            </a:xfrm>
            <a:custGeom>
              <a:rect b="b" l="l" r="r" t="t"/>
              <a:pathLst>
                <a:path extrusionOk="0" h="453" w="1572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8"/>
            <p:cNvSpPr/>
            <p:nvPr/>
          </p:nvSpPr>
          <p:spPr>
            <a:xfrm>
              <a:off x="5018175" y="3096625"/>
              <a:ext cx="32775" cy="11050"/>
            </a:xfrm>
            <a:custGeom>
              <a:rect b="b" l="l" r="r" t="t"/>
              <a:pathLst>
                <a:path extrusionOk="0" h="442" w="1311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8"/>
            <p:cNvSpPr/>
            <p:nvPr/>
          </p:nvSpPr>
          <p:spPr>
            <a:xfrm>
              <a:off x="5094375" y="3096625"/>
              <a:ext cx="55100" cy="11050"/>
            </a:xfrm>
            <a:custGeom>
              <a:rect b="b" l="l" r="r" t="t"/>
              <a:pathLst>
                <a:path extrusionOk="0" h="442" w="2204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8"/>
            <p:cNvSpPr/>
            <p:nvPr/>
          </p:nvSpPr>
          <p:spPr>
            <a:xfrm>
              <a:off x="2982200" y="3102600"/>
              <a:ext cx="748625" cy="11075"/>
            </a:xfrm>
            <a:custGeom>
              <a:rect b="b" l="l" r="r" t="t"/>
              <a:pathLst>
                <a:path extrusionOk="0" h="443" w="29945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8"/>
            <p:cNvSpPr/>
            <p:nvPr/>
          </p:nvSpPr>
          <p:spPr>
            <a:xfrm>
              <a:off x="2952750" y="3106700"/>
              <a:ext cx="11925" cy="9075"/>
            </a:xfrm>
            <a:custGeom>
              <a:rect b="b" l="l" r="r" t="t"/>
              <a:pathLst>
                <a:path extrusionOk="0" h="363" w="477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8"/>
            <p:cNvSpPr/>
            <p:nvPr/>
          </p:nvSpPr>
          <p:spPr>
            <a:xfrm>
              <a:off x="2814625" y="3105875"/>
              <a:ext cx="31275" cy="11325"/>
            </a:xfrm>
            <a:custGeom>
              <a:rect b="b" l="l" r="r" t="t"/>
              <a:pathLst>
                <a:path extrusionOk="0" h="453" w="1251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8"/>
            <p:cNvSpPr/>
            <p:nvPr/>
          </p:nvSpPr>
          <p:spPr>
            <a:xfrm>
              <a:off x="4163000" y="3163900"/>
              <a:ext cx="410200" cy="11050"/>
            </a:xfrm>
            <a:custGeom>
              <a:rect b="b" l="l" r="r" t="t"/>
              <a:pathLst>
                <a:path extrusionOk="0" h="442" w="16408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8"/>
            <p:cNvSpPr/>
            <p:nvPr/>
          </p:nvSpPr>
          <p:spPr>
            <a:xfrm>
              <a:off x="3923100" y="3180275"/>
              <a:ext cx="595325" cy="11350"/>
            </a:xfrm>
            <a:custGeom>
              <a:rect b="b" l="l" r="r" t="t"/>
              <a:pathLst>
                <a:path extrusionOk="0" h="454" w="23813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8"/>
            <p:cNvSpPr/>
            <p:nvPr/>
          </p:nvSpPr>
          <p:spPr>
            <a:xfrm>
              <a:off x="4106150" y="3215700"/>
              <a:ext cx="1046300" cy="11050"/>
            </a:xfrm>
            <a:custGeom>
              <a:rect b="b" l="l" r="r" t="t"/>
              <a:pathLst>
                <a:path extrusionOk="0" h="442" w="41852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8"/>
            <p:cNvSpPr/>
            <p:nvPr/>
          </p:nvSpPr>
          <p:spPr>
            <a:xfrm>
              <a:off x="3556675" y="3237725"/>
              <a:ext cx="1029925" cy="11050"/>
            </a:xfrm>
            <a:custGeom>
              <a:rect b="b" l="l" r="r" t="t"/>
              <a:pathLst>
                <a:path extrusionOk="0" h="442" w="41197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8"/>
            <p:cNvSpPr/>
            <p:nvPr/>
          </p:nvSpPr>
          <p:spPr>
            <a:xfrm>
              <a:off x="3589425" y="3213025"/>
              <a:ext cx="505150" cy="11325"/>
            </a:xfrm>
            <a:custGeom>
              <a:rect b="b" l="l" r="r" t="t"/>
              <a:pathLst>
                <a:path extrusionOk="0" h="453" w="20206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8"/>
            <p:cNvSpPr/>
            <p:nvPr/>
          </p:nvSpPr>
          <p:spPr>
            <a:xfrm>
              <a:off x="3272425" y="3163900"/>
              <a:ext cx="617650" cy="11050"/>
            </a:xfrm>
            <a:custGeom>
              <a:rect b="b" l="l" r="r" t="t"/>
              <a:pathLst>
                <a:path extrusionOk="0" h="442" w="24706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8"/>
            <p:cNvSpPr/>
            <p:nvPr/>
          </p:nvSpPr>
          <p:spPr>
            <a:xfrm>
              <a:off x="3613825" y="3180275"/>
              <a:ext cx="303650" cy="11350"/>
            </a:xfrm>
            <a:custGeom>
              <a:rect b="b" l="l" r="r" t="t"/>
              <a:pathLst>
                <a:path extrusionOk="0" h="454" w="12146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8"/>
            <p:cNvSpPr/>
            <p:nvPr/>
          </p:nvSpPr>
          <p:spPr>
            <a:xfrm>
              <a:off x="2048150" y="3141875"/>
              <a:ext cx="951050" cy="11350"/>
            </a:xfrm>
            <a:custGeom>
              <a:rect b="b" l="l" r="r" t="t"/>
              <a:pathLst>
                <a:path extrusionOk="0" h="454" w="38042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8"/>
            <p:cNvSpPr/>
            <p:nvPr/>
          </p:nvSpPr>
          <p:spPr>
            <a:xfrm>
              <a:off x="2414275" y="3182950"/>
              <a:ext cx="639400" cy="11050"/>
            </a:xfrm>
            <a:custGeom>
              <a:rect b="b" l="l" r="r" t="t"/>
              <a:pathLst>
                <a:path extrusionOk="0" h="442" w="25576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8"/>
            <p:cNvSpPr/>
            <p:nvPr/>
          </p:nvSpPr>
          <p:spPr>
            <a:xfrm>
              <a:off x="2580675" y="3221350"/>
              <a:ext cx="320000" cy="11050"/>
            </a:xfrm>
            <a:custGeom>
              <a:rect b="b" l="l" r="r" t="t"/>
              <a:pathLst>
                <a:path extrusionOk="0" h="442" w="1280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8"/>
            <p:cNvSpPr/>
            <p:nvPr/>
          </p:nvSpPr>
          <p:spPr>
            <a:xfrm>
              <a:off x="2750625" y="3248725"/>
              <a:ext cx="237550" cy="11350"/>
            </a:xfrm>
            <a:custGeom>
              <a:rect b="b" l="l" r="r" t="t"/>
              <a:pathLst>
                <a:path extrusionOk="0" h="454" w="9502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8"/>
            <p:cNvSpPr/>
            <p:nvPr/>
          </p:nvSpPr>
          <p:spPr>
            <a:xfrm>
              <a:off x="3095325" y="3229400"/>
              <a:ext cx="220875" cy="11325"/>
            </a:xfrm>
            <a:custGeom>
              <a:rect b="b" l="l" r="r" t="t"/>
              <a:pathLst>
                <a:path extrusionOk="0" h="453" w="8835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8"/>
            <p:cNvSpPr/>
            <p:nvPr/>
          </p:nvSpPr>
          <p:spPr>
            <a:xfrm>
              <a:off x="3136100" y="3254100"/>
              <a:ext cx="212850" cy="11050"/>
            </a:xfrm>
            <a:custGeom>
              <a:rect b="b" l="l" r="r" t="t"/>
              <a:pathLst>
                <a:path extrusionOk="0" h="442" w="8514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8"/>
            <p:cNvSpPr/>
            <p:nvPr/>
          </p:nvSpPr>
          <p:spPr>
            <a:xfrm>
              <a:off x="3181925" y="3270475"/>
              <a:ext cx="153325" cy="11025"/>
            </a:xfrm>
            <a:custGeom>
              <a:rect b="b" l="l" r="r" t="t"/>
              <a:pathLst>
                <a:path extrusionOk="0" h="441" w="6133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8"/>
            <p:cNvSpPr/>
            <p:nvPr/>
          </p:nvSpPr>
          <p:spPr>
            <a:xfrm>
              <a:off x="3239375" y="3294875"/>
              <a:ext cx="104200" cy="11350"/>
            </a:xfrm>
            <a:custGeom>
              <a:rect b="b" l="l" r="r" t="t"/>
              <a:pathLst>
                <a:path extrusionOk="0" h="454" w="4168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8"/>
            <p:cNvSpPr/>
            <p:nvPr/>
          </p:nvSpPr>
          <p:spPr>
            <a:xfrm>
              <a:off x="2302350" y="3117475"/>
              <a:ext cx="229225" cy="11050"/>
            </a:xfrm>
            <a:custGeom>
              <a:rect b="b" l="l" r="r" t="t"/>
              <a:pathLst>
                <a:path extrusionOk="0" h="442" w="9169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8"/>
            <p:cNvSpPr/>
            <p:nvPr/>
          </p:nvSpPr>
          <p:spPr>
            <a:xfrm>
              <a:off x="2384225" y="3076400"/>
              <a:ext cx="106275" cy="11325"/>
            </a:xfrm>
            <a:custGeom>
              <a:rect b="b" l="l" r="r" t="t"/>
              <a:pathLst>
                <a:path extrusionOk="0" h="453" w="4251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8"/>
            <p:cNvSpPr/>
            <p:nvPr/>
          </p:nvSpPr>
          <p:spPr>
            <a:xfrm>
              <a:off x="2436300" y="3057050"/>
              <a:ext cx="68500" cy="11350"/>
            </a:xfrm>
            <a:custGeom>
              <a:rect b="b" l="l" r="r" t="t"/>
              <a:pathLst>
                <a:path extrusionOk="0" h="454" w="274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8"/>
            <p:cNvSpPr/>
            <p:nvPr/>
          </p:nvSpPr>
          <p:spPr>
            <a:xfrm>
              <a:off x="2266650" y="3032650"/>
              <a:ext cx="248550" cy="11075"/>
            </a:xfrm>
            <a:custGeom>
              <a:rect b="b" l="l" r="r" t="t"/>
              <a:pathLst>
                <a:path extrusionOk="0" h="443" w="9942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8"/>
            <p:cNvSpPr/>
            <p:nvPr/>
          </p:nvSpPr>
          <p:spPr>
            <a:xfrm>
              <a:off x="2461000" y="2994550"/>
              <a:ext cx="70575" cy="11325"/>
            </a:xfrm>
            <a:custGeom>
              <a:rect b="b" l="l" r="r" t="t"/>
              <a:pathLst>
                <a:path extrusionOk="0" h="453" w="2823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8"/>
            <p:cNvSpPr/>
            <p:nvPr/>
          </p:nvSpPr>
          <p:spPr>
            <a:xfrm>
              <a:off x="4903575" y="2253975"/>
              <a:ext cx="341450" cy="11050"/>
            </a:xfrm>
            <a:custGeom>
              <a:rect b="b" l="l" r="r" t="t"/>
              <a:pathLst>
                <a:path extrusionOk="0" h="442" w="13658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8"/>
            <p:cNvSpPr/>
            <p:nvPr/>
          </p:nvSpPr>
          <p:spPr>
            <a:xfrm>
              <a:off x="4975025" y="2286725"/>
              <a:ext cx="106275" cy="11025"/>
            </a:xfrm>
            <a:custGeom>
              <a:rect b="b" l="l" r="r" t="t"/>
              <a:pathLst>
                <a:path extrusionOk="0" h="441" w="4251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8"/>
            <p:cNvSpPr/>
            <p:nvPr/>
          </p:nvSpPr>
          <p:spPr>
            <a:xfrm>
              <a:off x="5018175" y="2316775"/>
              <a:ext cx="104200" cy="11050"/>
            </a:xfrm>
            <a:custGeom>
              <a:rect b="b" l="l" r="r" t="t"/>
              <a:pathLst>
                <a:path extrusionOk="0" h="442" w="4168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8"/>
            <p:cNvSpPr/>
            <p:nvPr/>
          </p:nvSpPr>
          <p:spPr>
            <a:xfrm>
              <a:off x="5058950" y="2344150"/>
              <a:ext cx="44075" cy="11350"/>
            </a:xfrm>
            <a:custGeom>
              <a:rect b="b" l="l" r="r" t="t"/>
              <a:pathLst>
                <a:path extrusionOk="0" h="454" w="1763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8"/>
            <p:cNvSpPr/>
            <p:nvPr/>
          </p:nvSpPr>
          <p:spPr>
            <a:xfrm>
              <a:off x="5078900" y="2379600"/>
              <a:ext cx="49125" cy="11325"/>
            </a:xfrm>
            <a:custGeom>
              <a:rect b="b" l="l" r="r" t="t"/>
              <a:pathLst>
                <a:path extrusionOk="0" h="453" w="1965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8"/>
            <p:cNvSpPr/>
            <p:nvPr/>
          </p:nvSpPr>
          <p:spPr>
            <a:xfrm>
              <a:off x="4758925" y="3158250"/>
              <a:ext cx="991800" cy="11350"/>
            </a:xfrm>
            <a:custGeom>
              <a:rect b="b" l="l" r="r" t="t"/>
              <a:pathLst>
                <a:path extrusionOk="0" h="454" w="39672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8"/>
            <p:cNvSpPr/>
            <p:nvPr/>
          </p:nvSpPr>
          <p:spPr>
            <a:xfrm>
              <a:off x="4580925" y="3147550"/>
              <a:ext cx="251525" cy="11325"/>
            </a:xfrm>
            <a:custGeom>
              <a:rect b="b" l="l" r="r" t="t"/>
              <a:pathLst>
                <a:path extrusionOk="0" h="453" w="10061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8"/>
            <p:cNvSpPr/>
            <p:nvPr/>
          </p:nvSpPr>
          <p:spPr>
            <a:xfrm>
              <a:off x="4744925" y="3139500"/>
              <a:ext cx="183075" cy="11050"/>
            </a:xfrm>
            <a:custGeom>
              <a:rect b="b" l="l" r="r" t="t"/>
              <a:pathLst>
                <a:path extrusionOk="0" h="442" w="7323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8"/>
            <p:cNvSpPr/>
            <p:nvPr/>
          </p:nvSpPr>
          <p:spPr>
            <a:xfrm>
              <a:off x="5160150" y="3133850"/>
              <a:ext cx="453950" cy="11025"/>
            </a:xfrm>
            <a:custGeom>
              <a:rect b="b" l="l" r="r" t="t"/>
              <a:pathLst>
                <a:path extrusionOk="0" h="441" w="18158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8"/>
            <p:cNvSpPr/>
            <p:nvPr/>
          </p:nvSpPr>
          <p:spPr>
            <a:xfrm>
              <a:off x="5392325" y="3114800"/>
              <a:ext cx="112550" cy="11325"/>
            </a:xfrm>
            <a:custGeom>
              <a:rect b="b" l="l" r="r" t="t"/>
              <a:pathLst>
                <a:path extrusionOk="0" h="453" w="4502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8"/>
            <p:cNvSpPr/>
            <p:nvPr/>
          </p:nvSpPr>
          <p:spPr>
            <a:xfrm>
              <a:off x="5403925" y="3084725"/>
              <a:ext cx="81900" cy="11050"/>
            </a:xfrm>
            <a:custGeom>
              <a:rect b="b" l="l" r="r" t="t"/>
              <a:pathLst>
                <a:path extrusionOk="0" h="442" w="3276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8"/>
            <p:cNvSpPr/>
            <p:nvPr/>
          </p:nvSpPr>
          <p:spPr>
            <a:xfrm>
              <a:off x="5390250" y="3060025"/>
              <a:ext cx="81875" cy="11350"/>
            </a:xfrm>
            <a:custGeom>
              <a:rect b="b" l="l" r="r" t="t"/>
              <a:pathLst>
                <a:path extrusionOk="0" h="454" w="3275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8"/>
            <p:cNvSpPr/>
            <p:nvPr/>
          </p:nvSpPr>
          <p:spPr>
            <a:xfrm>
              <a:off x="5384875" y="3024300"/>
              <a:ext cx="78925" cy="11350"/>
            </a:xfrm>
            <a:custGeom>
              <a:rect b="b" l="l" r="r" t="t"/>
              <a:pathLst>
                <a:path extrusionOk="0" h="454" w="3157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8"/>
            <p:cNvSpPr/>
            <p:nvPr/>
          </p:nvSpPr>
          <p:spPr>
            <a:xfrm>
              <a:off x="5256600" y="2737675"/>
              <a:ext cx="404250" cy="11025"/>
            </a:xfrm>
            <a:custGeom>
              <a:rect b="b" l="l" r="r" t="t"/>
              <a:pathLst>
                <a:path extrusionOk="0" h="441" w="1617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8"/>
            <p:cNvSpPr/>
            <p:nvPr/>
          </p:nvSpPr>
          <p:spPr>
            <a:xfrm>
              <a:off x="5264050" y="2693900"/>
              <a:ext cx="87825" cy="11350"/>
            </a:xfrm>
            <a:custGeom>
              <a:rect b="b" l="l" r="r" t="t"/>
              <a:pathLst>
                <a:path extrusionOk="0" h="454" w="3513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8"/>
            <p:cNvSpPr/>
            <p:nvPr/>
          </p:nvSpPr>
          <p:spPr>
            <a:xfrm>
              <a:off x="5226525" y="2653125"/>
              <a:ext cx="78900" cy="11050"/>
            </a:xfrm>
            <a:custGeom>
              <a:rect b="b" l="l" r="r" t="t"/>
              <a:pathLst>
                <a:path extrusionOk="0" h="442" w="3156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8"/>
            <p:cNvSpPr/>
            <p:nvPr/>
          </p:nvSpPr>
          <p:spPr>
            <a:xfrm>
              <a:off x="5209275" y="2614725"/>
              <a:ext cx="60450" cy="11350"/>
            </a:xfrm>
            <a:custGeom>
              <a:rect b="b" l="l" r="r" t="t"/>
              <a:pathLst>
                <a:path extrusionOk="0" h="454" w="2418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8"/>
            <p:cNvSpPr/>
            <p:nvPr/>
          </p:nvSpPr>
          <p:spPr>
            <a:xfrm>
              <a:off x="5168200" y="2578900"/>
              <a:ext cx="12225" cy="8975"/>
            </a:xfrm>
            <a:custGeom>
              <a:rect b="b" l="l" r="r" t="t"/>
              <a:pathLst>
                <a:path extrusionOk="0" h="359" w="489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8"/>
            <p:cNvSpPr/>
            <p:nvPr/>
          </p:nvSpPr>
          <p:spPr>
            <a:xfrm>
              <a:off x="2535425" y="28722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8"/>
            <p:cNvSpPr/>
            <p:nvPr/>
          </p:nvSpPr>
          <p:spPr>
            <a:xfrm>
              <a:off x="2461300" y="2798700"/>
              <a:ext cx="84875" cy="11025"/>
            </a:xfrm>
            <a:custGeom>
              <a:rect b="b" l="l" r="r" t="t"/>
              <a:pathLst>
                <a:path extrusionOk="0" h="441" w="3395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8"/>
            <p:cNvSpPr/>
            <p:nvPr/>
          </p:nvSpPr>
          <p:spPr>
            <a:xfrm>
              <a:off x="2501200" y="2843925"/>
              <a:ext cx="62525" cy="11075"/>
            </a:xfrm>
            <a:custGeom>
              <a:rect b="b" l="l" r="r" t="t"/>
              <a:pathLst>
                <a:path extrusionOk="0" h="443" w="2501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8"/>
            <p:cNvSpPr/>
            <p:nvPr/>
          </p:nvSpPr>
          <p:spPr>
            <a:xfrm>
              <a:off x="2512500" y="2810000"/>
              <a:ext cx="73850" cy="11325"/>
            </a:xfrm>
            <a:custGeom>
              <a:rect b="b" l="l" r="r" t="t"/>
              <a:pathLst>
                <a:path extrusionOk="0" h="453" w="2954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8"/>
            <p:cNvSpPr/>
            <p:nvPr/>
          </p:nvSpPr>
          <p:spPr>
            <a:xfrm>
              <a:off x="2268125" y="2758800"/>
              <a:ext cx="351850" cy="11625"/>
            </a:xfrm>
            <a:custGeom>
              <a:rect b="b" l="l" r="r" t="t"/>
              <a:pathLst>
                <a:path extrusionOk="0" h="465" w="14074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8"/>
            <p:cNvSpPr/>
            <p:nvPr/>
          </p:nvSpPr>
          <p:spPr>
            <a:xfrm>
              <a:off x="2313375" y="2673675"/>
              <a:ext cx="352150" cy="11025"/>
            </a:xfrm>
            <a:custGeom>
              <a:rect b="b" l="l" r="r" t="t"/>
              <a:pathLst>
                <a:path extrusionOk="0" h="441" w="14086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8"/>
            <p:cNvSpPr/>
            <p:nvPr/>
          </p:nvSpPr>
          <p:spPr>
            <a:xfrm>
              <a:off x="2580675" y="2639750"/>
              <a:ext cx="102125" cy="11025"/>
            </a:xfrm>
            <a:custGeom>
              <a:rect b="b" l="l" r="r" t="t"/>
              <a:pathLst>
                <a:path extrusionOk="0" h="441" w="4085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8"/>
            <p:cNvSpPr/>
            <p:nvPr/>
          </p:nvSpPr>
          <p:spPr>
            <a:xfrm>
              <a:off x="2625900" y="2605500"/>
              <a:ext cx="68800" cy="11050"/>
            </a:xfrm>
            <a:custGeom>
              <a:rect b="b" l="l" r="r" t="t"/>
              <a:pathLst>
                <a:path extrusionOk="0" h="442" w="2752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8"/>
            <p:cNvSpPr/>
            <p:nvPr/>
          </p:nvSpPr>
          <p:spPr>
            <a:xfrm>
              <a:off x="2671450" y="2571575"/>
              <a:ext cx="39325" cy="11350"/>
            </a:xfrm>
            <a:custGeom>
              <a:rect b="b" l="l" r="r" t="t"/>
              <a:pathLst>
                <a:path extrusionOk="0" h="454" w="1573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8"/>
            <p:cNvSpPr/>
            <p:nvPr/>
          </p:nvSpPr>
          <p:spPr>
            <a:xfrm>
              <a:off x="2711350" y="257722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8"/>
            <p:cNvSpPr/>
            <p:nvPr/>
          </p:nvSpPr>
          <p:spPr>
            <a:xfrm>
              <a:off x="2705675" y="2509075"/>
              <a:ext cx="39625" cy="11325"/>
            </a:xfrm>
            <a:custGeom>
              <a:rect b="b" l="l" r="r" t="t"/>
              <a:pathLst>
                <a:path extrusionOk="0" h="453" w="1585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8"/>
            <p:cNvSpPr/>
            <p:nvPr/>
          </p:nvSpPr>
          <p:spPr>
            <a:xfrm>
              <a:off x="2739625" y="2492100"/>
              <a:ext cx="28300" cy="11050"/>
            </a:xfrm>
            <a:custGeom>
              <a:rect b="b" l="l" r="r" t="t"/>
              <a:pathLst>
                <a:path extrusionOk="0" h="442" w="1132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8"/>
            <p:cNvSpPr/>
            <p:nvPr/>
          </p:nvSpPr>
          <p:spPr>
            <a:xfrm>
              <a:off x="2404750" y="2417975"/>
              <a:ext cx="431625" cy="11100"/>
            </a:xfrm>
            <a:custGeom>
              <a:rect b="b" l="l" r="r" t="t"/>
              <a:pathLst>
                <a:path extrusionOk="0" h="444" w="17265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8"/>
            <p:cNvSpPr/>
            <p:nvPr/>
          </p:nvSpPr>
          <p:spPr>
            <a:xfrm>
              <a:off x="2625900" y="2361425"/>
              <a:ext cx="193225" cy="11050"/>
            </a:xfrm>
            <a:custGeom>
              <a:rect b="b" l="l" r="r" t="t"/>
              <a:pathLst>
                <a:path extrusionOk="0" h="442" w="7729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8"/>
            <p:cNvSpPr/>
            <p:nvPr/>
          </p:nvSpPr>
          <p:spPr>
            <a:xfrm>
              <a:off x="2620550" y="2344175"/>
              <a:ext cx="221775" cy="11325"/>
            </a:xfrm>
            <a:custGeom>
              <a:rect b="b" l="l" r="r" t="t"/>
              <a:pathLst>
                <a:path extrusionOk="0" h="453" w="8871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8"/>
            <p:cNvSpPr/>
            <p:nvPr/>
          </p:nvSpPr>
          <p:spPr>
            <a:xfrm>
              <a:off x="2694075" y="2219150"/>
              <a:ext cx="352150" cy="11350"/>
            </a:xfrm>
            <a:custGeom>
              <a:rect b="b" l="l" r="r" t="t"/>
              <a:pathLst>
                <a:path extrusionOk="0" h="454" w="14086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8"/>
            <p:cNvSpPr/>
            <p:nvPr/>
          </p:nvSpPr>
          <p:spPr>
            <a:xfrm>
              <a:off x="2909875" y="2173900"/>
              <a:ext cx="142300" cy="11050"/>
            </a:xfrm>
            <a:custGeom>
              <a:rect b="b" l="l" r="r" t="t"/>
              <a:pathLst>
                <a:path extrusionOk="0" h="442" w="5692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57" name="Shape 9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8" name="Google Shape;9058;p18"/>
          <p:cNvSpPr/>
          <p:nvPr/>
        </p:nvSpPr>
        <p:spPr>
          <a:xfrm>
            <a:off x="2658848" y="25029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9" name="Google Shape;9059;p18"/>
          <p:cNvSpPr/>
          <p:nvPr/>
        </p:nvSpPr>
        <p:spPr>
          <a:xfrm>
            <a:off x="5330748" y="20457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0" name="Google Shape;9060;p18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400"/>
              <a:t>Trabajos relacionados y experiencias reportadas</a:t>
            </a:r>
            <a:endParaRPr sz="2400"/>
          </a:p>
        </p:txBody>
      </p:sp>
      <p:sp>
        <p:nvSpPr>
          <p:cNvPr id="9061" name="Google Shape;9061;p18"/>
          <p:cNvSpPr txBox="1"/>
          <p:nvPr>
            <p:ph idx="4294967295" type="subTitle"/>
          </p:nvPr>
        </p:nvSpPr>
        <p:spPr>
          <a:xfrm>
            <a:off x="713225" y="2217450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 u="sng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3"/>
              </a:rPr>
              <a:t>Proyecto Final</a:t>
            </a:r>
            <a:endParaRPr b="1" i="0" u="none" cap="none" strike="noStrike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062" name="Google Shape;9062;p18"/>
          <p:cNvSpPr txBox="1"/>
          <p:nvPr>
            <p:ph idx="4294967295" type="subTitle"/>
          </p:nvPr>
        </p:nvSpPr>
        <p:spPr>
          <a:xfrm>
            <a:off x="713275" y="2607425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400"/>
              <a:t>Sistema administrador de turnos.</a:t>
            </a:r>
            <a:endParaRPr b="0" i="0" sz="14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grpSp>
        <p:nvGrpSpPr>
          <p:cNvPr id="9063" name="Google Shape;9063;p18"/>
          <p:cNvGrpSpPr/>
          <p:nvPr/>
        </p:nvGrpSpPr>
        <p:grpSpPr>
          <a:xfrm>
            <a:off x="3598008" y="1721862"/>
            <a:ext cx="1953156" cy="2305407"/>
            <a:chOff x="3054825" y="1577400"/>
            <a:chExt cx="1757700" cy="2074700"/>
          </a:xfrm>
        </p:grpSpPr>
        <p:sp>
          <p:nvSpPr>
            <p:cNvPr id="9064" name="Google Shape;9064;p18"/>
            <p:cNvSpPr/>
            <p:nvPr/>
          </p:nvSpPr>
          <p:spPr>
            <a:xfrm>
              <a:off x="3054825" y="1577400"/>
              <a:ext cx="1757700" cy="2074700"/>
            </a:xfrm>
            <a:custGeom>
              <a:rect b="b" l="l" r="r" t="t"/>
              <a:pathLst>
                <a:path extrusionOk="0" h="82988" w="70308">
                  <a:moveTo>
                    <a:pt x="1" y="1"/>
                  </a:moveTo>
                  <a:lnTo>
                    <a:pt x="1" y="82987"/>
                  </a:lnTo>
                  <a:lnTo>
                    <a:pt x="70307" y="82987"/>
                  </a:lnTo>
                  <a:lnTo>
                    <a:pt x="70307" y="15848"/>
                  </a:lnTo>
                  <a:lnTo>
                    <a:pt x="65450" y="13324"/>
                  </a:lnTo>
                  <a:lnTo>
                    <a:pt x="64640" y="14622"/>
                  </a:lnTo>
                  <a:lnTo>
                    <a:pt x="64378" y="15050"/>
                  </a:lnTo>
                  <a:lnTo>
                    <a:pt x="62402" y="18217"/>
                  </a:lnTo>
                  <a:lnTo>
                    <a:pt x="62997" y="13205"/>
                  </a:lnTo>
                  <a:lnTo>
                    <a:pt x="63009" y="13133"/>
                  </a:lnTo>
                  <a:cubicBezTo>
                    <a:pt x="63009" y="13133"/>
                    <a:pt x="62842" y="12931"/>
                    <a:pt x="62544" y="12609"/>
                  </a:cubicBezTo>
                  <a:cubicBezTo>
                    <a:pt x="62318" y="12359"/>
                    <a:pt x="62044" y="12026"/>
                    <a:pt x="61699" y="11645"/>
                  </a:cubicBezTo>
                  <a:cubicBezTo>
                    <a:pt x="61687" y="11621"/>
                    <a:pt x="61687" y="11609"/>
                    <a:pt x="61663" y="11609"/>
                  </a:cubicBezTo>
                  <a:cubicBezTo>
                    <a:pt x="60377" y="10157"/>
                    <a:pt x="58449" y="8014"/>
                    <a:pt x="57353" y="6835"/>
                  </a:cubicBezTo>
                  <a:lnTo>
                    <a:pt x="57306" y="6787"/>
                  </a:lnTo>
                  <a:cubicBezTo>
                    <a:pt x="57139" y="6597"/>
                    <a:pt x="56984" y="6430"/>
                    <a:pt x="56865" y="6311"/>
                  </a:cubicBezTo>
                  <a:lnTo>
                    <a:pt x="56841" y="6299"/>
                  </a:lnTo>
                  <a:cubicBezTo>
                    <a:pt x="56651" y="6085"/>
                    <a:pt x="56532" y="5990"/>
                    <a:pt x="56508" y="5990"/>
                  </a:cubicBezTo>
                  <a:cubicBezTo>
                    <a:pt x="56460" y="5990"/>
                    <a:pt x="56282" y="6085"/>
                    <a:pt x="56008" y="6240"/>
                  </a:cubicBezTo>
                  <a:cubicBezTo>
                    <a:pt x="55020" y="6823"/>
                    <a:pt x="52781" y="8228"/>
                    <a:pt x="52055" y="8692"/>
                  </a:cubicBezTo>
                  <a:cubicBezTo>
                    <a:pt x="51912" y="8788"/>
                    <a:pt x="51817" y="8847"/>
                    <a:pt x="51817" y="8847"/>
                  </a:cubicBezTo>
                  <a:lnTo>
                    <a:pt x="51388" y="8549"/>
                  </a:lnTo>
                  <a:lnTo>
                    <a:pt x="44316" y="3585"/>
                  </a:lnTo>
                  <a:lnTo>
                    <a:pt x="44149" y="3465"/>
                  </a:lnTo>
                  <a:lnTo>
                    <a:pt x="43423" y="2965"/>
                  </a:lnTo>
                  <a:lnTo>
                    <a:pt x="42423" y="2263"/>
                  </a:lnTo>
                  <a:lnTo>
                    <a:pt x="39803" y="429"/>
                  </a:lnTo>
                  <a:lnTo>
                    <a:pt x="39196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18"/>
            <p:cNvSpPr/>
            <p:nvPr/>
          </p:nvSpPr>
          <p:spPr>
            <a:xfrm>
              <a:off x="3921600" y="1577400"/>
              <a:ext cx="473600" cy="290250"/>
            </a:xfrm>
            <a:custGeom>
              <a:rect b="b" l="l" r="r" t="t"/>
              <a:pathLst>
                <a:path extrusionOk="0" h="11610" w="18944">
                  <a:moveTo>
                    <a:pt x="1" y="1"/>
                  </a:moveTo>
                  <a:lnTo>
                    <a:pt x="239" y="108"/>
                  </a:lnTo>
                  <a:lnTo>
                    <a:pt x="751" y="120"/>
                  </a:lnTo>
                  <a:lnTo>
                    <a:pt x="1061" y="560"/>
                  </a:lnTo>
                  <a:lnTo>
                    <a:pt x="1465" y="834"/>
                  </a:lnTo>
                  <a:lnTo>
                    <a:pt x="1977" y="739"/>
                  </a:lnTo>
                  <a:lnTo>
                    <a:pt x="2263" y="1215"/>
                  </a:lnTo>
                  <a:lnTo>
                    <a:pt x="2692" y="1334"/>
                  </a:lnTo>
                  <a:lnTo>
                    <a:pt x="3096" y="1560"/>
                  </a:lnTo>
                  <a:lnTo>
                    <a:pt x="3573" y="1668"/>
                  </a:lnTo>
                  <a:lnTo>
                    <a:pt x="3799" y="2203"/>
                  </a:lnTo>
                  <a:lnTo>
                    <a:pt x="4275" y="2346"/>
                  </a:lnTo>
                  <a:lnTo>
                    <a:pt x="4620" y="2703"/>
                  </a:lnTo>
                  <a:lnTo>
                    <a:pt x="5097" y="2870"/>
                  </a:lnTo>
                  <a:lnTo>
                    <a:pt x="5513" y="3144"/>
                  </a:lnTo>
                  <a:lnTo>
                    <a:pt x="5811" y="3144"/>
                  </a:lnTo>
                  <a:lnTo>
                    <a:pt x="5883" y="3168"/>
                  </a:lnTo>
                  <a:lnTo>
                    <a:pt x="6180" y="3561"/>
                  </a:lnTo>
                  <a:lnTo>
                    <a:pt x="6609" y="3870"/>
                  </a:lnTo>
                  <a:lnTo>
                    <a:pt x="7145" y="3977"/>
                  </a:lnTo>
                  <a:lnTo>
                    <a:pt x="7597" y="4061"/>
                  </a:lnTo>
                  <a:lnTo>
                    <a:pt x="7978" y="4299"/>
                  </a:lnTo>
                  <a:lnTo>
                    <a:pt x="8383" y="4513"/>
                  </a:lnTo>
                  <a:lnTo>
                    <a:pt x="8704" y="4870"/>
                  </a:lnTo>
                  <a:lnTo>
                    <a:pt x="9121" y="5049"/>
                  </a:lnTo>
                  <a:lnTo>
                    <a:pt x="10288" y="5061"/>
                  </a:lnTo>
                  <a:lnTo>
                    <a:pt x="10776" y="5168"/>
                  </a:lnTo>
                  <a:lnTo>
                    <a:pt x="10847" y="5966"/>
                  </a:lnTo>
                  <a:lnTo>
                    <a:pt x="10740" y="6156"/>
                  </a:lnTo>
                  <a:lnTo>
                    <a:pt x="11252" y="6323"/>
                  </a:lnTo>
                  <a:lnTo>
                    <a:pt x="11621" y="6740"/>
                  </a:lnTo>
                  <a:lnTo>
                    <a:pt x="12133" y="6656"/>
                  </a:lnTo>
                  <a:lnTo>
                    <a:pt x="12562" y="6799"/>
                  </a:lnTo>
                  <a:lnTo>
                    <a:pt x="12895" y="7145"/>
                  </a:lnTo>
                  <a:lnTo>
                    <a:pt x="13264" y="7371"/>
                  </a:lnTo>
                  <a:lnTo>
                    <a:pt x="13776" y="7633"/>
                  </a:lnTo>
                  <a:lnTo>
                    <a:pt x="14074" y="8168"/>
                  </a:lnTo>
                  <a:lnTo>
                    <a:pt x="14562" y="8371"/>
                  </a:lnTo>
                  <a:lnTo>
                    <a:pt x="15050" y="8514"/>
                  </a:lnTo>
                  <a:lnTo>
                    <a:pt x="15527" y="8704"/>
                  </a:lnTo>
                  <a:lnTo>
                    <a:pt x="15931" y="9050"/>
                  </a:lnTo>
                  <a:lnTo>
                    <a:pt x="16372" y="9442"/>
                  </a:lnTo>
                  <a:lnTo>
                    <a:pt x="16801" y="10395"/>
                  </a:lnTo>
                  <a:cubicBezTo>
                    <a:pt x="16943" y="10431"/>
                    <a:pt x="17074" y="10478"/>
                    <a:pt x="17205" y="10538"/>
                  </a:cubicBezTo>
                  <a:cubicBezTo>
                    <a:pt x="17836" y="10812"/>
                    <a:pt x="18444" y="11145"/>
                    <a:pt x="18944" y="11609"/>
                  </a:cubicBezTo>
                  <a:lnTo>
                    <a:pt x="18444" y="10073"/>
                  </a:lnTo>
                  <a:lnTo>
                    <a:pt x="17920" y="9776"/>
                  </a:lnTo>
                  <a:lnTo>
                    <a:pt x="18634" y="8538"/>
                  </a:lnTo>
                  <a:lnTo>
                    <a:pt x="18634" y="8538"/>
                  </a:lnTo>
                  <a:lnTo>
                    <a:pt x="17729" y="9180"/>
                  </a:lnTo>
                  <a:lnTo>
                    <a:pt x="17396" y="8704"/>
                  </a:lnTo>
                  <a:lnTo>
                    <a:pt x="17158" y="8359"/>
                  </a:lnTo>
                  <a:lnTo>
                    <a:pt x="16789" y="8097"/>
                  </a:lnTo>
                  <a:lnTo>
                    <a:pt x="16562" y="7859"/>
                  </a:lnTo>
                  <a:lnTo>
                    <a:pt x="16479" y="7752"/>
                  </a:lnTo>
                  <a:lnTo>
                    <a:pt x="16050" y="7609"/>
                  </a:lnTo>
                  <a:lnTo>
                    <a:pt x="15729" y="7145"/>
                  </a:lnTo>
                  <a:lnTo>
                    <a:pt x="15181" y="7192"/>
                  </a:lnTo>
                  <a:lnTo>
                    <a:pt x="14872" y="6835"/>
                  </a:lnTo>
                  <a:lnTo>
                    <a:pt x="14836" y="6335"/>
                  </a:lnTo>
                  <a:lnTo>
                    <a:pt x="14348" y="6180"/>
                  </a:lnTo>
                  <a:lnTo>
                    <a:pt x="13884" y="5871"/>
                  </a:lnTo>
                  <a:lnTo>
                    <a:pt x="13491" y="5418"/>
                  </a:lnTo>
                  <a:lnTo>
                    <a:pt x="13050" y="5228"/>
                  </a:lnTo>
                  <a:lnTo>
                    <a:pt x="13503" y="3894"/>
                  </a:lnTo>
                  <a:lnTo>
                    <a:pt x="12872" y="3977"/>
                  </a:lnTo>
                  <a:lnTo>
                    <a:pt x="12491" y="3656"/>
                  </a:lnTo>
                  <a:lnTo>
                    <a:pt x="11621" y="4097"/>
                  </a:lnTo>
                  <a:lnTo>
                    <a:pt x="11288" y="3823"/>
                  </a:lnTo>
                  <a:lnTo>
                    <a:pt x="12062" y="2644"/>
                  </a:lnTo>
                  <a:lnTo>
                    <a:pt x="10990" y="3537"/>
                  </a:lnTo>
                  <a:lnTo>
                    <a:pt x="11264" y="2942"/>
                  </a:lnTo>
                  <a:lnTo>
                    <a:pt x="9693" y="3596"/>
                  </a:lnTo>
                  <a:lnTo>
                    <a:pt x="9419" y="3716"/>
                  </a:lnTo>
                  <a:lnTo>
                    <a:pt x="9526" y="3489"/>
                  </a:lnTo>
                  <a:lnTo>
                    <a:pt x="9800" y="2906"/>
                  </a:lnTo>
                  <a:lnTo>
                    <a:pt x="8800" y="2977"/>
                  </a:lnTo>
                  <a:lnTo>
                    <a:pt x="8288" y="3001"/>
                  </a:lnTo>
                  <a:lnTo>
                    <a:pt x="8038" y="2525"/>
                  </a:lnTo>
                  <a:lnTo>
                    <a:pt x="7740" y="2263"/>
                  </a:lnTo>
                  <a:lnTo>
                    <a:pt x="7799" y="2275"/>
                  </a:lnTo>
                  <a:lnTo>
                    <a:pt x="8026" y="2334"/>
                  </a:lnTo>
                  <a:lnTo>
                    <a:pt x="7692" y="2025"/>
                  </a:lnTo>
                  <a:lnTo>
                    <a:pt x="7633" y="1668"/>
                  </a:lnTo>
                  <a:lnTo>
                    <a:pt x="7121" y="1156"/>
                  </a:lnTo>
                  <a:lnTo>
                    <a:pt x="6406" y="727"/>
                  </a:lnTo>
                  <a:lnTo>
                    <a:pt x="5180" y="429"/>
                  </a:lnTo>
                  <a:lnTo>
                    <a:pt x="5132" y="418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18"/>
            <p:cNvSpPr/>
            <p:nvPr/>
          </p:nvSpPr>
          <p:spPr>
            <a:xfrm>
              <a:off x="4419600" y="1900375"/>
              <a:ext cx="63125" cy="78000"/>
            </a:xfrm>
            <a:custGeom>
              <a:rect b="b" l="l" r="r" t="t"/>
              <a:pathLst>
                <a:path extrusionOk="0" h="3120" w="2525">
                  <a:moveTo>
                    <a:pt x="0" y="0"/>
                  </a:moveTo>
                  <a:lnTo>
                    <a:pt x="0" y="0"/>
                  </a:lnTo>
                  <a:cubicBezTo>
                    <a:pt x="71" y="179"/>
                    <a:pt x="131" y="345"/>
                    <a:pt x="179" y="524"/>
                  </a:cubicBezTo>
                  <a:cubicBezTo>
                    <a:pt x="917" y="917"/>
                    <a:pt x="1393" y="1619"/>
                    <a:pt x="1560" y="2441"/>
                  </a:cubicBezTo>
                  <a:cubicBezTo>
                    <a:pt x="1584" y="2512"/>
                    <a:pt x="1619" y="2608"/>
                    <a:pt x="1631" y="2691"/>
                  </a:cubicBezTo>
                  <a:lnTo>
                    <a:pt x="1762" y="2810"/>
                  </a:lnTo>
                  <a:lnTo>
                    <a:pt x="1881" y="2917"/>
                  </a:lnTo>
                  <a:cubicBezTo>
                    <a:pt x="2000" y="2989"/>
                    <a:pt x="2143" y="3060"/>
                    <a:pt x="2262" y="3119"/>
                  </a:cubicBezTo>
                  <a:cubicBezTo>
                    <a:pt x="2322" y="2858"/>
                    <a:pt x="2405" y="2608"/>
                    <a:pt x="2524" y="2369"/>
                  </a:cubicBezTo>
                  <a:lnTo>
                    <a:pt x="2477" y="2107"/>
                  </a:lnTo>
                  <a:lnTo>
                    <a:pt x="1036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18"/>
            <p:cNvSpPr/>
            <p:nvPr/>
          </p:nvSpPr>
          <p:spPr>
            <a:xfrm>
              <a:off x="4452325" y="1725350"/>
              <a:ext cx="228025" cy="235750"/>
            </a:xfrm>
            <a:custGeom>
              <a:rect b="b" l="l" r="r" t="t"/>
              <a:pathLst>
                <a:path extrusionOk="0" h="9430" w="9121">
                  <a:moveTo>
                    <a:pt x="560" y="0"/>
                  </a:moveTo>
                  <a:lnTo>
                    <a:pt x="1" y="214"/>
                  </a:lnTo>
                  <a:lnTo>
                    <a:pt x="96" y="286"/>
                  </a:lnTo>
                  <a:lnTo>
                    <a:pt x="179" y="334"/>
                  </a:lnTo>
                  <a:lnTo>
                    <a:pt x="429" y="524"/>
                  </a:lnTo>
                  <a:lnTo>
                    <a:pt x="739" y="846"/>
                  </a:lnTo>
                  <a:lnTo>
                    <a:pt x="1013" y="1096"/>
                  </a:lnTo>
                  <a:lnTo>
                    <a:pt x="1048" y="1143"/>
                  </a:lnTo>
                  <a:lnTo>
                    <a:pt x="1370" y="1524"/>
                  </a:lnTo>
                  <a:lnTo>
                    <a:pt x="1679" y="1810"/>
                  </a:lnTo>
                  <a:lnTo>
                    <a:pt x="2453" y="2262"/>
                  </a:lnTo>
                  <a:lnTo>
                    <a:pt x="2811" y="2536"/>
                  </a:lnTo>
                  <a:lnTo>
                    <a:pt x="3049" y="3132"/>
                  </a:lnTo>
                  <a:lnTo>
                    <a:pt x="3037" y="3239"/>
                  </a:lnTo>
                  <a:lnTo>
                    <a:pt x="3406" y="3548"/>
                  </a:lnTo>
                  <a:lnTo>
                    <a:pt x="3751" y="3977"/>
                  </a:lnTo>
                  <a:lnTo>
                    <a:pt x="4061" y="4108"/>
                  </a:lnTo>
                  <a:lnTo>
                    <a:pt x="4382" y="4382"/>
                  </a:lnTo>
                  <a:lnTo>
                    <a:pt x="4680" y="4751"/>
                  </a:lnTo>
                  <a:lnTo>
                    <a:pt x="4978" y="5072"/>
                  </a:lnTo>
                  <a:lnTo>
                    <a:pt x="5311" y="5382"/>
                  </a:lnTo>
                  <a:lnTo>
                    <a:pt x="5632" y="5870"/>
                  </a:lnTo>
                  <a:lnTo>
                    <a:pt x="5990" y="6180"/>
                  </a:lnTo>
                  <a:lnTo>
                    <a:pt x="6347" y="6477"/>
                  </a:lnTo>
                  <a:lnTo>
                    <a:pt x="6680" y="6775"/>
                  </a:lnTo>
                  <a:lnTo>
                    <a:pt x="6704" y="6811"/>
                  </a:lnTo>
                  <a:lnTo>
                    <a:pt x="7049" y="7192"/>
                  </a:lnTo>
                  <a:lnTo>
                    <a:pt x="7144" y="7299"/>
                  </a:lnTo>
                  <a:lnTo>
                    <a:pt x="7442" y="7632"/>
                  </a:lnTo>
                  <a:lnTo>
                    <a:pt x="8002" y="8549"/>
                  </a:lnTo>
                  <a:lnTo>
                    <a:pt x="8526" y="9144"/>
                  </a:lnTo>
                  <a:lnTo>
                    <a:pt x="8764" y="9430"/>
                  </a:lnTo>
                  <a:cubicBezTo>
                    <a:pt x="9002" y="9097"/>
                    <a:pt x="8478" y="9311"/>
                    <a:pt x="9061" y="9073"/>
                  </a:cubicBezTo>
                  <a:cubicBezTo>
                    <a:pt x="9085" y="9073"/>
                    <a:pt x="9109" y="9049"/>
                    <a:pt x="9121" y="9049"/>
                  </a:cubicBezTo>
                  <a:lnTo>
                    <a:pt x="9002" y="8847"/>
                  </a:lnTo>
                  <a:lnTo>
                    <a:pt x="8835" y="8692"/>
                  </a:lnTo>
                  <a:lnTo>
                    <a:pt x="8585" y="8442"/>
                  </a:lnTo>
                  <a:lnTo>
                    <a:pt x="8752" y="7846"/>
                  </a:lnTo>
                  <a:lnTo>
                    <a:pt x="8299" y="7954"/>
                  </a:lnTo>
                  <a:lnTo>
                    <a:pt x="7740" y="7168"/>
                  </a:lnTo>
                  <a:lnTo>
                    <a:pt x="7418" y="6834"/>
                  </a:lnTo>
                  <a:lnTo>
                    <a:pt x="7121" y="6465"/>
                  </a:lnTo>
                  <a:lnTo>
                    <a:pt x="6799" y="6191"/>
                  </a:lnTo>
                  <a:lnTo>
                    <a:pt x="6466" y="5751"/>
                  </a:lnTo>
                  <a:lnTo>
                    <a:pt x="6109" y="5572"/>
                  </a:lnTo>
                  <a:lnTo>
                    <a:pt x="5811" y="5203"/>
                  </a:lnTo>
                  <a:lnTo>
                    <a:pt x="5680" y="4846"/>
                  </a:lnTo>
                  <a:lnTo>
                    <a:pt x="5323" y="4548"/>
                  </a:lnTo>
                  <a:lnTo>
                    <a:pt x="4942" y="4144"/>
                  </a:lnTo>
                  <a:lnTo>
                    <a:pt x="4561" y="3679"/>
                  </a:lnTo>
                  <a:lnTo>
                    <a:pt x="4227" y="3382"/>
                  </a:lnTo>
                  <a:lnTo>
                    <a:pt x="4204" y="2620"/>
                  </a:lnTo>
                  <a:lnTo>
                    <a:pt x="3811" y="2429"/>
                  </a:lnTo>
                  <a:lnTo>
                    <a:pt x="3465" y="2060"/>
                  </a:lnTo>
                  <a:lnTo>
                    <a:pt x="3001" y="2024"/>
                  </a:lnTo>
                  <a:lnTo>
                    <a:pt x="2715" y="1715"/>
                  </a:lnTo>
                  <a:lnTo>
                    <a:pt x="2953" y="1179"/>
                  </a:lnTo>
                  <a:lnTo>
                    <a:pt x="2953" y="1179"/>
                  </a:lnTo>
                  <a:lnTo>
                    <a:pt x="2465" y="1405"/>
                  </a:lnTo>
                  <a:lnTo>
                    <a:pt x="2513" y="1107"/>
                  </a:lnTo>
                  <a:lnTo>
                    <a:pt x="1525" y="941"/>
                  </a:lnTo>
                  <a:lnTo>
                    <a:pt x="1489" y="941"/>
                  </a:lnTo>
                  <a:lnTo>
                    <a:pt x="1489" y="917"/>
                  </a:lnTo>
                  <a:lnTo>
                    <a:pt x="1489" y="893"/>
                  </a:lnTo>
                  <a:lnTo>
                    <a:pt x="1525" y="500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18"/>
            <p:cNvSpPr/>
            <p:nvPr/>
          </p:nvSpPr>
          <p:spPr>
            <a:xfrm>
              <a:off x="4327325" y="1725350"/>
              <a:ext cx="161650" cy="96150"/>
            </a:xfrm>
            <a:custGeom>
              <a:rect b="b" l="l" r="r" t="t"/>
              <a:pathLst>
                <a:path extrusionOk="0" h="3846" w="6466">
                  <a:moveTo>
                    <a:pt x="5560" y="0"/>
                  </a:moveTo>
                  <a:lnTo>
                    <a:pt x="5001" y="214"/>
                  </a:lnTo>
                  <a:lnTo>
                    <a:pt x="369" y="1941"/>
                  </a:lnTo>
                  <a:lnTo>
                    <a:pt x="0" y="2072"/>
                  </a:lnTo>
                  <a:lnTo>
                    <a:pt x="536" y="2620"/>
                  </a:lnTo>
                  <a:lnTo>
                    <a:pt x="1726" y="3846"/>
                  </a:lnTo>
                  <a:lnTo>
                    <a:pt x="2441" y="3072"/>
                  </a:lnTo>
                  <a:lnTo>
                    <a:pt x="2465" y="2548"/>
                  </a:lnTo>
                  <a:lnTo>
                    <a:pt x="2703" y="2500"/>
                  </a:lnTo>
                  <a:cubicBezTo>
                    <a:pt x="2941" y="2465"/>
                    <a:pt x="3179" y="2227"/>
                    <a:pt x="3179" y="2227"/>
                  </a:cubicBezTo>
                  <a:lnTo>
                    <a:pt x="3822" y="2227"/>
                  </a:lnTo>
                  <a:cubicBezTo>
                    <a:pt x="4096" y="2227"/>
                    <a:pt x="3905" y="2381"/>
                    <a:pt x="3870" y="2417"/>
                  </a:cubicBezTo>
                  <a:cubicBezTo>
                    <a:pt x="3882" y="2405"/>
                    <a:pt x="3965" y="2358"/>
                    <a:pt x="4298" y="2179"/>
                  </a:cubicBezTo>
                  <a:lnTo>
                    <a:pt x="4822" y="1869"/>
                  </a:lnTo>
                  <a:lnTo>
                    <a:pt x="5215" y="2024"/>
                  </a:lnTo>
                  <a:cubicBezTo>
                    <a:pt x="5215" y="2024"/>
                    <a:pt x="4941" y="1346"/>
                    <a:pt x="5298" y="1274"/>
                  </a:cubicBezTo>
                  <a:cubicBezTo>
                    <a:pt x="5477" y="1227"/>
                    <a:pt x="5739" y="1155"/>
                    <a:pt x="5965" y="1096"/>
                  </a:cubicBezTo>
                  <a:cubicBezTo>
                    <a:pt x="6191" y="1012"/>
                    <a:pt x="6382" y="953"/>
                    <a:pt x="6429" y="929"/>
                  </a:cubicBezTo>
                  <a:lnTo>
                    <a:pt x="6429" y="905"/>
                  </a:lnTo>
                  <a:cubicBezTo>
                    <a:pt x="6429" y="881"/>
                    <a:pt x="6429" y="881"/>
                    <a:pt x="6465" y="881"/>
                  </a:cubicBezTo>
                  <a:cubicBezTo>
                    <a:pt x="6418" y="774"/>
                    <a:pt x="6215" y="584"/>
                    <a:pt x="6025" y="405"/>
                  </a:cubicBezTo>
                  <a:lnTo>
                    <a:pt x="6001" y="393"/>
                  </a:lnTo>
                  <a:cubicBezTo>
                    <a:pt x="5870" y="274"/>
                    <a:pt x="5751" y="155"/>
                    <a:pt x="5667" y="84"/>
                  </a:cubicBezTo>
                  <a:cubicBezTo>
                    <a:pt x="5620" y="48"/>
                    <a:pt x="5584" y="24"/>
                    <a:pt x="5572" y="0"/>
                  </a:cubicBez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18"/>
            <p:cNvSpPr/>
            <p:nvPr/>
          </p:nvSpPr>
          <p:spPr>
            <a:xfrm>
              <a:off x="4752075" y="1932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18"/>
            <p:cNvSpPr/>
            <p:nvPr/>
          </p:nvSpPr>
          <p:spPr>
            <a:xfrm>
              <a:off x="4556500" y="1810475"/>
              <a:ext cx="256025" cy="240850"/>
            </a:xfrm>
            <a:custGeom>
              <a:rect b="b" l="l" r="r" t="t"/>
              <a:pathLst>
                <a:path extrusionOk="0" h="9634" w="10241">
                  <a:moveTo>
                    <a:pt x="1" y="0"/>
                  </a:moveTo>
                  <a:cubicBezTo>
                    <a:pt x="84" y="143"/>
                    <a:pt x="1394" y="2477"/>
                    <a:pt x="2525" y="3108"/>
                  </a:cubicBezTo>
                  <a:lnTo>
                    <a:pt x="2477" y="3382"/>
                  </a:lnTo>
                  <a:lnTo>
                    <a:pt x="2049" y="6227"/>
                  </a:lnTo>
                  <a:lnTo>
                    <a:pt x="2501" y="6156"/>
                  </a:lnTo>
                  <a:lnTo>
                    <a:pt x="2501" y="6156"/>
                  </a:lnTo>
                  <a:lnTo>
                    <a:pt x="1811" y="6799"/>
                  </a:lnTo>
                  <a:lnTo>
                    <a:pt x="1739" y="7561"/>
                  </a:lnTo>
                  <a:cubicBezTo>
                    <a:pt x="1739" y="7561"/>
                    <a:pt x="1882" y="7680"/>
                    <a:pt x="2049" y="8037"/>
                  </a:cubicBezTo>
                  <a:cubicBezTo>
                    <a:pt x="2115" y="8173"/>
                    <a:pt x="2165" y="8195"/>
                    <a:pt x="2199" y="8195"/>
                  </a:cubicBezTo>
                  <a:cubicBezTo>
                    <a:pt x="2214" y="8195"/>
                    <a:pt x="2225" y="8190"/>
                    <a:pt x="2233" y="8190"/>
                  </a:cubicBezTo>
                  <a:cubicBezTo>
                    <a:pt x="2250" y="8190"/>
                    <a:pt x="2246" y="8215"/>
                    <a:pt x="2215" y="8382"/>
                  </a:cubicBezTo>
                  <a:cubicBezTo>
                    <a:pt x="2191" y="8521"/>
                    <a:pt x="2193" y="8551"/>
                    <a:pt x="2200" y="8551"/>
                  </a:cubicBezTo>
                  <a:cubicBezTo>
                    <a:pt x="2205" y="8551"/>
                    <a:pt x="2213" y="8535"/>
                    <a:pt x="2215" y="8535"/>
                  </a:cubicBezTo>
                  <a:lnTo>
                    <a:pt x="2215" y="8535"/>
                  </a:lnTo>
                  <a:cubicBezTo>
                    <a:pt x="2219" y="8535"/>
                    <a:pt x="2207" y="8576"/>
                    <a:pt x="2144" y="8787"/>
                  </a:cubicBezTo>
                  <a:cubicBezTo>
                    <a:pt x="1977" y="9311"/>
                    <a:pt x="1620" y="9121"/>
                    <a:pt x="1977" y="9311"/>
                  </a:cubicBezTo>
                  <a:cubicBezTo>
                    <a:pt x="1977" y="9311"/>
                    <a:pt x="2062" y="9634"/>
                    <a:pt x="2203" y="9634"/>
                  </a:cubicBezTo>
                  <a:cubicBezTo>
                    <a:pt x="2274" y="9634"/>
                    <a:pt x="2358" y="9553"/>
                    <a:pt x="2454" y="9311"/>
                  </a:cubicBezTo>
                  <a:cubicBezTo>
                    <a:pt x="2454" y="9304"/>
                    <a:pt x="2457" y="9301"/>
                    <a:pt x="2461" y="9296"/>
                  </a:cubicBezTo>
                  <a:lnTo>
                    <a:pt x="2461" y="9296"/>
                  </a:lnTo>
                  <a:cubicBezTo>
                    <a:pt x="2456" y="9320"/>
                    <a:pt x="2454" y="9336"/>
                    <a:pt x="2460" y="9336"/>
                  </a:cubicBezTo>
                  <a:cubicBezTo>
                    <a:pt x="2472" y="9336"/>
                    <a:pt x="2515" y="9262"/>
                    <a:pt x="2620" y="9037"/>
                  </a:cubicBezTo>
                  <a:cubicBezTo>
                    <a:pt x="3013" y="8192"/>
                    <a:pt x="2454" y="8811"/>
                    <a:pt x="3013" y="8192"/>
                  </a:cubicBezTo>
                  <a:cubicBezTo>
                    <a:pt x="3456" y="7730"/>
                    <a:pt x="3312" y="7555"/>
                    <a:pt x="3414" y="7555"/>
                  </a:cubicBezTo>
                  <a:cubicBezTo>
                    <a:pt x="3444" y="7555"/>
                    <a:pt x="3494" y="7570"/>
                    <a:pt x="3585" y="7597"/>
                  </a:cubicBezTo>
                  <a:cubicBezTo>
                    <a:pt x="3871" y="7681"/>
                    <a:pt x="3794" y="7765"/>
                    <a:pt x="3838" y="7765"/>
                  </a:cubicBezTo>
                  <a:cubicBezTo>
                    <a:pt x="3856" y="7765"/>
                    <a:pt x="3895" y="7750"/>
                    <a:pt x="3989" y="7716"/>
                  </a:cubicBezTo>
                  <a:cubicBezTo>
                    <a:pt x="4016" y="7706"/>
                    <a:pt x="4039" y="7701"/>
                    <a:pt x="4060" y="7701"/>
                  </a:cubicBezTo>
                  <a:cubicBezTo>
                    <a:pt x="4201" y="7701"/>
                    <a:pt x="4204" y="7908"/>
                    <a:pt x="4224" y="7908"/>
                  </a:cubicBezTo>
                  <a:cubicBezTo>
                    <a:pt x="4236" y="7908"/>
                    <a:pt x="4254" y="7834"/>
                    <a:pt x="4311" y="7597"/>
                  </a:cubicBezTo>
                  <a:cubicBezTo>
                    <a:pt x="4352" y="7416"/>
                    <a:pt x="4380" y="7360"/>
                    <a:pt x="4400" y="7360"/>
                  </a:cubicBezTo>
                  <a:cubicBezTo>
                    <a:pt x="4432" y="7360"/>
                    <a:pt x="4443" y="7508"/>
                    <a:pt x="4458" y="7508"/>
                  </a:cubicBezTo>
                  <a:cubicBezTo>
                    <a:pt x="4468" y="7508"/>
                    <a:pt x="4480" y="7436"/>
                    <a:pt x="4501" y="7192"/>
                  </a:cubicBezTo>
                  <a:cubicBezTo>
                    <a:pt x="4585" y="6394"/>
                    <a:pt x="4347" y="6358"/>
                    <a:pt x="4585" y="6037"/>
                  </a:cubicBezTo>
                  <a:cubicBezTo>
                    <a:pt x="4823" y="5703"/>
                    <a:pt x="4299" y="5906"/>
                    <a:pt x="4823" y="5703"/>
                  </a:cubicBezTo>
                  <a:cubicBezTo>
                    <a:pt x="4847" y="5703"/>
                    <a:pt x="4859" y="5692"/>
                    <a:pt x="4882" y="5692"/>
                  </a:cubicBezTo>
                  <a:lnTo>
                    <a:pt x="5335" y="5513"/>
                  </a:lnTo>
                  <a:lnTo>
                    <a:pt x="5740" y="5442"/>
                  </a:lnTo>
                  <a:lnTo>
                    <a:pt x="6192" y="5680"/>
                  </a:lnTo>
                  <a:lnTo>
                    <a:pt x="7395" y="5680"/>
                  </a:lnTo>
                  <a:cubicBezTo>
                    <a:pt x="7395" y="5680"/>
                    <a:pt x="7168" y="5502"/>
                    <a:pt x="7269" y="5502"/>
                  </a:cubicBezTo>
                  <a:cubicBezTo>
                    <a:pt x="7325" y="5502"/>
                    <a:pt x="7482" y="5557"/>
                    <a:pt x="7835" y="5727"/>
                  </a:cubicBezTo>
                  <a:cubicBezTo>
                    <a:pt x="8847" y="6204"/>
                    <a:pt x="8288" y="5846"/>
                    <a:pt x="8847" y="6204"/>
                  </a:cubicBezTo>
                  <a:cubicBezTo>
                    <a:pt x="9013" y="6308"/>
                    <a:pt x="9050" y="6336"/>
                    <a:pt x="9041" y="6336"/>
                  </a:cubicBezTo>
                  <a:cubicBezTo>
                    <a:pt x="9030" y="6336"/>
                    <a:pt x="8955" y="6299"/>
                    <a:pt x="8942" y="6299"/>
                  </a:cubicBezTo>
                  <a:lnTo>
                    <a:pt x="8942" y="6299"/>
                  </a:lnTo>
                  <a:cubicBezTo>
                    <a:pt x="8954" y="6323"/>
                    <a:pt x="9026" y="6346"/>
                    <a:pt x="9252" y="6465"/>
                  </a:cubicBezTo>
                  <a:cubicBezTo>
                    <a:pt x="9568" y="6633"/>
                    <a:pt x="9732" y="6682"/>
                    <a:pt x="9817" y="6682"/>
                  </a:cubicBezTo>
                  <a:cubicBezTo>
                    <a:pt x="9936" y="6682"/>
                    <a:pt x="9895" y="6585"/>
                    <a:pt x="9895" y="6585"/>
                  </a:cubicBezTo>
                  <a:lnTo>
                    <a:pt x="10240" y="6477"/>
                  </a:lnTo>
                  <a:lnTo>
                    <a:pt x="9657" y="5811"/>
                  </a:lnTo>
                  <a:lnTo>
                    <a:pt x="9204" y="5620"/>
                  </a:lnTo>
                  <a:lnTo>
                    <a:pt x="9204" y="5620"/>
                  </a:lnTo>
                  <a:cubicBezTo>
                    <a:pt x="9204" y="5620"/>
                    <a:pt x="9210" y="5639"/>
                    <a:pt x="9179" y="5639"/>
                  </a:cubicBezTo>
                  <a:cubicBezTo>
                    <a:pt x="9132" y="5639"/>
                    <a:pt x="9002" y="5596"/>
                    <a:pt x="8645" y="5382"/>
                  </a:cubicBezTo>
                  <a:cubicBezTo>
                    <a:pt x="8404" y="5240"/>
                    <a:pt x="8339" y="5219"/>
                    <a:pt x="8317" y="5219"/>
                  </a:cubicBezTo>
                  <a:cubicBezTo>
                    <a:pt x="8307" y="5219"/>
                    <a:pt x="8305" y="5223"/>
                    <a:pt x="8300" y="5223"/>
                  </a:cubicBezTo>
                  <a:cubicBezTo>
                    <a:pt x="8288" y="5223"/>
                    <a:pt x="8256" y="5198"/>
                    <a:pt x="8038" y="5025"/>
                  </a:cubicBezTo>
                  <a:cubicBezTo>
                    <a:pt x="7871" y="4906"/>
                    <a:pt x="7811" y="4858"/>
                    <a:pt x="7811" y="4858"/>
                  </a:cubicBezTo>
                  <a:cubicBezTo>
                    <a:pt x="7776" y="4834"/>
                    <a:pt x="7704" y="4775"/>
                    <a:pt x="7514" y="4632"/>
                  </a:cubicBezTo>
                  <a:cubicBezTo>
                    <a:pt x="6871" y="4156"/>
                    <a:pt x="7561" y="4513"/>
                    <a:pt x="6871" y="4156"/>
                  </a:cubicBezTo>
                  <a:cubicBezTo>
                    <a:pt x="6192" y="3798"/>
                    <a:pt x="6752" y="4001"/>
                    <a:pt x="6192" y="3798"/>
                  </a:cubicBezTo>
                  <a:cubicBezTo>
                    <a:pt x="6082" y="3762"/>
                    <a:pt x="6012" y="3749"/>
                    <a:pt x="5968" y="3749"/>
                  </a:cubicBezTo>
                  <a:cubicBezTo>
                    <a:pt x="5867" y="3749"/>
                    <a:pt x="5900" y="3817"/>
                    <a:pt x="5879" y="3817"/>
                  </a:cubicBezTo>
                  <a:cubicBezTo>
                    <a:pt x="5863" y="3817"/>
                    <a:pt x="5810" y="3772"/>
                    <a:pt x="5621" y="3608"/>
                  </a:cubicBezTo>
                  <a:lnTo>
                    <a:pt x="5097" y="3167"/>
                  </a:lnTo>
                  <a:lnTo>
                    <a:pt x="3942" y="2691"/>
                  </a:lnTo>
                  <a:lnTo>
                    <a:pt x="3537" y="2810"/>
                  </a:lnTo>
                  <a:lnTo>
                    <a:pt x="2239" y="2358"/>
                  </a:lnTo>
                  <a:lnTo>
                    <a:pt x="1727" y="1405"/>
                  </a:lnTo>
                  <a:lnTo>
                    <a:pt x="691" y="7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71" name="Google Shape;9071;p18"/>
          <p:cNvGrpSpPr/>
          <p:nvPr/>
        </p:nvGrpSpPr>
        <p:grpSpPr>
          <a:xfrm>
            <a:off x="3487516" y="1618759"/>
            <a:ext cx="2177059" cy="2511280"/>
            <a:chOff x="3013175" y="4489825"/>
            <a:chExt cx="1829000" cy="982850"/>
          </a:xfrm>
        </p:grpSpPr>
        <p:sp>
          <p:nvSpPr>
            <p:cNvPr id="9072" name="Google Shape;9072;p18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18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18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18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18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18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18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18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18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18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18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18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18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18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18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18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18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18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18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18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18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18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18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18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18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18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18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18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18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18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18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18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18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18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18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18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18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18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18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18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18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18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18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18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18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18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18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18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18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18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18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18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18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18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18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18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18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18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18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18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18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18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18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18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18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18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18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18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18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18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18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18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18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18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18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18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18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18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18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18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18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18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18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18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18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18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18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18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18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18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18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18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18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18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18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18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18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18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18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18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18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18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18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18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18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18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18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18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18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18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18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18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18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18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18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18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18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18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18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18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18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18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18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18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18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18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18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18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18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18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18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18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18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18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18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18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18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18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18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18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18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18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18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18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18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18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18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18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18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18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18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18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18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18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18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18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18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18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18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18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18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18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18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18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18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18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18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18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18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18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18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18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18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18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18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18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18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49" name="Google Shape;9249;p18">
            <a:hlinkClick r:id="rId4"/>
          </p:cNvPr>
          <p:cNvSpPr txBox="1"/>
          <p:nvPr>
            <p:ph idx="4294967295" type="subTitle"/>
          </p:nvPr>
        </p:nvSpPr>
        <p:spPr>
          <a:xfrm>
            <a:off x="5828375" y="1760250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 u="sng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5"/>
              </a:rPr>
              <a:t>Turnos para Bancos</a:t>
            </a:r>
            <a:endParaRPr b="1" i="0" sz="1800" u="none" cap="none" strike="noStrike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250" name="Google Shape;9250;p18"/>
          <p:cNvSpPr txBox="1"/>
          <p:nvPr>
            <p:ph idx="4294967295" type="subTitle"/>
          </p:nvPr>
        </p:nvSpPr>
        <p:spPr>
          <a:xfrm>
            <a:off x="5828425" y="2150225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400"/>
              <a:t>Sistema administrador de turnos para bancos</a:t>
            </a:r>
            <a:endParaRPr b="0" i="0" sz="14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251" name="Google Shape;9251;p18"/>
          <p:cNvSpPr/>
          <p:nvPr/>
        </p:nvSpPr>
        <p:spPr>
          <a:xfrm>
            <a:off x="5330748" y="3391752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2" name="Google Shape;9252;p18"/>
          <p:cNvSpPr txBox="1"/>
          <p:nvPr>
            <p:ph idx="4294967295" type="subTitle"/>
          </p:nvPr>
        </p:nvSpPr>
        <p:spPr>
          <a:xfrm>
            <a:off x="5828375" y="3106275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 u="sng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6"/>
              </a:rPr>
              <a:t>MiTurno</a:t>
            </a:r>
            <a:endParaRPr b="1" i="0" sz="1800" u="none" cap="none" strike="noStrike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253" name="Google Shape;9253;p18"/>
          <p:cNvSpPr txBox="1"/>
          <p:nvPr>
            <p:ph idx="4294967295" type="subTitle"/>
          </p:nvPr>
        </p:nvSpPr>
        <p:spPr>
          <a:xfrm>
            <a:off x="5828425" y="3496250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400"/>
              <a:t>Reserva tu turno</a:t>
            </a:r>
            <a:endParaRPr b="0" i="0" sz="14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254" name="Google Shape;9254;p18"/>
          <p:cNvSpPr/>
          <p:nvPr/>
        </p:nvSpPr>
        <p:spPr>
          <a:xfrm>
            <a:off x="3839835" y="2388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5" name="Google Shape;9255;p18"/>
          <p:cNvSpPr/>
          <p:nvPr/>
        </p:nvSpPr>
        <p:spPr>
          <a:xfrm>
            <a:off x="3839847" y="26116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6" name="Google Shape;9256;p18"/>
          <p:cNvSpPr/>
          <p:nvPr/>
        </p:nvSpPr>
        <p:spPr>
          <a:xfrm>
            <a:off x="3861472" y="28349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7" name="Google Shape;9257;p18"/>
          <p:cNvSpPr/>
          <p:nvPr/>
        </p:nvSpPr>
        <p:spPr>
          <a:xfrm>
            <a:off x="3861472" y="30581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8" name="Google Shape;9258;p18"/>
          <p:cNvSpPr/>
          <p:nvPr/>
        </p:nvSpPr>
        <p:spPr>
          <a:xfrm>
            <a:off x="3861472" y="3281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262" name="Shape 9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3" name="Google Shape;9263;g15c81cf404b_0_0"/>
          <p:cNvSpPr/>
          <p:nvPr/>
        </p:nvSpPr>
        <p:spPr>
          <a:xfrm>
            <a:off x="2658848" y="25029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4" name="Google Shape;9264;g15c81cf404b_0_0"/>
          <p:cNvSpPr/>
          <p:nvPr/>
        </p:nvSpPr>
        <p:spPr>
          <a:xfrm>
            <a:off x="5330748" y="2045727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5" name="Google Shape;9265;g15c81cf404b_0_0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400"/>
              <a:t>Planteamiento del problema pt.1</a:t>
            </a:r>
            <a:endParaRPr sz="2400"/>
          </a:p>
        </p:txBody>
      </p:sp>
      <p:sp>
        <p:nvSpPr>
          <p:cNvPr id="9266" name="Google Shape;9266;g15c81cf404b_0_0"/>
          <p:cNvSpPr txBox="1"/>
          <p:nvPr>
            <p:ph idx="4294967295" type="subTitle"/>
          </p:nvPr>
        </p:nvSpPr>
        <p:spPr>
          <a:xfrm>
            <a:off x="713225" y="2217450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>
                <a:latin typeface="Merriweather"/>
                <a:ea typeface="Merriweather"/>
                <a:cs typeface="Merriweather"/>
                <a:sym typeface="Merriweather"/>
              </a:rPr>
              <a:t>Itinerario</a:t>
            </a:r>
            <a:endParaRPr b="1" i="0" cap="none" strike="noStrike"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267" name="Google Shape;9267;g15c81cf404b_0_0"/>
          <p:cNvSpPr txBox="1"/>
          <p:nvPr>
            <p:ph idx="4294967295" type="subTitle"/>
          </p:nvPr>
        </p:nvSpPr>
        <p:spPr>
          <a:xfrm>
            <a:off x="713275" y="2607425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400"/>
              <a:t>De aviones</a:t>
            </a:r>
            <a:endParaRPr b="0" i="0" sz="14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grpSp>
        <p:nvGrpSpPr>
          <p:cNvPr id="9268" name="Google Shape;9268;g15c81cf404b_0_0"/>
          <p:cNvGrpSpPr/>
          <p:nvPr/>
        </p:nvGrpSpPr>
        <p:grpSpPr>
          <a:xfrm>
            <a:off x="3487516" y="1618759"/>
            <a:ext cx="2177059" cy="2511280"/>
            <a:chOff x="3013175" y="4489825"/>
            <a:chExt cx="1829000" cy="982850"/>
          </a:xfrm>
        </p:grpSpPr>
        <p:sp>
          <p:nvSpPr>
            <p:cNvPr id="9269" name="Google Shape;9269;g15c81cf404b_0_0"/>
            <p:cNvSpPr/>
            <p:nvPr/>
          </p:nvSpPr>
          <p:spPr>
            <a:xfrm>
              <a:off x="3013175" y="4491050"/>
              <a:ext cx="1829000" cy="981625"/>
            </a:xfrm>
            <a:custGeom>
              <a:rect b="b" l="l" r="r" t="t"/>
              <a:pathLst>
                <a:path extrusionOk="0" h="39265" w="7316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g15c81cf404b_0_0"/>
            <p:cNvSpPr/>
            <p:nvPr/>
          </p:nvSpPr>
          <p:spPr>
            <a:xfrm>
              <a:off x="4800975" y="5395600"/>
              <a:ext cx="4725" cy="3775"/>
            </a:xfrm>
            <a:custGeom>
              <a:rect b="b" l="l" r="r" t="t"/>
              <a:pathLst>
                <a:path extrusionOk="0" h="151" w="189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g15c81cf404b_0_0"/>
            <p:cNvSpPr/>
            <p:nvPr/>
          </p:nvSpPr>
          <p:spPr>
            <a:xfrm>
              <a:off x="4810300" y="5395425"/>
              <a:ext cx="3100" cy="3825"/>
            </a:xfrm>
            <a:custGeom>
              <a:rect b="b" l="l" r="r" t="t"/>
              <a:pathLst>
                <a:path extrusionOk="0" h="153" w="124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g15c81cf404b_0_0"/>
            <p:cNvSpPr/>
            <p:nvPr/>
          </p:nvSpPr>
          <p:spPr>
            <a:xfrm>
              <a:off x="4813475" y="5395625"/>
              <a:ext cx="1575" cy="2675"/>
            </a:xfrm>
            <a:custGeom>
              <a:rect b="b" l="l" r="r" t="t"/>
              <a:pathLst>
                <a:path extrusionOk="0" h="107" w="63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g15c81cf404b_0_0"/>
            <p:cNvSpPr/>
            <p:nvPr/>
          </p:nvSpPr>
          <p:spPr>
            <a:xfrm>
              <a:off x="4815225" y="5395350"/>
              <a:ext cx="1250" cy="3250"/>
            </a:xfrm>
            <a:custGeom>
              <a:rect b="b" l="l" r="r" t="t"/>
              <a:pathLst>
                <a:path extrusionOk="0" h="130" w="5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g15c81cf404b_0_0"/>
            <p:cNvSpPr/>
            <p:nvPr/>
          </p:nvSpPr>
          <p:spPr>
            <a:xfrm>
              <a:off x="4807625" y="5395850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g15c81cf404b_0_0"/>
            <p:cNvSpPr/>
            <p:nvPr/>
          </p:nvSpPr>
          <p:spPr>
            <a:xfrm>
              <a:off x="4808975" y="5395925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g15c81cf404b_0_0"/>
            <p:cNvSpPr/>
            <p:nvPr/>
          </p:nvSpPr>
          <p:spPr>
            <a:xfrm>
              <a:off x="4806400" y="5395725"/>
              <a:ext cx="950" cy="3075"/>
            </a:xfrm>
            <a:custGeom>
              <a:rect b="b" l="l" r="r" t="t"/>
              <a:pathLst>
                <a:path extrusionOk="0" h="123" w="38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g15c81cf404b_0_0"/>
            <p:cNvSpPr/>
            <p:nvPr/>
          </p:nvSpPr>
          <p:spPr>
            <a:xfrm>
              <a:off x="4806925" y="5434200"/>
              <a:ext cx="9350" cy="4400"/>
            </a:xfrm>
            <a:custGeom>
              <a:rect b="b" l="l" r="r" t="t"/>
              <a:pathLst>
                <a:path extrusionOk="0" h="176" w="374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g15c81cf404b_0_0"/>
            <p:cNvSpPr/>
            <p:nvPr/>
          </p:nvSpPr>
          <p:spPr>
            <a:xfrm>
              <a:off x="4816250" y="5433975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g15c81cf404b_0_0"/>
            <p:cNvSpPr/>
            <p:nvPr/>
          </p:nvSpPr>
          <p:spPr>
            <a:xfrm>
              <a:off x="4818000" y="5434525"/>
              <a:ext cx="1250" cy="3325"/>
            </a:xfrm>
            <a:custGeom>
              <a:rect b="b" l="l" r="r" t="t"/>
              <a:pathLst>
                <a:path extrusionOk="0" h="133" w="5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g15c81cf404b_0_0"/>
            <p:cNvSpPr/>
            <p:nvPr/>
          </p:nvSpPr>
          <p:spPr>
            <a:xfrm>
              <a:off x="4802400" y="5435400"/>
              <a:ext cx="750" cy="2600"/>
            </a:xfrm>
            <a:custGeom>
              <a:rect b="b" l="l" r="r" t="t"/>
              <a:pathLst>
                <a:path extrusionOk="0" h="104" w="3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g15c81cf404b_0_0"/>
            <p:cNvSpPr/>
            <p:nvPr/>
          </p:nvSpPr>
          <p:spPr>
            <a:xfrm>
              <a:off x="4812975" y="5355775"/>
              <a:ext cx="15000" cy="5650"/>
            </a:xfrm>
            <a:custGeom>
              <a:rect b="b" l="l" r="r" t="t"/>
              <a:pathLst>
                <a:path extrusionOk="0" h="226" w="60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g15c81cf404b_0_0"/>
            <p:cNvSpPr/>
            <p:nvPr/>
          </p:nvSpPr>
          <p:spPr>
            <a:xfrm>
              <a:off x="4804975" y="5355825"/>
              <a:ext cx="2375" cy="3125"/>
            </a:xfrm>
            <a:custGeom>
              <a:rect b="b" l="l" r="r" t="t"/>
              <a:pathLst>
                <a:path extrusionOk="0" h="125" w="95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g15c81cf404b_0_0"/>
            <p:cNvSpPr/>
            <p:nvPr/>
          </p:nvSpPr>
          <p:spPr>
            <a:xfrm>
              <a:off x="4809075" y="5355500"/>
              <a:ext cx="1150" cy="3400"/>
            </a:xfrm>
            <a:custGeom>
              <a:rect b="b" l="l" r="r" t="t"/>
              <a:pathLst>
                <a:path extrusionOk="0" h="136" w="46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g15c81cf404b_0_0"/>
            <p:cNvSpPr/>
            <p:nvPr/>
          </p:nvSpPr>
          <p:spPr>
            <a:xfrm>
              <a:off x="4810700" y="5355925"/>
              <a:ext cx="1050" cy="3550"/>
            </a:xfrm>
            <a:custGeom>
              <a:rect b="b" l="l" r="r" t="t"/>
              <a:pathLst>
                <a:path extrusionOk="0" h="142" w="42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g15c81cf404b_0_0"/>
            <p:cNvSpPr/>
            <p:nvPr/>
          </p:nvSpPr>
          <p:spPr>
            <a:xfrm>
              <a:off x="4811950" y="5356050"/>
              <a:ext cx="825" cy="3500"/>
            </a:xfrm>
            <a:custGeom>
              <a:rect b="b" l="l" r="r" t="t"/>
              <a:pathLst>
                <a:path extrusionOk="0" h="140" w="33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g15c81cf404b_0_0"/>
            <p:cNvSpPr/>
            <p:nvPr/>
          </p:nvSpPr>
          <p:spPr>
            <a:xfrm>
              <a:off x="4807950" y="5355750"/>
              <a:ext cx="825" cy="2775"/>
            </a:xfrm>
            <a:custGeom>
              <a:rect b="b" l="l" r="r" t="t"/>
              <a:pathLst>
                <a:path extrusionOk="0" h="111" w="33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g15c81cf404b_0_0"/>
            <p:cNvSpPr/>
            <p:nvPr/>
          </p:nvSpPr>
          <p:spPr>
            <a:xfrm>
              <a:off x="4827950" y="535602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g15c81cf404b_0_0"/>
            <p:cNvSpPr/>
            <p:nvPr/>
          </p:nvSpPr>
          <p:spPr>
            <a:xfrm>
              <a:off x="4811225" y="5447725"/>
              <a:ext cx="10600" cy="3650"/>
            </a:xfrm>
            <a:custGeom>
              <a:rect b="b" l="l" r="r" t="t"/>
              <a:pathLst>
                <a:path extrusionOk="0" h="146" w="424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g15c81cf404b_0_0"/>
            <p:cNvSpPr/>
            <p:nvPr/>
          </p:nvSpPr>
          <p:spPr>
            <a:xfrm>
              <a:off x="4810100" y="5448625"/>
              <a:ext cx="950" cy="2000"/>
            </a:xfrm>
            <a:custGeom>
              <a:rect b="b" l="l" r="r" t="t"/>
              <a:pathLst>
                <a:path extrusionOk="0" h="80" w="38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g15c81cf404b_0_0"/>
            <p:cNvSpPr/>
            <p:nvPr/>
          </p:nvSpPr>
          <p:spPr>
            <a:xfrm>
              <a:off x="4803225" y="5460875"/>
              <a:ext cx="10075" cy="3500"/>
            </a:xfrm>
            <a:custGeom>
              <a:rect b="b" l="l" r="r" t="t"/>
              <a:pathLst>
                <a:path extrusionOk="0" h="140" w="403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g15c81cf404b_0_0"/>
            <p:cNvSpPr/>
            <p:nvPr/>
          </p:nvSpPr>
          <p:spPr>
            <a:xfrm>
              <a:off x="4801175" y="5461000"/>
              <a:ext cx="1775" cy="2950"/>
            </a:xfrm>
            <a:custGeom>
              <a:rect b="b" l="l" r="r" t="t"/>
              <a:pathLst>
                <a:path extrusionOk="0" h="118" w="71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g15c81cf404b_0_0"/>
            <p:cNvSpPr/>
            <p:nvPr/>
          </p:nvSpPr>
          <p:spPr>
            <a:xfrm>
              <a:off x="4798700" y="5461275"/>
              <a:ext cx="1775" cy="3000"/>
            </a:xfrm>
            <a:custGeom>
              <a:rect b="b" l="l" r="r" t="t"/>
              <a:pathLst>
                <a:path extrusionOk="0" h="120" w="71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g15c81cf404b_0_0"/>
            <p:cNvSpPr/>
            <p:nvPr/>
          </p:nvSpPr>
          <p:spPr>
            <a:xfrm>
              <a:off x="4796975" y="5461450"/>
              <a:ext cx="825" cy="2150"/>
            </a:xfrm>
            <a:custGeom>
              <a:rect b="b" l="l" r="r" t="t"/>
              <a:pathLst>
                <a:path extrusionOk="0" h="86" w="33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g15c81cf404b_0_0"/>
            <p:cNvSpPr/>
            <p:nvPr/>
          </p:nvSpPr>
          <p:spPr>
            <a:xfrm>
              <a:off x="4810700" y="5342200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g15c81cf404b_0_0"/>
            <p:cNvSpPr/>
            <p:nvPr/>
          </p:nvSpPr>
          <p:spPr>
            <a:xfrm>
              <a:off x="4818000" y="5342375"/>
              <a:ext cx="850" cy="2725"/>
            </a:xfrm>
            <a:custGeom>
              <a:rect b="b" l="l" r="r" t="t"/>
              <a:pathLst>
                <a:path extrusionOk="0" h="109" w="34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g15c81cf404b_0_0"/>
            <p:cNvSpPr/>
            <p:nvPr/>
          </p:nvSpPr>
          <p:spPr>
            <a:xfrm>
              <a:off x="4812150" y="5342275"/>
              <a:ext cx="5350" cy="3600"/>
            </a:xfrm>
            <a:custGeom>
              <a:rect b="b" l="l" r="r" t="t"/>
              <a:pathLst>
                <a:path extrusionOk="0" h="144" w="214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g15c81cf404b_0_0"/>
            <p:cNvSpPr/>
            <p:nvPr/>
          </p:nvSpPr>
          <p:spPr>
            <a:xfrm>
              <a:off x="4807825" y="5342725"/>
              <a:ext cx="1175" cy="3075"/>
            </a:xfrm>
            <a:custGeom>
              <a:rect b="b" l="l" r="r" t="t"/>
              <a:pathLst>
                <a:path extrusionOk="0" h="123" w="47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g15c81cf404b_0_0"/>
            <p:cNvSpPr/>
            <p:nvPr/>
          </p:nvSpPr>
          <p:spPr>
            <a:xfrm>
              <a:off x="4823025" y="5342800"/>
              <a:ext cx="850" cy="3075"/>
            </a:xfrm>
            <a:custGeom>
              <a:rect b="b" l="l" r="r" t="t"/>
              <a:pathLst>
                <a:path extrusionOk="0" h="123" w="34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g15c81cf404b_0_0"/>
            <p:cNvSpPr/>
            <p:nvPr/>
          </p:nvSpPr>
          <p:spPr>
            <a:xfrm>
              <a:off x="4809475" y="5342575"/>
              <a:ext cx="950" cy="3000"/>
            </a:xfrm>
            <a:custGeom>
              <a:rect b="b" l="l" r="r" t="t"/>
              <a:pathLst>
                <a:path extrusionOk="0" h="120" w="38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g15c81cf404b_0_0"/>
            <p:cNvSpPr/>
            <p:nvPr/>
          </p:nvSpPr>
          <p:spPr>
            <a:xfrm>
              <a:off x="4819625" y="5342725"/>
              <a:ext cx="850" cy="3000"/>
            </a:xfrm>
            <a:custGeom>
              <a:rect b="b" l="l" r="r" t="t"/>
              <a:pathLst>
                <a:path extrusionOk="0" h="120" w="34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g15c81cf404b_0_0"/>
            <p:cNvSpPr/>
            <p:nvPr/>
          </p:nvSpPr>
          <p:spPr>
            <a:xfrm>
              <a:off x="4821900" y="5342675"/>
              <a:ext cx="725" cy="3225"/>
            </a:xfrm>
            <a:custGeom>
              <a:rect b="b" l="l" r="r" t="t"/>
              <a:pathLst>
                <a:path extrusionOk="0" h="129" w="29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g15c81cf404b_0_0"/>
            <p:cNvSpPr/>
            <p:nvPr/>
          </p:nvSpPr>
          <p:spPr>
            <a:xfrm>
              <a:off x="4806300" y="5343325"/>
              <a:ext cx="850" cy="2425"/>
            </a:xfrm>
            <a:custGeom>
              <a:rect b="b" l="l" r="r" t="t"/>
              <a:pathLst>
                <a:path extrusionOk="0" h="97" w="34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g15c81cf404b_0_0"/>
            <p:cNvSpPr/>
            <p:nvPr/>
          </p:nvSpPr>
          <p:spPr>
            <a:xfrm>
              <a:off x="4820750" y="5342975"/>
              <a:ext cx="550" cy="2625"/>
            </a:xfrm>
            <a:custGeom>
              <a:rect b="b" l="l" r="r" t="t"/>
              <a:pathLst>
                <a:path extrusionOk="0" h="105" w="22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g15c81cf404b_0_0"/>
            <p:cNvSpPr/>
            <p:nvPr/>
          </p:nvSpPr>
          <p:spPr>
            <a:xfrm>
              <a:off x="4804650" y="5382225"/>
              <a:ext cx="3725" cy="3400"/>
            </a:xfrm>
            <a:custGeom>
              <a:rect b="b" l="l" r="r" t="t"/>
              <a:pathLst>
                <a:path extrusionOk="0" h="136" w="149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g15c81cf404b_0_0"/>
            <p:cNvSpPr/>
            <p:nvPr/>
          </p:nvSpPr>
          <p:spPr>
            <a:xfrm>
              <a:off x="4802000" y="5383050"/>
              <a:ext cx="1850" cy="2825"/>
            </a:xfrm>
            <a:custGeom>
              <a:rect b="b" l="l" r="r" t="t"/>
              <a:pathLst>
                <a:path extrusionOk="0" h="113" w="74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g15c81cf404b_0_0"/>
            <p:cNvSpPr/>
            <p:nvPr/>
          </p:nvSpPr>
          <p:spPr>
            <a:xfrm>
              <a:off x="4799525" y="5382475"/>
              <a:ext cx="1575" cy="3325"/>
            </a:xfrm>
            <a:custGeom>
              <a:rect b="b" l="l" r="r" t="t"/>
              <a:pathLst>
                <a:path extrusionOk="0" h="133" w="63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g15c81cf404b_0_0"/>
            <p:cNvSpPr/>
            <p:nvPr/>
          </p:nvSpPr>
          <p:spPr>
            <a:xfrm>
              <a:off x="4817175" y="5382575"/>
              <a:ext cx="1150" cy="3525"/>
            </a:xfrm>
            <a:custGeom>
              <a:rect b="b" l="l" r="r" t="t"/>
              <a:pathLst>
                <a:path extrusionOk="0" h="141" w="46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g15c81cf404b_0_0"/>
            <p:cNvSpPr/>
            <p:nvPr/>
          </p:nvSpPr>
          <p:spPr>
            <a:xfrm>
              <a:off x="4815525" y="5382600"/>
              <a:ext cx="950" cy="2850"/>
            </a:xfrm>
            <a:custGeom>
              <a:rect b="b" l="l" r="r" t="t"/>
              <a:pathLst>
                <a:path extrusionOk="0" h="114" w="38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g15c81cf404b_0_0"/>
            <p:cNvSpPr/>
            <p:nvPr/>
          </p:nvSpPr>
          <p:spPr>
            <a:xfrm>
              <a:off x="4808750" y="5382900"/>
              <a:ext cx="750" cy="2475"/>
            </a:xfrm>
            <a:custGeom>
              <a:rect b="b" l="l" r="r" t="t"/>
              <a:pathLst>
                <a:path extrusionOk="0" h="99" w="3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g15c81cf404b_0_0"/>
            <p:cNvSpPr/>
            <p:nvPr/>
          </p:nvSpPr>
          <p:spPr>
            <a:xfrm>
              <a:off x="4812250" y="5382700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g15c81cf404b_0_0"/>
            <p:cNvSpPr/>
            <p:nvPr/>
          </p:nvSpPr>
          <p:spPr>
            <a:xfrm>
              <a:off x="4810700" y="5382775"/>
              <a:ext cx="550" cy="2375"/>
            </a:xfrm>
            <a:custGeom>
              <a:rect b="b" l="l" r="r" t="t"/>
              <a:pathLst>
                <a:path extrusionOk="0" h="95" w="22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g15c81cf404b_0_0"/>
            <p:cNvSpPr/>
            <p:nvPr/>
          </p:nvSpPr>
          <p:spPr>
            <a:xfrm>
              <a:off x="4814100" y="5383000"/>
              <a:ext cx="525" cy="2800"/>
            </a:xfrm>
            <a:custGeom>
              <a:rect b="b" l="l" r="r" t="t"/>
              <a:pathLst>
                <a:path extrusionOk="0" h="112" w="21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g15c81cf404b_0_0"/>
            <p:cNvSpPr/>
            <p:nvPr/>
          </p:nvSpPr>
          <p:spPr>
            <a:xfrm>
              <a:off x="4806300" y="5369900"/>
              <a:ext cx="1150" cy="2700"/>
            </a:xfrm>
            <a:custGeom>
              <a:rect b="b" l="l" r="r" t="t"/>
              <a:pathLst>
                <a:path extrusionOk="0" h="108" w="46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g15c81cf404b_0_0"/>
            <p:cNvSpPr/>
            <p:nvPr/>
          </p:nvSpPr>
          <p:spPr>
            <a:xfrm>
              <a:off x="4808450" y="5369900"/>
              <a:ext cx="850" cy="2450"/>
            </a:xfrm>
            <a:custGeom>
              <a:rect b="b" l="l" r="r" t="t"/>
              <a:pathLst>
                <a:path extrusionOk="0" h="98" w="34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g15c81cf404b_0_0"/>
            <p:cNvSpPr/>
            <p:nvPr/>
          </p:nvSpPr>
          <p:spPr>
            <a:xfrm>
              <a:off x="4816250" y="5370100"/>
              <a:ext cx="650" cy="2450"/>
            </a:xfrm>
            <a:custGeom>
              <a:rect b="b" l="l" r="r" t="t"/>
              <a:pathLst>
                <a:path extrusionOk="0" h="98" w="26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g15c81cf404b_0_0"/>
            <p:cNvSpPr/>
            <p:nvPr/>
          </p:nvSpPr>
          <p:spPr>
            <a:xfrm>
              <a:off x="4818100" y="5421825"/>
              <a:ext cx="1350" cy="2750"/>
            </a:xfrm>
            <a:custGeom>
              <a:rect b="b" l="l" r="r" t="t"/>
              <a:pathLst>
                <a:path extrusionOk="0" h="110" w="54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g15c81cf404b_0_0"/>
            <p:cNvSpPr/>
            <p:nvPr/>
          </p:nvSpPr>
          <p:spPr>
            <a:xfrm>
              <a:off x="4814100" y="5422200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g15c81cf404b_0_0"/>
            <p:cNvSpPr/>
            <p:nvPr/>
          </p:nvSpPr>
          <p:spPr>
            <a:xfrm>
              <a:off x="4801375" y="5421875"/>
              <a:ext cx="750" cy="2275"/>
            </a:xfrm>
            <a:custGeom>
              <a:rect b="b" l="l" r="r" t="t"/>
              <a:pathLst>
                <a:path extrusionOk="0" h="91" w="3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g15c81cf404b_0_0"/>
            <p:cNvSpPr/>
            <p:nvPr/>
          </p:nvSpPr>
          <p:spPr>
            <a:xfrm>
              <a:off x="4803125" y="5422200"/>
              <a:ext cx="625" cy="2325"/>
            </a:xfrm>
            <a:custGeom>
              <a:rect b="b" l="l" r="r" t="t"/>
              <a:pathLst>
                <a:path extrusionOk="0" h="93" w="25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g15c81cf404b_0_0"/>
            <p:cNvSpPr/>
            <p:nvPr/>
          </p:nvSpPr>
          <p:spPr>
            <a:xfrm>
              <a:off x="4804750" y="5421875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g15c81cf404b_0_0"/>
            <p:cNvSpPr/>
            <p:nvPr/>
          </p:nvSpPr>
          <p:spPr>
            <a:xfrm>
              <a:off x="4800975" y="5408375"/>
              <a:ext cx="3300" cy="3575"/>
            </a:xfrm>
            <a:custGeom>
              <a:rect b="b" l="l" r="r" t="t"/>
              <a:pathLst>
                <a:path extrusionOk="0" h="143" w="132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g15c81cf404b_0_0"/>
            <p:cNvSpPr/>
            <p:nvPr/>
          </p:nvSpPr>
          <p:spPr>
            <a:xfrm>
              <a:off x="4812750" y="5408625"/>
              <a:ext cx="2500" cy="3475"/>
            </a:xfrm>
            <a:custGeom>
              <a:rect b="b" l="l" r="r" t="t"/>
              <a:pathLst>
                <a:path extrusionOk="0" h="139" w="10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g15c81cf404b_0_0"/>
            <p:cNvSpPr/>
            <p:nvPr/>
          </p:nvSpPr>
          <p:spPr>
            <a:xfrm>
              <a:off x="4808975" y="5408125"/>
              <a:ext cx="1650" cy="3650"/>
            </a:xfrm>
            <a:custGeom>
              <a:rect b="b" l="l" r="r" t="t"/>
              <a:pathLst>
                <a:path extrusionOk="0" h="146" w="66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g15c81cf404b_0_0"/>
            <p:cNvSpPr/>
            <p:nvPr/>
          </p:nvSpPr>
          <p:spPr>
            <a:xfrm>
              <a:off x="4806800" y="5408500"/>
              <a:ext cx="1475" cy="3075"/>
            </a:xfrm>
            <a:custGeom>
              <a:rect b="b" l="l" r="r" t="t"/>
              <a:pathLst>
                <a:path extrusionOk="0" h="123" w="59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g15c81cf404b_0_0"/>
            <p:cNvSpPr/>
            <p:nvPr/>
          </p:nvSpPr>
          <p:spPr>
            <a:xfrm>
              <a:off x="4804850" y="5408750"/>
              <a:ext cx="1275" cy="3250"/>
            </a:xfrm>
            <a:custGeom>
              <a:rect b="b" l="l" r="r" t="t"/>
              <a:pathLst>
                <a:path extrusionOk="0" h="130" w="51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g15c81cf404b_0_0"/>
            <p:cNvSpPr/>
            <p:nvPr/>
          </p:nvSpPr>
          <p:spPr>
            <a:xfrm>
              <a:off x="4811225" y="5408475"/>
              <a:ext cx="1150" cy="3275"/>
            </a:xfrm>
            <a:custGeom>
              <a:rect b="b" l="l" r="r" t="t"/>
              <a:pathLst>
                <a:path extrusionOk="0" h="131" w="46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g15c81cf404b_0_0"/>
            <p:cNvSpPr/>
            <p:nvPr/>
          </p:nvSpPr>
          <p:spPr>
            <a:xfrm>
              <a:off x="4817475" y="5408425"/>
              <a:ext cx="950" cy="3050"/>
            </a:xfrm>
            <a:custGeom>
              <a:rect b="b" l="l" r="r" t="t"/>
              <a:pathLst>
                <a:path extrusionOk="0" h="122" w="38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g15c81cf404b_0_0"/>
            <p:cNvSpPr/>
            <p:nvPr/>
          </p:nvSpPr>
          <p:spPr>
            <a:xfrm>
              <a:off x="4818600" y="5408550"/>
              <a:ext cx="750" cy="2900"/>
            </a:xfrm>
            <a:custGeom>
              <a:rect b="b" l="l" r="r" t="t"/>
              <a:pathLst>
                <a:path extrusionOk="0" h="116" w="3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g15c81cf404b_0_0"/>
            <p:cNvSpPr/>
            <p:nvPr/>
          </p:nvSpPr>
          <p:spPr>
            <a:xfrm>
              <a:off x="4816150" y="5408850"/>
              <a:ext cx="625" cy="1925"/>
            </a:xfrm>
            <a:custGeom>
              <a:rect b="b" l="l" r="r" t="t"/>
              <a:pathLst>
                <a:path extrusionOk="0" h="77" w="25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g15c81cf404b_0_0"/>
            <p:cNvSpPr/>
            <p:nvPr/>
          </p:nvSpPr>
          <p:spPr>
            <a:xfrm>
              <a:off x="4811950" y="5329550"/>
              <a:ext cx="18975" cy="4650"/>
            </a:xfrm>
            <a:custGeom>
              <a:rect b="b" l="l" r="r" t="t"/>
              <a:pathLst>
                <a:path extrusionOk="0" h="186" w="759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g15c81cf404b_0_0"/>
            <p:cNvSpPr/>
            <p:nvPr/>
          </p:nvSpPr>
          <p:spPr>
            <a:xfrm>
              <a:off x="4801375" y="5329500"/>
              <a:ext cx="10275" cy="4075"/>
            </a:xfrm>
            <a:custGeom>
              <a:rect b="b" l="l" r="r" t="t"/>
              <a:pathLst>
                <a:path extrusionOk="0" h="163" w="411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g15c81cf404b_0_0"/>
            <p:cNvSpPr/>
            <p:nvPr/>
          </p:nvSpPr>
          <p:spPr>
            <a:xfrm>
              <a:off x="4791625" y="5330075"/>
              <a:ext cx="7825" cy="3275"/>
            </a:xfrm>
            <a:custGeom>
              <a:rect b="b" l="l" r="r" t="t"/>
              <a:pathLst>
                <a:path extrusionOk="0" h="131" w="313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g15c81cf404b_0_0"/>
            <p:cNvSpPr/>
            <p:nvPr/>
          </p:nvSpPr>
          <p:spPr>
            <a:xfrm>
              <a:off x="4787125" y="5330625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g15c81cf404b_0_0"/>
            <p:cNvSpPr/>
            <p:nvPr/>
          </p:nvSpPr>
          <p:spPr>
            <a:xfrm>
              <a:off x="4790500" y="5330650"/>
              <a:ext cx="650" cy="2325"/>
            </a:xfrm>
            <a:custGeom>
              <a:rect b="b" l="l" r="r" t="t"/>
              <a:pathLst>
                <a:path extrusionOk="0" h="93" w="26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g15c81cf404b_0_0"/>
            <p:cNvSpPr/>
            <p:nvPr/>
          </p:nvSpPr>
          <p:spPr>
            <a:xfrm>
              <a:off x="4800350" y="5330475"/>
              <a:ext cx="650" cy="1750"/>
            </a:xfrm>
            <a:custGeom>
              <a:rect b="b" l="l" r="r" t="t"/>
              <a:pathLst>
                <a:path extrusionOk="0" h="70" w="26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g15c81cf404b_0_0"/>
            <p:cNvSpPr/>
            <p:nvPr/>
          </p:nvSpPr>
          <p:spPr>
            <a:xfrm>
              <a:off x="4819525" y="543275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g15c81cf404b_0_0"/>
            <p:cNvSpPr/>
            <p:nvPr/>
          </p:nvSpPr>
          <p:spPr>
            <a:xfrm>
              <a:off x="4819525" y="5419700"/>
              <a:ext cx="16125" cy="7200"/>
            </a:xfrm>
            <a:custGeom>
              <a:rect b="b" l="l" r="r" t="t"/>
              <a:pathLst>
                <a:path extrusionOk="0" h="288" w="645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g15c81cf404b_0_0"/>
            <p:cNvSpPr/>
            <p:nvPr/>
          </p:nvSpPr>
          <p:spPr>
            <a:xfrm>
              <a:off x="4822100" y="5445675"/>
              <a:ext cx="13450" cy="7525"/>
            </a:xfrm>
            <a:custGeom>
              <a:rect b="b" l="l" r="r" t="t"/>
              <a:pathLst>
                <a:path extrusionOk="0" h="301" w="538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g15c81cf404b_0_0"/>
            <p:cNvSpPr/>
            <p:nvPr/>
          </p:nvSpPr>
          <p:spPr>
            <a:xfrm>
              <a:off x="4829075" y="5354725"/>
              <a:ext cx="6475" cy="6325"/>
            </a:xfrm>
            <a:custGeom>
              <a:rect b="b" l="l" r="r" t="t"/>
              <a:pathLst>
                <a:path extrusionOk="0" h="253" w="259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g15c81cf404b_0_0"/>
            <p:cNvSpPr/>
            <p:nvPr/>
          </p:nvSpPr>
          <p:spPr>
            <a:xfrm>
              <a:off x="4820050" y="5406925"/>
              <a:ext cx="15600" cy="6700"/>
            </a:xfrm>
            <a:custGeom>
              <a:rect b="b" l="l" r="r" t="t"/>
              <a:pathLst>
                <a:path extrusionOk="0" h="268" w="624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g15c81cf404b_0_0"/>
            <p:cNvSpPr/>
            <p:nvPr/>
          </p:nvSpPr>
          <p:spPr>
            <a:xfrm>
              <a:off x="4816650" y="5393650"/>
              <a:ext cx="18900" cy="7125"/>
            </a:xfrm>
            <a:custGeom>
              <a:rect b="b" l="l" r="r" t="t"/>
              <a:pathLst>
                <a:path extrusionOk="0" h="285" w="756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g15c81cf404b_0_0"/>
            <p:cNvSpPr/>
            <p:nvPr/>
          </p:nvSpPr>
          <p:spPr>
            <a:xfrm>
              <a:off x="4818500" y="5380750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g15c81cf404b_0_0"/>
            <p:cNvSpPr/>
            <p:nvPr/>
          </p:nvSpPr>
          <p:spPr>
            <a:xfrm>
              <a:off x="4831025" y="5328825"/>
              <a:ext cx="4625" cy="6200"/>
            </a:xfrm>
            <a:custGeom>
              <a:rect b="b" l="l" r="r" t="t"/>
              <a:pathLst>
                <a:path extrusionOk="0" h="248" w="185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g15c81cf404b_0_0"/>
            <p:cNvSpPr/>
            <p:nvPr/>
          </p:nvSpPr>
          <p:spPr>
            <a:xfrm>
              <a:off x="4813675" y="5458725"/>
              <a:ext cx="21875" cy="7700"/>
            </a:xfrm>
            <a:custGeom>
              <a:rect b="b" l="l" r="r" t="t"/>
              <a:pathLst>
                <a:path extrusionOk="0" h="308" w="875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g15c81cf404b_0_0"/>
            <p:cNvSpPr/>
            <p:nvPr/>
          </p:nvSpPr>
          <p:spPr>
            <a:xfrm>
              <a:off x="4824350" y="5341500"/>
              <a:ext cx="11200" cy="6850"/>
            </a:xfrm>
            <a:custGeom>
              <a:rect b="b" l="l" r="r" t="t"/>
              <a:pathLst>
                <a:path extrusionOk="0" h="274" w="448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g15c81cf404b_0_0"/>
            <p:cNvSpPr/>
            <p:nvPr/>
          </p:nvSpPr>
          <p:spPr>
            <a:xfrm>
              <a:off x="4821800" y="5368025"/>
              <a:ext cx="13750" cy="6275"/>
            </a:xfrm>
            <a:custGeom>
              <a:rect b="b" l="l" r="r" t="t"/>
              <a:pathLst>
                <a:path extrusionOk="0" h="251" w="55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g15c81cf404b_0_0"/>
            <p:cNvSpPr/>
            <p:nvPr/>
          </p:nvSpPr>
          <p:spPr>
            <a:xfrm>
              <a:off x="4835625" y="5368100"/>
              <a:ext cx="750" cy="6100"/>
            </a:xfrm>
            <a:custGeom>
              <a:rect b="b" l="l" r="r" t="t"/>
              <a:pathLst>
                <a:path extrusionOk="0" h="244" w="3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g15c81cf404b_0_0"/>
            <p:cNvSpPr/>
            <p:nvPr/>
          </p:nvSpPr>
          <p:spPr>
            <a:xfrm>
              <a:off x="4835625" y="5380850"/>
              <a:ext cx="750" cy="6900"/>
            </a:xfrm>
            <a:custGeom>
              <a:rect b="b" l="l" r="r" t="t"/>
              <a:pathLst>
                <a:path extrusionOk="0" h="276" w="3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g15c81cf404b_0_0"/>
            <p:cNvSpPr/>
            <p:nvPr/>
          </p:nvSpPr>
          <p:spPr>
            <a:xfrm>
              <a:off x="4835625" y="5341875"/>
              <a:ext cx="850" cy="6750"/>
            </a:xfrm>
            <a:custGeom>
              <a:rect b="b" l="l" r="r" t="t"/>
              <a:pathLst>
                <a:path extrusionOk="0" h="270" w="34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g15c81cf404b_0_0"/>
            <p:cNvSpPr/>
            <p:nvPr/>
          </p:nvSpPr>
          <p:spPr>
            <a:xfrm>
              <a:off x="4835625" y="5328950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g15c81cf404b_0_0"/>
            <p:cNvSpPr/>
            <p:nvPr/>
          </p:nvSpPr>
          <p:spPr>
            <a:xfrm>
              <a:off x="4835625" y="5354900"/>
              <a:ext cx="850" cy="5975"/>
            </a:xfrm>
            <a:custGeom>
              <a:rect b="b" l="l" r="r" t="t"/>
              <a:pathLst>
                <a:path extrusionOk="0" h="239" w="34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g15c81cf404b_0_0"/>
            <p:cNvSpPr/>
            <p:nvPr/>
          </p:nvSpPr>
          <p:spPr>
            <a:xfrm>
              <a:off x="4835625" y="5433050"/>
              <a:ext cx="850" cy="7000"/>
            </a:xfrm>
            <a:custGeom>
              <a:rect b="b" l="l" r="r" t="t"/>
              <a:pathLst>
                <a:path extrusionOk="0" h="280" w="34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g15c81cf404b_0_0"/>
            <p:cNvSpPr/>
            <p:nvPr/>
          </p:nvSpPr>
          <p:spPr>
            <a:xfrm>
              <a:off x="4835525" y="5446100"/>
              <a:ext cx="950" cy="7200"/>
            </a:xfrm>
            <a:custGeom>
              <a:rect b="b" l="l" r="r" t="t"/>
              <a:pathLst>
                <a:path extrusionOk="0" h="288" w="38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g15c81cf404b_0_0"/>
            <p:cNvSpPr/>
            <p:nvPr/>
          </p:nvSpPr>
          <p:spPr>
            <a:xfrm>
              <a:off x="4835625" y="5458800"/>
              <a:ext cx="950" cy="7425"/>
            </a:xfrm>
            <a:custGeom>
              <a:rect b="b" l="l" r="r" t="t"/>
              <a:pathLst>
                <a:path extrusionOk="0" h="297" w="38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g15c81cf404b_0_0"/>
            <p:cNvSpPr/>
            <p:nvPr/>
          </p:nvSpPr>
          <p:spPr>
            <a:xfrm>
              <a:off x="4835625" y="5407200"/>
              <a:ext cx="750" cy="6400"/>
            </a:xfrm>
            <a:custGeom>
              <a:rect b="b" l="l" r="r" t="t"/>
              <a:pathLst>
                <a:path extrusionOk="0" h="256" w="3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g15c81cf404b_0_0"/>
            <p:cNvSpPr/>
            <p:nvPr/>
          </p:nvSpPr>
          <p:spPr>
            <a:xfrm>
              <a:off x="4835525" y="5393975"/>
              <a:ext cx="950" cy="6825"/>
            </a:xfrm>
            <a:custGeom>
              <a:rect b="b" l="l" r="r" t="t"/>
              <a:pathLst>
                <a:path extrusionOk="0" h="273" w="38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g15c81cf404b_0_0"/>
            <p:cNvSpPr/>
            <p:nvPr/>
          </p:nvSpPr>
          <p:spPr>
            <a:xfrm>
              <a:off x="4835625" y="5420950"/>
              <a:ext cx="750" cy="6075"/>
            </a:xfrm>
            <a:custGeom>
              <a:rect b="b" l="l" r="r" t="t"/>
              <a:pathLst>
                <a:path extrusionOk="0" h="243" w="3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g15c81cf404b_0_0"/>
            <p:cNvSpPr/>
            <p:nvPr/>
          </p:nvSpPr>
          <p:spPr>
            <a:xfrm>
              <a:off x="3017475" y="452907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g15c81cf404b_0_0"/>
            <p:cNvSpPr/>
            <p:nvPr/>
          </p:nvSpPr>
          <p:spPr>
            <a:xfrm>
              <a:off x="3017475" y="4541825"/>
              <a:ext cx="850" cy="6825"/>
            </a:xfrm>
            <a:custGeom>
              <a:rect b="b" l="l" r="r" t="t"/>
              <a:pathLst>
                <a:path extrusionOk="0" h="273" w="34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g15c81cf404b_0_0"/>
            <p:cNvSpPr/>
            <p:nvPr/>
          </p:nvSpPr>
          <p:spPr>
            <a:xfrm>
              <a:off x="3017375" y="4502750"/>
              <a:ext cx="850" cy="6850"/>
            </a:xfrm>
            <a:custGeom>
              <a:rect b="b" l="l" r="r" t="t"/>
              <a:pathLst>
                <a:path extrusionOk="0" h="274" w="34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g15c81cf404b_0_0"/>
            <p:cNvSpPr/>
            <p:nvPr/>
          </p:nvSpPr>
          <p:spPr>
            <a:xfrm>
              <a:off x="3017475" y="4489925"/>
              <a:ext cx="850" cy="6175"/>
            </a:xfrm>
            <a:custGeom>
              <a:rect b="b" l="l" r="r" t="t"/>
              <a:pathLst>
                <a:path extrusionOk="0" h="247" w="34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g15c81cf404b_0_0"/>
            <p:cNvSpPr/>
            <p:nvPr/>
          </p:nvSpPr>
          <p:spPr>
            <a:xfrm>
              <a:off x="3017400" y="4515875"/>
              <a:ext cx="825" cy="6000"/>
            </a:xfrm>
            <a:custGeom>
              <a:rect b="b" l="l" r="r" t="t"/>
              <a:pathLst>
                <a:path extrusionOk="0" h="240" w="33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g15c81cf404b_0_0"/>
            <p:cNvSpPr/>
            <p:nvPr/>
          </p:nvSpPr>
          <p:spPr>
            <a:xfrm>
              <a:off x="3017375" y="4594050"/>
              <a:ext cx="950" cy="7000"/>
            </a:xfrm>
            <a:custGeom>
              <a:rect b="b" l="l" r="r" t="t"/>
              <a:pathLst>
                <a:path extrusionOk="0" h="280" w="38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g15c81cf404b_0_0"/>
            <p:cNvSpPr/>
            <p:nvPr/>
          </p:nvSpPr>
          <p:spPr>
            <a:xfrm>
              <a:off x="3017475" y="4606975"/>
              <a:ext cx="850" cy="7200"/>
            </a:xfrm>
            <a:custGeom>
              <a:rect b="b" l="l" r="r" t="t"/>
              <a:pathLst>
                <a:path extrusionOk="0" h="288" w="34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g15c81cf404b_0_0"/>
            <p:cNvSpPr/>
            <p:nvPr/>
          </p:nvSpPr>
          <p:spPr>
            <a:xfrm>
              <a:off x="3017275" y="4619800"/>
              <a:ext cx="1050" cy="7400"/>
            </a:xfrm>
            <a:custGeom>
              <a:rect b="b" l="l" r="r" t="t"/>
              <a:pathLst>
                <a:path extrusionOk="0" h="296" w="42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g15c81cf404b_0_0"/>
            <p:cNvSpPr/>
            <p:nvPr/>
          </p:nvSpPr>
          <p:spPr>
            <a:xfrm>
              <a:off x="3017475" y="4568200"/>
              <a:ext cx="850" cy="6275"/>
            </a:xfrm>
            <a:custGeom>
              <a:rect b="b" l="l" r="r" t="t"/>
              <a:pathLst>
                <a:path extrusionOk="0" h="251" w="34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g15c81cf404b_0_0"/>
            <p:cNvSpPr/>
            <p:nvPr/>
          </p:nvSpPr>
          <p:spPr>
            <a:xfrm>
              <a:off x="3017400" y="4554950"/>
              <a:ext cx="925" cy="6750"/>
            </a:xfrm>
            <a:custGeom>
              <a:rect b="b" l="l" r="r" t="t"/>
              <a:pathLst>
                <a:path extrusionOk="0" h="270" w="37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g15c81cf404b_0_0"/>
            <p:cNvSpPr/>
            <p:nvPr/>
          </p:nvSpPr>
          <p:spPr>
            <a:xfrm>
              <a:off x="3017475" y="4581825"/>
              <a:ext cx="850" cy="6100"/>
            </a:xfrm>
            <a:custGeom>
              <a:rect b="b" l="l" r="r" t="t"/>
              <a:pathLst>
                <a:path extrusionOk="0" h="244" w="34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g15c81cf404b_0_0"/>
            <p:cNvSpPr/>
            <p:nvPr/>
          </p:nvSpPr>
          <p:spPr>
            <a:xfrm>
              <a:off x="3048150" y="4556525"/>
              <a:ext cx="4750" cy="3825"/>
            </a:xfrm>
            <a:custGeom>
              <a:rect b="b" l="l" r="r" t="t"/>
              <a:pathLst>
                <a:path extrusionOk="0" h="153" w="19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g15c81cf404b_0_0"/>
            <p:cNvSpPr/>
            <p:nvPr/>
          </p:nvSpPr>
          <p:spPr>
            <a:xfrm>
              <a:off x="3040450" y="4556400"/>
              <a:ext cx="3100" cy="3900"/>
            </a:xfrm>
            <a:custGeom>
              <a:rect b="b" l="l" r="r" t="t"/>
              <a:pathLst>
                <a:path extrusionOk="0" h="156" w="124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g15c81cf404b_0_0"/>
            <p:cNvSpPr/>
            <p:nvPr/>
          </p:nvSpPr>
          <p:spPr>
            <a:xfrm>
              <a:off x="3038825" y="4556575"/>
              <a:ext cx="1550" cy="2650"/>
            </a:xfrm>
            <a:custGeom>
              <a:rect b="b" l="l" r="r" t="t"/>
              <a:pathLst>
                <a:path extrusionOk="0" h="106" w="62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g15c81cf404b_0_0"/>
            <p:cNvSpPr/>
            <p:nvPr/>
          </p:nvSpPr>
          <p:spPr>
            <a:xfrm>
              <a:off x="3037375" y="4556275"/>
              <a:ext cx="1275" cy="3325"/>
            </a:xfrm>
            <a:custGeom>
              <a:rect b="b" l="l" r="r" t="t"/>
              <a:pathLst>
                <a:path extrusionOk="0" h="133" w="51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g15c81cf404b_0_0"/>
            <p:cNvSpPr/>
            <p:nvPr/>
          </p:nvSpPr>
          <p:spPr>
            <a:xfrm>
              <a:off x="3045275" y="4556825"/>
              <a:ext cx="950" cy="3400"/>
            </a:xfrm>
            <a:custGeom>
              <a:rect b="b" l="l" r="r" t="t"/>
              <a:pathLst>
                <a:path extrusionOk="0" h="136" w="38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g15c81cf404b_0_0"/>
            <p:cNvSpPr/>
            <p:nvPr/>
          </p:nvSpPr>
          <p:spPr>
            <a:xfrm>
              <a:off x="3043850" y="4556800"/>
              <a:ext cx="1050" cy="3425"/>
            </a:xfrm>
            <a:custGeom>
              <a:rect b="b" l="l" r="r" t="t"/>
              <a:pathLst>
                <a:path extrusionOk="0" h="137" w="42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g15c81cf404b_0_0"/>
            <p:cNvSpPr/>
            <p:nvPr/>
          </p:nvSpPr>
          <p:spPr>
            <a:xfrm>
              <a:off x="3046500" y="4556600"/>
              <a:ext cx="950" cy="3175"/>
            </a:xfrm>
            <a:custGeom>
              <a:rect b="b" l="l" r="r" t="t"/>
              <a:pathLst>
                <a:path extrusionOk="0" h="127" w="38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g15c81cf404b_0_0"/>
            <p:cNvSpPr/>
            <p:nvPr/>
          </p:nvSpPr>
          <p:spPr>
            <a:xfrm>
              <a:off x="3037700" y="4595075"/>
              <a:ext cx="9350" cy="4425"/>
            </a:xfrm>
            <a:custGeom>
              <a:rect b="b" l="l" r="r" t="t"/>
              <a:pathLst>
                <a:path extrusionOk="0" h="177" w="374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g15c81cf404b_0_0"/>
            <p:cNvSpPr/>
            <p:nvPr/>
          </p:nvSpPr>
          <p:spPr>
            <a:xfrm>
              <a:off x="3036350" y="4594950"/>
              <a:ext cx="1250" cy="3425"/>
            </a:xfrm>
            <a:custGeom>
              <a:rect b="b" l="l" r="r" t="t"/>
              <a:pathLst>
                <a:path extrusionOk="0" h="137" w="5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g15c81cf404b_0_0"/>
            <p:cNvSpPr/>
            <p:nvPr/>
          </p:nvSpPr>
          <p:spPr>
            <a:xfrm>
              <a:off x="3034725" y="4595450"/>
              <a:ext cx="1150" cy="3375"/>
            </a:xfrm>
            <a:custGeom>
              <a:rect b="b" l="l" r="r" t="t"/>
              <a:pathLst>
                <a:path extrusionOk="0" h="135" w="46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g15c81cf404b_0_0"/>
            <p:cNvSpPr/>
            <p:nvPr/>
          </p:nvSpPr>
          <p:spPr>
            <a:xfrm>
              <a:off x="3050725" y="4596300"/>
              <a:ext cx="725" cy="2600"/>
            </a:xfrm>
            <a:custGeom>
              <a:rect b="b" l="l" r="r" t="t"/>
              <a:pathLst>
                <a:path extrusionOk="0" h="104" w="29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g15c81cf404b_0_0"/>
            <p:cNvSpPr/>
            <p:nvPr/>
          </p:nvSpPr>
          <p:spPr>
            <a:xfrm>
              <a:off x="3026000" y="4516750"/>
              <a:ext cx="14900" cy="5650"/>
            </a:xfrm>
            <a:custGeom>
              <a:rect b="b" l="l" r="r" t="t"/>
              <a:pathLst>
                <a:path extrusionOk="0" h="226" w="596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g15c81cf404b_0_0"/>
            <p:cNvSpPr/>
            <p:nvPr/>
          </p:nvSpPr>
          <p:spPr>
            <a:xfrm>
              <a:off x="3046500" y="4516725"/>
              <a:ext cx="2400" cy="3175"/>
            </a:xfrm>
            <a:custGeom>
              <a:rect b="b" l="l" r="r" t="t"/>
              <a:pathLst>
                <a:path extrusionOk="0" h="127" w="96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g15c81cf404b_0_0"/>
            <p:cNvSpPr/>
            <p:nvPr/>
          </p:nvSpPr>
          <p:spPr>
            <a:xfrm>
              <a:off x="3043750" y="4516450"/>
              <a:ext cx="1050" cy="3350"/>
            </a:xfrm>
            <a:custGeom>
              <a:rect b="b" l="l" r="r" t="t"/>
              <a:pathLst>
                <a:path extrusionOk="0" h="134" w="42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g15c81cf404b_0_0"/>
            <p:cNvSpPr/>
            <p:nvPr/>
          </p:nvSpPr>
          <p:spPr>
            <a:xfrm>
              <a:off x="3042100" y="4516875"/>
              <a:ext cx="1150" cy="3475"/>
            </a:xfrm>
            <a:custGeom>
              <a:rect b="b" l="l" r="r" t="t"/>
              <a:pathLst>
                <a:path extrusionOk="0" h="139" w="46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g15c81cf404b_0_0"/>
            <p:cNvSpPr/>
            <p:nvPr/>
          </p:nvSpPr>
          <p:spPr>
            <a:xfrm>
              <a:off x="3041075" y="4516950"/>
              <a:ext cx="950" cy="3575"/>
            </a:xfrm>
            <a:custGeom>
              <a:rect b="b" l="l" r="r" t="t"/>
              <a:pathLst>
                <a:path extrusionOk="0" h="143" w="38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g15c81cf404b_0_0"/>
            <p:cNvSpPr/>
            <p:nvPr/>
          </p:nvSpPr>
          <p:spPr>
            <a:xfrm>
              <a:off x="3045075" y="4516675"/>
              <a:ext cx="850" cy="2800"/>
            </a:xfrm>
            <a:custGeom>
              <a:rect b="b" l="l" r="r" t="t"/>
              <a:pathLst>
                <a:path extrusionOk="0" h="112" w="34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g15c81cf404b_0_0"/>
            <p:cNvSpPr/>
            <p:nvPr/>
          </p:nvSpPr>
          <p:spPr>
            <a:xfrm>
              <a:off x="3025075" y="4516975"/>
              <a:ext cx="850" cy="2825"/>
            </a:xfrm>
            <a:custGeom>
              <a:rect b="b" l="l" r="r" t="t"/>
              <a:pathLst>
                <a:path extrusionOk="0" h="113" w="34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g15c81cf404b_0_0"/>
            <p:cNvSpPr/>
            <p:nvPr/>
          </p:nvSpPr>
          <p:spPr>
            <a:xfrm>
              <a:off x="3032050" y="4608600"/>
              <a:ext cx="10700" cy="3775"/>
            </a:xfrm>
            <a:custGeom>
              <a:rect b="b" l="l" r="r" t="t"/>
              <a:pathLst>
                <a:path extrusionOk="0" h="151" w="428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g15c81cf404b_0_0"/>
            <p:cNvSpPr/>
            <p:nvPr/>
          </p:nvSpPr>
          <p:spPr>
            <a:xfrm>
              <a:off x="3042825" y="4609575"/>
              <a:ext cx="950" cy="2025"/>
            </a:xfrm>
            <a:custGeom>
              <a:rect b="b" l="l" r="r" t="t"/>
              <a:pathLst>
                <a:path extrusionOk="0" h="81" w="38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g15c81cf404b_0_0"/>
            <p:cNvSpPr/>
            <p:nvPr/>
          </p:nvSpPr>
          <p:spPr>
            <a:xfrm>
              <a:off x="3040550" y="4621775"/>
              <a:ext cx="10200" cy="3575"/>
            </a:xfrm>
            <a:custGeom>
              <a:rect b="b" l="l" r="r" t="t"/>
              <a:pathLst>
                <a:path extrusionOk="0" h="143" w="408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g15c81cf404b_0_0"/>
            <p:cNvSpPr/>
            <p:nvPr/>
          </p:nvSpPr>
          <p:spPr>
            <a:xfrm>
              <a:off x="3050925" y="4621925"/>
              <a:ext cx="1775" cy="2925"/>
            </a:xfrm>
            <a:custGeom>
              <a:rect b="b" l="l" r="r" t="t"/>
              <a:pathLst>
                <a:path extrusionOk="0" h="117" w="71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g15c81cf404b_0_0"/>
            <p:cNvSpPr/>
            <p:nvPr/>
          </p:nvSpPr>
          <p:spPr>
            <a:xfrm>
              <a:off x="3053500" y="4622150"/>
              <a:ext cx="1750" cy="3000"/>
            </a:xfrm>
            <a:custGeom>
              <a:rect b="b" l="l" r="r" t="t"/>
              <a:pathLst>
                <a:path extrusionOk="0" h="120" w="7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g15c81cf404b_0_0"/>
            <p:cNvSpPr/>
            <p:nvPr/>
          </p:nvSpPr>
          <p:spPr>
            <a:xfrm>
              <a:off x="3056150" y="4622425"/>
              <a:ext cx="850" cy="2100"/>
            </a:xfrm>
            <a:custGeom>
              <a:rect b="b" l="l" r="r" t="t"/>
              <a:pathLst>
                <a:path extrusionOk="0" h="84" w="34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g15c81cf404b_0_0"/>
            <p:cNvSpPr/>
            <p:nvPr/>
          </p:nvSpPr>
          <p:spPr>
            <a:xfrm>
              <a:off x="3042100" y="4503175"/>
              <a:ext cx="1050" cy="2875"/>
            </a:xfrm>
            <a:custGeom>
              <a:rect b="b" l="l" r="r" t="t"/>
              <a:pathLst>
                <a:path extrusionOk="0" h="115" w="42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g15c81cf404b_0_0"/>
            <p:cNvSpPr/>
            <p:nvPr/>
          </p:nvSpPr>
          <p:spPr>
            <a:xfrm>
              <a:off x="3035025" y="4503325"/>
              <a:ext cx="850" cy="2775"/>
            </a:xfrm>
            <a:custGeom>
              <a:rect b="b" l="l" r="r" t="t"/>
              <a:pathLst>
                <a:path extrusionOk="0" h="111" w="34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g15c81cf404b_0_0"/>
            <p:cNvSpPr/>
            <p:nvPr/>
          </p:nvSpPr>
          <p:spPr>
            <a:xfrm>
              <a:off x="3036450" y="4503300"/>
              <a:ext cx="5275" cy="3625"/>
            </a:xfrm>
            <a:custGeom>
              <a:rect b="b" l="l" r="r" t="t"/>
              <a:pathLst>
                <a:path extrusionOk="0" h="145" w="211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g15c81cf404b_0_0"/>
            <p:cNvSpPr/>
            <p:nvPr/>
          </p:nvSpPr>
          <p:spPr>
            <a:xfrm>
              <a:off x="3044875" y="4503675"/>
              <a:ext cx="1150" cy="3000"/>
            </a:xfrm>
            <a:custGeom>
              <a:rect b="b" l="l" r="r" t="t"/>
              <a:pathLst>
                <a:path extrusionOk="0" h="120" w="46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g15c81cf404b_0_0"/>
            <p:cNvSpPr/>
            <p:nvPr/>
          </p:nvSpPr>
          <p:spPr>
            <a:xfrm>
              <a:off x="3030000" y="4503750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g15c81cf404b_0_0"/>
            <p:cNvSpPr/>
            <p:nvPr/>
          </p:nvSpPr>
          <p:spPr>
            <a:xfrm>
              <a:off x="3043525" y="45035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g15c81cf404b_0_0"/>
            <p:cNvSpPr/>
            <p:nvPr/>
          </p:nvSpPr>
          <p:spPr>
            <a:xfrm>
              <a:off x="3033475" y="4503650"/>
              <a:ext cx="850" cy="3025"/>
            </a:xfrm>
            <a:custGeom>
              <a:rect b="b" l="l" r="r" t="t"/>
              <a:pathLst>
                <a:path extrusionOk="0" h="121" w="34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g15c81cf404b_0_0"/>
            <p:cNvSpPr/>
            <p:nvPr/>
          </p:nvSpPr>
          <p:spPr>
            <a:xfrm>
              <a:off x="3031225" y="4503675"/>
              <a:ext cx="750" cy="3150"/>
            </a:xfrm>
            <a:custGeom>
              <a:rect b="b" l="l" r="r" t="t"/>
              <a:pathLst>
                <a:path extrusionOk="0" h="126" w="3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g15c81cf404b_0_0"/>
            <p:cNvSpPr/>
            <p:nvPr/>
          </p:nvSpPr>
          <p:spPr>
            <a:xfrm>
              <a:off x="3046725" y="4504300"/>
              <a:ext cx="850" cy="2375"/>
            </a:xfrm>
            <a:custGeom>
              <a:rect b="b" l="l" r="r" t="t"/>
              <a:pathLst>
                <a:path extrusionOk="0" h="95" w="34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g15c81cf404b_0_0"/>
            <p:cNvSpPr/>
            <p:nvPr/>
          </p:nvSpPr>
          <p:spPr>
            <a:xfrm>
              <a:off x="3032675" y="4503875"/>
              <a:ext cx="525" cy="2700"/>
            </a:xfrm>
            <a:custGeom>
              <a:rect b="b" l="l" r="r" t="t"/>
              <a:pathLst>
                <a:path extrusionOk="0" h="108" w="21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g15c81cf404b_0_0"/>
            <p:cNvSpPr/>
            <p:nvPr/>
          </p:nvSpPr>
          <p:spPr>
            <a:xfrm>
              <a:off x="3045475" y="4543150"/>
              <a:ext cx="3825" cy="3450"/>
            </a:xfrm>
            <a:custGeom>
              <a:rect b="b" l="l" r="r" t="t"/>
              <a:pathLst>
                <a:path extrusionOk="0" h="138" w="153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g15c81cf404b_0_0"/>
            <p:cNvSpPr/>
            <p:nvPr/>
          </p:nvSpPr>
          <p:spPr>
            <a:xfrm>
              <a:off x="3050100" y="4544000"/>
              <a:ext cx="1875" cy="2800"/>
            </a:xfrm>
            <a:custGeom>
              <a:rect b="b" l="l" r="r" t="t"/>
              <a:pathLst>
                <a:path extrusionOk="0" h="112" w="75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g15c81cf404b_0_0"/>
            <p:cNvSpPr/>
            <p:nvPr/>
          </p:nvSpPr>
          <p:spPr>
            <a:xfrm>
              <a:off x="3052875" y="4543850"/>
              <a:ext cx="1550" cy="2925"/>
            </a:xfrm>
            <a:custGeom>
              <a:rect b="b" l="l" r="r" t="t"/>
              <a:pathLst>
                <a:path extrusionOk="0" h="117" w="62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g15c81cf404b_0_0"/>
            <p:cNvSpPr/>
            <p:nvPr/>
          </p:nvSpPr>
          <p:spPr>
            <a:xfrm>
              <a:off x="3035525" y="4543450"/>
              <a:ext cx="1175" cy="3650"/>
            </a:xfrm>
            <a:custGeom>
              <a:rect b="b" l="l" r="r" t="t"/>
              <a:pathLst>
                <a:path extrusionOk="0" h="146" w="47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g15c81cf404b_0_0"/>
            <p:cNvSpPr/>
            <p:nvPr/>
          </p:nvSpPr>
          <p:spPr>
            <a:xfrm>
              <a:off x="3037375" y="4543575"/>
              <a:ext cx="950" cy="2825"/>
            </a:xfrm>
            <a:custGeom>
              <a:rect b="b" l="l" r="r" t="t"/>
              <a:pathLst>
                <a:path extrusionOk="0" h="113" w="38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g15c81cf404b_0_0"/>
            <p:cNvSpPr/>
            <p:nvPr/>
          </p:nvSpPr>
          <p:spPr>
            <a:xfrm>
              <a:off x="3044350" y="4543850"/>
              <a:ext cx="850" cy="2525"/>
            </a:xfrm>
            <a:custGeom>
              <a:rect b="b" l="l" r="r" t="t"/>
              <a:pathLst>
                <a:path extrusionOk="0" h="101" w="34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g15c81cf404b_0_0"/>
            <p:cNvSpPr/>
            <p:nvPr/>
          </p:nvSpPr>
          <p:spPr>
            <a:xfrm>
              <a:off x="3040975" y="4543675"/>
              <a:ext cx="650" cy="2600"/>
            </a:xfrm>
            <a:custGeom>
              <a:rect b="b" l="l" r="r" t="t"/>
              <a:pathLst>
                <a:path extrusionOk="0" h="104" w="26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g15c81cf404b_0_0"/>
            <p:cNvSpPr/>
            <p:nvPr/>
          </p:nvSpPr>
          <p:spPr>
            <a:xfrm>
              <a:off x="3042625" y="4543750"/>
              <a:ext cx="525" cy="2425"/>
            </a:xfrm>
            <a:custGeom>
              <a:rect b="b" l="l" r="r" t="t"/>
              <a:pathLst>
                <a:path extrusionOk="0" h="97" w="21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g15c81cf404b_0_0"/>
            <p:cNvSpPr/>
            <p:nvPr/>
          </p:nvSpPr>
          <p:spPr>
            <a:xfrm>
              <a:off x="3039225" y="4543975"/>
              <a:ext cx="650" cy="2700"/>
            </a:xfrm>
            <a:custGeom>
              <a:rect b="b" l="l" r="r" t="t"/>
              <a:pathLst>
                <a:path extrusionOk="0" h="108" w="26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g15c81cf404b_0_0"/>
            <p:cNvSpPr/>
            <p:nvPr/>
          </p:nvSpPr>
          <p:spPr>
            <a:xfrm>
              <a:off x="3046400" y="4530775"/>
              <a:ext cx="1275" cy="2775"/>
            </a:xfrm>
            <a:custGeom>
              <a:rect b="b" l="l" r="r" t="t"/>
              <a:pathLst>
                <a:path extrusionOk="0" h="111" w="51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g15c81cf404b_0_0"/>
            <p:cNvSpPr/>
            <p:nvPr/>
          </p:nvSpPr>
          <p:spPr>
            <a:xfrm>
              <a:off x="3044575" y="4530875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g15c81cf404b_0_0"/>
            <p:cNvSpPr/>
            <p:nvPr/>
          </p:nvSpPr>
          <p:spPr>
            <a:xfrm>
              <a:off x="3036975" y="4531000"/>
              <a:ext cx="625" cy="2525"/>
            </a:xfrm>
            <a:custGeom>
              <a:rect b="b" l="l" r="r" t="t"/>
              <a:pathLst>
                <a:path extrusionOk="0" h="101" w="25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g15c81cf404b_0_0"/>
            <p:cNvSpPr/>
            <p:nvPr/>
          </p:nvSpPr>
          <p:spPr>
            <a:xfrm>
              <a:off x="3034500" y="4582750"/>
              <a:ext cx="1275" cy="2725"/>
            </a:xfrm>
            <a:custGeom>
              <a:rect b="b" l="l" r="r" t="t"/>
              <a:pathLst>
                <a:path extrusionOk="0" h="109" w="51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g15c81cf404b_0_0"/>
            <p:cNvSpPr/>
            <p:nvPr/>
          </p:nvSpPr>
          <p:spPr>
            <a:xfrm>
              <a:off x="3038925" y="4583125"/>
              <a:ext cx="950" cy="2500"/>
            </a:xfrm>
            <a:custGeom>
              <a:rect b="b" l="l" r="r" t="t"/>
              <a:pathLst>
                <a:path extrusionOk="0" h="100" w="38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g15c81cf404b_0_0"/>
            <p:cNvSpPr/>
            <p:nvPr/>
          </p:nvSpPr>
          <p:spPr>
            <a:xfrm>
              <a:off x="3051850" y="4582800"/>
              <a:ext cx="750" cy="2350"/>
            </a:xfrm>
            <a:custGeom>
              <a:rect b="b" l="l" r="r" t="t"/>
              <a:pathLst>
                <a:path extrusionOk="0" h="94" w="3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g15c81cf404b_0_0"/>
            <p:cNvSpPr/>
            <p:nvPr/>
          </p:nvSpPr>
          <p:spPr>
            <a:xfrm>
              <a:off x="3050100" y="458310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g15c81cf404b_0_0"/>
            <p:cNvSpPr/>
            <p:nvPr/>
          </p:nvSpPr>
          <p:spPr>
            <a:xfrm>
              <a:off x="3048450" y="4582850"/>
              <a:ext cx="650" cy="2350"/>
            </a:xfrm>
            <a:custGeom>
              <a:rect b="b" l="l" r="r" t="t"/>
              <a:pathLst>
                <a:path extrusionOk="0" h="94" w="26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g15c81cf404b_0_0"/>
            <p:cNvSpPr/>
            <p:nvPr/>
          </p:nvSpPr>
          <p:spPr>
            <a:xfrm>
              <a:off x="3049700" y="4569325"/>
              <a:ext cx="3300" cy="3525"/>
            </a:xfrm>
            <a:custGeom>
              <a:rect b="b" l="l" r="r" t="t"/>
              <a:pathLst>
                <a:path extrusionOk="0" h="141" w="132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g15c81cf404b_0_0"/>
            <p:cNvSpPr/>
            <p:nvPr/>
          </p:nvSpPr>
          <p:spPr>
            <a:xfrm>
              <a:off x="3038725" y="4569500"/>
              <a:ext cx="2475" cy="3550"/>
            </a:xfrm>
            <a:custGeom>
              <a:rect b="b" l="l" r="r" t="t"/>
              <a:pathLst>
                <a:path extrusionOk="0" h="142" w="99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g15c81cf404b_0_0"/>
            <p:cNvSpPr/>
            <p:nvPr/>
          </p:nvSpPr>
          <p:spPr>
            <a:xfrm>
              <a:off x="3043325" y="4569125"/>
              <a:ext cx="1675" cy="3575"/>
            </a:xfrm>
            <a:custGeom>
              <a:rect b="b" l="l" r="r" t="t"/>
              <a:pathLst>
                <a:path extrusionOk="0" h="143" w="67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g15c81cf404b_0_0"/>
            <p:cNvSpPr/>
            <p:nvPr/>
          </p:nvSpPr>
          <p:spPr>
            <a:xfrm>
              <a:off x="3045600" y="4569475"/>
              <a:ext cx="1450" cy="3075"/>
            </a:xfrm>
            <a:custGeom>
              <a:rect b="b" l="l" r="r" t="t"/>
              <a:pathLst>
                <a:path extrusionOk="0" h="123" w="58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g15c81cf404b_0_0"/>
            <p:cNvSpPr/>
            <p:nvPr/>
          </p:nvSpPr>
          <p:spPr>
            <a:xfrm>
              <a:off x="3047750" y="4569625"/>
              <a:ext cx="1250" cy="3300"/>
            </a:xfrm>
            <a:custGeom>
              <a:rect b="b" l="l" r="r" t="t"/>
              <a:pathLst>
                <a:path extrusionOk="0" h="132" w="5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g15c81cf404b_0_0"/>
            <p:cNvSpPr/>
            <p:nvPr/>
          </p:nvSpPr>
          <p:spPr>
            <a:xfrm>
              <a:off x="3041475" y="4569450"/>
              <a:ext cx="1175" cy="3275"/>
            </a:xfrm>
            <a:custGeom>
              <a:rect b="b" l="l" r="r" t="t"/>
              <a:pathLst>
                <a:path extrusionOk="0" h="131" w="47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g15c81cf404b_0_0"/>
            <p:cNvSpPr/>
            <p:nvPr/>
          </p:nvSpPr>
          <p:spPr>
            <a:xfrm>
              <a:off x="3035525" y="4569425"/>
              <a:ext cx="850" cy="3050"/>
            </a:xfrm>
            <a:custGeom>
              <a:rect b="b" l="l" r="r" t="t"/>
              <a:pathLst>
                <a:path extrusionOk="0" h="122" w="34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g15c81cf404b_0_0"/>
            <p:cNvSpPr/>
            <p:nvPr/>
          </p:nvSpPr>
          <p:spPr>
            <a:xfrm>
              <a:off x="3034625" y="4569525"/>
              <a:ext cx="625" cy="2800"/>
            </a:xfrm>
            <a:custGeom>
              <a:rect b="b" l="l" r="r" t="t"/>
              <a:pathLst>
                <a:path extrusionOk="0" h="112" w="25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g15c81cf404b_0_0"/>
            <p:cNvSpPr/>
            <p:nvPr/>
          </p:nvSpPr>
          <p:spPr>
            <a:xfrm>
              <a:off x="3037075" y="4569800"/>
              <a:ext cx="650" cy="1950"/>
            </a:xfrm>
            <a:custGeom>
              <a:rect b="b" l="l" r="r" t="t"/>
              <a:pathLst>
                <a:path extrusionOk="0" h="78" w="26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g15c81cf404b_0_0"/>
            <p:cNvSpPr/>
            <p:nvPr/>
          </p:nvSpPr>
          <p:spPr>
            <a:xfrm>
              <a:off x="3022925" y="4490425"/>
              <a:ext cx="19000" cy="4750"/>
            </a:xfrm>
            <a:custGeom>
              <a:rect b="b" l="l" r="r" t="t"/>
              <a:pathLst>
                <a:path extrusionOk="0" h="190" w="76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g15c81cf404b_0_0"/>
            <p:cNvSpPr/>
            <p:nvPr/>
          </p:nvSpPr>
          <p:spPr>
            <a:xfrm>
              <a:off x="3042200" y="4490500"/>
              <a:ext cx="10275" cy="4000"/>
            </a:xfrm>
            <a:custGeom>
              <a:rect b="b" l="l" r="r" t="t"/>
              <a:pathLst>
                <a:path extrusionOk="0" h="160" w="411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g15c81cf404b_0_0"/>
            <p:cNvSpPr/>
            <p:nvPr/>
          </p:nvSpPr>
          <p:spPr>
            <a:xfrm>
              <a:off x="3054400" y="4491050"/>
              <a:ext cx="7825" cy="3225"/>
            </a:xfrm>
            <a:custGeom>
              <a:rect b="b" l="l" r="r" t="t"/>
              <a:pathLst>
                <a:path extrusionOk="0" h="129" w="313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g15c81cf404b_0_0"/>
            <p:cNvSpPr/>
            <p:nvPr/>
          </p:nvSpPr>
          <p:spPr>
            <a:xfrm>
              <a:off x="3063750" y="4491600"/>
              <a:ext cx="3100" cy="2525"/>
            </a:xfrm>
            <a:custGeom>
              <a:rect b="b" l="l" r="r" t="t"/>
              <a:pathLst>
                <a:path extrusionOk="0" h="101" w="124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g15c81cf404b_0_0"/>
            <p:cNvSpPr/>
            <p:nvPr/>
          </p:nvSpPr>
          <p:spPr>
            <a:xfrm>
              <a:off x="3062825" y="4491650"/>
              <a:ext cx="525" cy="2200"/>
            </a:xfrm>
            <a:custGeom>
              <a:rect b="b" l="l" r="r" t="t"/>
              <a:pathLst>
                <a:path extrusionOk="0" h="88" w="21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g15c81cf404b_0_0"/>
            <p:cNvSpPr/>
            <p:nvPr/>
          </p:nvSpPr>
          <p:spPr>
            <a:xfrm>
              <a:off x="3052975" y="4491350"/>
              <a:ext cx="650" cy="1875"/>
            </a:xfrm>
            <a:custGeom>
              <a:rect b="b" l="l" r="r" t="t"/>
              <a:pathLst>
                <a:path extrusionOk="0" h="75" w="26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g15c81cf404b_0_0"/>
            <p:cNvSpPr/>
            <p:nvPr/>
          </p:nvSpPr>
          <p:spPr>
            <a:xfrm>
              <a:off x="3018300" y="4593725"/>
              <a:ext cx="16025" cy="7125"/>
            </a:xfrm>
            <a:custGeom>
              <a:rect b="b" l="l" r="r" t="t"/>
              <a:pathLst>
                <a:path extrusionOk="0" h="285" w="641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g15c81cf404b_0_0"/>
            <p:cNvSpPr/>
            <p:nvPr/>
          </p:nvSpPr>
          <p:spPr>
            <a:xfrm>
              <a:off x="3018200" y="4580675"/>
              <a:ext cx="16125" cy="7125"/>
            </a:xfrm>
            <a:custGeom>
              <a:rect b="b" l="l" r="r" t="t"/>
              <a:pathLst>
                <a:path extrusionOk="0" h="285" w="645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g15c81cf404b_0_0"/>
            <p:cNvSpPr/>
            <p:nvPr/>
          </p:nvSpPr>
          <p:spPr>
            <a:xfrm>
              <a:off x="3018300" y="4606550"/>
              <a:ext cx="13475" cy="7450"/>
            </a:xfrm>
            <a:custGeom>
              <a:rect b="b" l="l" r="r" t="t"/>
              <a:pathLst>
                <a:path extrusionOk="0" h="298" w="539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g15c81cf404b_0_0"/>
            <p:cNvSpPr/>
            <p:nvPr/>
          </p:nvSpPr>
          <p:spPr>
            <a:xfrm>
              <a:off x="3018300" y="4515700"/>
              <a:ext cx="6600" cy="6275"/>
            </a:xfrm>
            <a:custGeom>
              <a:rect b="b" l="l" r="r" t="t"/>
              <a:pathLst>
                <a:path extrusionOk="0" h="251" w="264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g15c81cf404b_0_0"/>
            <p:cNvSpPr/>
            <p:nvPr/>
          </p:nvSpPr>
          <p:spPr>
            <a:xfrm>
              <a:off x="3018300" y="4567850"/>
              <a:ext cx="15525" cy="6725"/>
            </a:xfrm>
            <a:custGeom>
              <a:rect b="b" l="l" r="r" t="t"/>
              <a:pathLst>
                <a:path extrusionOk="0" h="269" w="621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g15c81cf404b_0_0"/>
            <p:cNvSpPr/>
            <p:nvPr/>
          </p:nvSpPr>
          <p:spPr>
            <a:xfrm>
              <a:off x="3018300" y="4554625"/>
              <a:ext cx="18900" cy="7150"/>
            </a:xfrm>
            <a:custGeom>
              <a:rect b="b" l="l" r="r" t="t"/>
              <a:pathLst>
                <a:path extrusionOk="0" h="286" w="756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g15c81cf404b_0_0"/>
            <p:cNvSpPr/>
            <p:nvPr/>
          </p:nvSpPr>
          <p:spPr>
            <a:xfrm>
              <a:off x="3018300" y="4541625"/>
              <a:ext cx="17050" cy="6800"/>
            </a:xfrm>
            <a:custGeom>
              <a:rect b="b" l="l" r="r" t="t"/>
              <a:pathLst>
                <a:path extrusionOk="0" h="272" w="682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g15c81cf404b_0_0"/>
            <p:cNvSpPr/>
            <p:nvPr/>
          </p:nvSpPr>
          <p:spPr>
            <a:xfrm>
              <a:off x="3018300" y="4489825"/>
              <a:ext cx="4550" cy="6175"/>
            </a:xfrm>
            <a:custGeom>
              <a:rect b="b" l="l" r="r" t="t"/>
              <a:pathLst>
                <a:path extrusionOk="0" h="247" w="182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g15c81cf404b_0_0"/>
            <p:cNvSpPr/>
            <p:nvPr/>
          </p:nvSpPr>
          <p:spPr>
            <a:xfrm>
              <a:off x="3018300" y="4619650"/>
              <a:ext cx="21875" cy="7750"/>
            </a:xfrm>
            <a:custGeom>
              <a:rect b="b" l="l" r="r" t="t"/>
              <a:pathLst>
                <a:path extrusionOk="0" h="310" w="875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g15c81cf404b_0_0"/>
            <p:cNvSpPr/>
            <p:nvPr/>
          </p:nvSpPr>
          <p:spPr>
            <a:xfrm>
              <a:off x="3018200" y="4502450"/>
              <a:ext cx="11300" cy="6775"/>
            </a:xfrm>
            <a:custGeom>
              <a:rect b="b" l="l" r="r" t="t"/>
              <a:pathLst>
                <a:path extrusionOk="0" h="271" w="452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g15c81cf404b_0_0"/>
            <p:cNvSpPr/>
            <p:nvPr/>
          </p:nvSpPr>
          <p:spPr>
            <a:xfrm>
              <a:off x="3018300" y="4529000"/>
              <a:ext cx="13875" cy="6225"/>
            </a:xfrm>
            <a:custGeom>
              <a:rect b="b" l="l" r="r" t="t"/>
              <a:pathLst>
                <a:path extrusionOk="0" h="249" w="555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46" name="Google Shape;9446;g15c81cf404b_0_0">
            <a:hlinkClick r:id="rId3"/>
          </p:cNvPr>
          <p:cNvSpPr txBox="1"/>
          <p:nvPr>
            <p:ph idx="4294967295" type="subTitle"/>
          </p:nvPr>
        </p:nvSpPr>
        <p:spPr>
          <a:xfrm>
            <a:off x="5828375" y="1760250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 sz="1500">
                <a:latin typeface="Merriweather"/>
                <a:ea typeface="Merriweather"/>
                <a:cs typeface="Merriweather"/>
                <a:sym typeface="Merriweather"/>
              </a:rPr>
              <a:t>Restricciones</a:t>
            </a:r>
            <a:endParaRPr b="1" i="0" sz="1500" u="none" cap="none" strike="noStrike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447" name="Google Shape;9447;g15c81cf404b_0_0"/>
          <p:cNvSpPr txBox="1"/>
          <p:nvPr>
            <p:ph idx="4294967295" type="subTitle"/>
          </p:nvPr>
        </p:nvSpPr>
        <p:spPr>
          <a:xfrm>
            <a:off x="5828425" y="2150225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300"/>
              <a:t>A tener en cuenta</a:t>
            </a:r>
            <a:endParaRPr b="0" i="0" sz="13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448" name="Google Shape;9448;g15c81cf404b_0_0"/>
          <p:cNvSpPr/>
          <p:nvPr/>
        </p:nvSpPr>
        <p:spPr>
          <a:xfrm>
            <a:off x="5330748" y="3391752"/>
            <a:ext cx="104484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9" name="Google Shape;9449;g15c81cf404b_0_0"/>
          <p:cNvSpPr txBox="1"/>
          <p:nvPr>
            <p:ph idx="4294967295" type="subTitle"/>
          </p:nvPr>
        </p:nvSpPr>
        <p:spPr>
          <a:xfrm>
            <a:off x="5828425" y="3948100"/>
            <a:ext cx="2607300" cy="45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b="1" lang="en" sz="1600">
                <a:latin typeface="Merriweather"/>
                <a:ea typeface="Merriweather"/>
                <a:cs typeface="Merriweather"/>
                <a:sym typeface="Merriweather"/>
              </a:rPr>
              <a:t>Planificación</a:t>
            </a:r>
            <a:endParaRPr b="1" i="0" sz="1600" u="none" cap="none" strike="noStrike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450" name="Google Shape;9450;g15c81cf404b_0_0"/>
          <p:cNvSpPr txBox="1"/>
          <p:nvPr>
            <p:ph idx="4294967295" type="subTitle"/>
          </p:nvPr>
        </p:nvSpPr>
        <p:spPr>
          <a:xfrm>
            <a:off x="5828425" y="4199325"/>
            <a:ext cx="2607300" cy="104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None/>
            </a:pPr>
            <a:r>
              <a:rPr lang="en" sz="1400"/>
              <a:t>De turnos</a:t>
            </a:r>
            <a:endParaRPr b="0" i="0" sz="1400" u="none" cap="none" strike="noStrike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451" name="Google Shape;9451;g15c81cf404b_0_0"/>
          <p:cNvSpPr/>
          <p:nvPr/>
        </p:nvSpPr>
        <p:spPr>
          <a:xfrm>
            <a:off x="3839835" y="2388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2" name="Google Shape;9452;g15c81cf404b_0_0"/>
          <p:cNvSpPr/>
          <p:nvPr/>
        </p:nvSpPr>
        <p:spPr>
          <a:xfrm>
            <a:off x="3839847" y="26116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3" name="Google Shape;9453;g15c81cf404b_0_0"/>
          <p:cNvSpPr/>
          <p:nvPr/>
        </p:nvSpPr>
        <p:spPr>
          <a:xfrm>
            <a:off x="3861472" y="28349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4" name="Google Shape;9454;g15c81cf404b_0_0"/>
          <p:cNvSpPr/>
          <p:nvPr/>
        </p:nvSpPr>
        <p:spPr>
          <a:xfrm>
            <a:off x="3861472" y="305817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5" name="Google Shape;9455;g15c81cf404b_0_0"/>
          <p:cNvSpPr/>
          <p:nvPr/>
        </p:nvSpPr>
        <p:spPr>
          <a:xfrm>
            <a:off x="3861472" y="3281425"/>
            <a:ext cx="1469271" cy="32550"/>
          </a:xfrm>
          <a:custGeom>
            <a:rect b="b" l="l" r="r" t="t"/>
            <a:pathLst>
              <a:path extrusionOk="0" h="379" w="57726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56" name="Google Shape;9456;g15c81cf404b_0_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69775" y="1151278"/>
            <a:ext cx="4652675" cy="2591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7" name="Google Shape;9457;g15c81cf404b_0_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71038" y="3829375"/>
            <a:ext cx="4010025" cy="1190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6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p11"/>
          <p:cNvSpPr txBox="1"/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Planteamiento del problema pt.2</a:t>
            </a:r>
            <a:endParaRPr/>
          </a:p>
        </p:txBody>
      </p:sp>
      <p:sp>
        <p:nvSpPr>
          <p:cNvPr id="9463" name="Google Shape;9463;p11"/>
          <p:cNvSpPr txBox="1"/>
          <p:nvPr>
            <p:ph idx="1" type="subTitle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Problema 1</a:t>
            </a:r>
            <a:endParaRPr/>
          </a:p>
        </p:txBody>
      </p:sp>
      <p:sp>
        <p:nvSpPr>
          <p:cNvPr id="9464" name="Google Shape;9464;p11"/>
          <p:cNvSpPr txBox="1"/>
          <p:nvPr>
            <p:ph idx="2" type="subTitle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Problema 2</a:t>
            </a:r>
            <a:endParaRPr/>
          </a:p>
        </p:txBody>
      </p:sp>
      <p:sp>
        <p:nvSpPr>
          <p:cNvPr id="9465" name="Google Shape;9465;p11"/>
          <p:cNvSpPr txBox="1"/>
          <p:nvPr>
            <p:ph idx="3" type="subTitle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El tiempo que toma en hacer la planificación.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Requiere de múltiples variables.</a:t>
            </a:r>
            <a:endParaRPr/>
          </a:p>
        </p:txBody>
      </p:sp>
      <p:sp>
        <p:nvSpPr>
          <p:cNvPr id="9466" name="Google Shape;9466;p11"/>
          <p:cNvSpPr txBox="1"/>
          <p:nvPr>
            <p:ph idx="4" type="subTitle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Al realizar la planificación de manera manual, no existe imparcialidad desde el punto de vista de los empleados.</a:t>
            </a:r>
            <a:endParaRPr/>
          </a:p>
        </p:txBody>
      </p:sp>
      <p:sp>
        <p:nvSpPr>
          <p:cNvPr id="9467" name="Google Shape;9467;p11"/>
          <p:cNvSpPr/>
          <p:nvPr/>
        </p:nvSpPr>
        <p:spPr>
          <a:xfrm>
            <a:off x="2377500" y="1553275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8" name="Google Shape;9468;p11"/>
          <p:cNvSpPr/>
          <p:nvPr/>
        </p:nvSpPr>
        <p:spPr>
          <a:xfrm>
            <a:off x="2948600" y="3205050"/>
            <a:ext cx="4161849" cy="1024481"/>
          </a:xfrm>
          <a:custGeom>
            <a:rect b="b" l="l" r="r" t="t"/>
            <a:pathLst>
              <a:path extrusionOk="0" h="12281" w="3428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9" name="Google Shape;9469;p11"/>
          <p:cNvSpPr/>
          <p:nvPr/>
        </p:nvSpPr>
        <p:spPr>
          <a:xfrm rot="-5400000">
            <a:off x="2306994" y="1994148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0" name="Google Shape;9470;p11"/>
          <p:cNvSpPr/>
          <p:nvPr/>
        </p:nvSpPr>
        <p:spPr>
          <a:xfrm flipH="1" rot="5400000">
            <a:off x="7144619" y="3672573"/>
            <a:ext cx="33225" cy="142728"/>
          </a:xfrm>
          <a:custGeom>
            <a:rect b="b" l="l" r="r" t="t"/>
            <a:pathLst>
              <a:path extrusionOk="0" h="8516" w="387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71" name="Google Shape;9471;p11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9472" name="Google Shape;9472;p11"/>
            <p:cNvSpPr/>
            <p:nvPr/>
          </p:nvSpPr>
          <p:spPr>
            <a:xfrm>
              <a:off x="3445893" y="4088755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11"/>
            <p:cNvSpPr/>
            <p:nvPr/>
          </p:nvSpPr>
          <p:spPr>
            <a:xfrm>
              <a:off x="3445893" y="4053330"/>
              <a:ext cx="2252199" cy="58564"/>
            </a:xfrm>
            <a:custGeom>
              <a:rect b="b" l="l" r="r" t="t"/>
              <a:pathLst>
                <a:path extrusionOk="0" h="617" w="10344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74" name="Google Shape;9474;p11"/>
          <p:cNvGrpSpPr/>
          <p:nvPr/>
        </p:nvGrpSpPr>
        <p:grpSpPr>
          <a:xfrm flipH="1" rot="2700000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475" name="Google Shape;9475;p11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11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11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11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11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11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11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11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11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11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11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11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11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11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11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11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11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11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11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11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11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11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11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11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11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11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11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11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11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11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11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11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11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11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11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11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11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11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11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11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11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11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11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11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11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11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11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11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11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11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11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11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11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11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11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11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11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11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11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11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11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11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11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11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11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11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11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11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11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11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11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11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11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11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11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11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11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11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11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11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11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11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11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11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11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11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11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11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11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11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11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11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11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11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11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11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11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11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11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11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11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11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11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11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11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11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11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11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11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11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11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11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11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11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11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11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11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11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11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11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11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11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1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11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11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11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11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11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11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11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11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11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11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11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11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11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11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11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11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11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11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11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11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11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11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11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11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11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11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11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11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11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11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11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11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11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11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11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11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11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11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11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11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11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11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11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11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11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11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11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11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11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11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11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11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11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11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1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11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11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11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11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11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11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11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11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11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11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11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11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11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11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11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11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11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11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11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11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11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11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11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11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11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11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11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11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11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11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11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11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11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11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11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11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11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11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11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11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11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11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11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11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11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11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11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11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11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11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11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11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11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11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11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11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11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11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11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11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11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11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11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11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11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11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11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11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11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11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11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11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11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11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11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11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11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11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11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11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11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11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11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11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11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11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11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11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11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11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11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11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11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11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11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11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11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11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11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11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11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11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11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11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11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11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11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11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11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11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11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11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11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11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11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11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11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11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11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11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11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11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11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11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77" name="Google Shape;9777;p11"/>
          <p:cNvGrpSpPr/>
          <p:nvPr/>
        </p:nvGrpSpPr>
        <p:grpSpPr>
          <a:xfrm flipH="1" rot="2700000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778" name="Google Shape;9778;p11"/>
            <p:cNvSpPr/>
            <p:nvPr/>
          </p:nvSpPr>
          <p:spPr>
            <a:xfrm>
              <a:off x="4638450" y="1715375"/>
              <a:ext cx="334200" cy="2037750"/>
            </a:xfrm>
            <a:custGeom>
              <a:rect b="b" l="l" r="r" t="t"/>
              <a:pathLst>
                <a:path extrusionOk="0" h="81510" w="13368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11"/>
            <p:cNvSpPr/>
            <p:nvPr/>
          </p:nvSpPr>
          <p:spPr>
            <a:xfrm>
              <a:off x="4591050" y="1717300"/>
              <a:ext cx="352425" cy="2060575"/>
            </a:xfrm>
            <a:custGeom>
              <a:rect b="b" l="l" r="r" t="t"/>
              <a:pathLst>
                <a:path extrusionOk="0" h="82423" w="14097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11"/>
            <p:cNvSpPr/>
            <p:nvPr/>
          </p:nvSpPr>
          <p:spPr>
            <a:xfrm>
              <a:off x="4598475" y="3752225"/>
              <a:ext cx="50925" cy="28425"/>
            </a:xfrm>
            <a:custGeom>
              <a:rect b="b" l="l" r="r" t="t"/>
              <a:pathLst>
                <a:path extrusionOk="0" h="1137" w="2037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11"/>
            <p:cNvSpPr/>
            <p:nvPr/>
          </p:nvSpPr>
          <p:spPr>
            <a:xfrm>
              <a:off x="4688375" y="3192650"/>
              <a:ext cx="48250" cy="121375"/>
            </a:xfrm>
            <a:custGeom>
              <a:rect b="b" l="l" r="r" t="t"/>
              <a:pathLst>
                <a:path extrusionOk="0" h="4855" w="193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11"/>
            <p:cNvSpPr/>
            <p:nvPr/>
          </p:nvSpPr>
          <p:spPr>
            <a:xfrm>
              <a:off x="4651950" y="3122550"/>
              <a:ext cx="100150" cy="354600"/>
            </a:xfrm>
            <a:custGeom>
              <a:rect b="b" l="l" r="r" t="t"/>
              <a:pathLst>
                <a:path extrusionOk="0" h="14184" w="4006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11"/>
            <p:cNvSpPr/>
            <p:nvPr/>
          </p:nvSpPr>
          <p:spPr>
            <a:xfrm>
              <a:off x="4665675" y="3143900"/>
              <a:ext cx="96825" cy="302650"/>
            </a:xfrm>
            <a:custGeom>
              <a:rect b="b" l="l" r="r" t="t"/>
              <a:pathLst>
                <a:path extrusionOk="0" h="12106" w="3873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11"/>
            <p:cNvSpPr/>
            <p:nvPr/>
          </p:nvSpPr>
          <p:spPr>
            <a:xfrm>
              <a:off x="4648525" y="3101725"/>
              <a:ext cx="105050" cy="222350"/>
            </a:xfrm>
            <a:custGeom>
              <a:rect b="b" l="l" r="r" t="t"/>
              <a:pathLst>
                <a:path extrusionOk="0" h="8894" w="4202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11"/>
            <p:cNvSpPr/>
            <p:nvPr/>
          </p:nvSpPr>
          <p:spPr>
            <a:xfrm>
              <a:off x="4640450" y="2929425"/>
              <a:ext cx="159575" cy="443550"/>
            </a:xfrm>
            <a:custGeom>
              <a:rect b="b" l="l" r="r" t="t"/>
              <a:pathLst>
                <a:path extrusionOk="0" h="17742" w="6383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11"/>
            <p:cNvSpPr/>
            <p:nvPr/>
          </p:nvSpPr>
          <p:spPr>
            <a:xfrm>
              <a:off x="4665750" y="2897500"/>
              <a:ext cx="113425" cy="332750"/>
            </a:xfrm>
            <a:custGeom>
              <a:rect b="b" l="l" r="r" t="t"/>
              <a:pathLst>
                <a:path extrusionOk="0" h="13310" w="4537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11"/>
            <p:cNvSpPr/>
            <p:nvPr/>
          </p:nvSpPr>
          <p:spPr>
            <a:xfrm>
              <a:off x="4782725" y="3223525"/>
              <a:ext cx="625" cy="11775"/>
            </a:xfrm>
            <a:custGeom>
              <a:rect b="b" l="l" r="r" t="t"/>
              <a:pathLst>
                <a:path extrusionOk="0" h="471" w="25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11"/>
            <p:cNvSpPr/>
            <p:nvPr/>
          </p:nvSpPr>
          <p:spPr>
            <a:xfrm>
              <a:off x="4669850" y="2929700"/>
              <a:ext cx="150400" cy="336225"/>
            </a:xfrm>
            <a:custGeom>
              <a:rect b="b" l="l" r="r" t="t"/>
              <a:pathLst>
                <a:path extrusionOk="0" h="13449" w="6016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11"/>
            <p:cNvSpPr/>
            <p:nvPr/>
          </p:nvSpPr>
          <p:spPr>
            <a:xfrm>
              <a:off x="4690250" y="2928275"/>
              <a:ext cx="132100" cy="267925"/>
            </a:xfrm>
            <a:custGeom>
              <a:rect b="b" l="l" r="r" t="t"/>
              <a:pathLst>
                <a:path extrusionOk="0" h="10717" w="5284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11"/>
            <p:cNvSpPr/>
            <p:nvPr/>
          </p:nvSpPr>
          <p:spPr>
            <a:xfrm>
              <a:off x="4674975" y="2968025"/>
              <a:ext cx="100925" cy="277850"/>
            </a:xfrm>
            <a:custGeom>
              <a:rect b="b" l="l" r="r" t="t"/>
              <a:pathLst>
                <a:path extrusionOk="0" h="11114" w="4037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11"/>
            <p:cNvSpPr/>
            <p:nvPr/>
          </p:nvSpPr>
          <p:spPr>
            <a:xfrm>
              <a:off x="4699375" y="2974000"/>
              <a:ext cx="65825" cy="217025"/>
            </a:xfrm>
            <a:custGeom>
              <a:rect b="b" l="l" r="r" t="t"/>
              <a:pathLst>
                <a:path extrusionOk="0" h="8681" w="2633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11"/>
            <p:cNvSpPr/>
            <p:nvPr/>
          </p:nvSpPr>
          <p:spPr>
            <a:xfrm>
              <a:off x="4698775" y="2862575"/>
              <a:ext cx="155725" cy="360175"/>
            </a:xfrm>
            <a:custGeom>
              <a:rect b="b" l="l" r="r" t="t"/>
              <a:pathLst>
                <a:path extrusionOk="0" h="14407" w="6229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11"/>
            <p:cNvSpPr/>
            <p:nvPr/>
          </p:nvSpPr>
          <p:spPr>
            <a:xfrm>
              <a:off x="4663850" y="2795550"/>
              <a:ext cx="173375" cy="327350"/>
            </a:xfrm>
            <a:custGeom>
              <a:rect b="b" l="l" r="r" t="t"/>
              <a:pathLst>
                <a:path extrusionOk="0" h="13094" w="6935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11"/>
            <p:cNvSpPr/>
            <p:nvPr/>
          </p:nvSpPr>
          <p:spPr>
            <a:xfrm>
              <a:off x="4673725" y="2752575"/>
              <a:ext cx="162775" cy="236000"/>
            </a:xfrm>
            <a:custGeom>
              <a:rect b="b" l="l" r="r" t="t"/>
              <a:pathLst>
                <a:path extrusionOk="0" h="9440" w="6511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11"/>
            <p:cNvSpPr/>
            <p:nvPr/>
          </p:nvSpPr>
          <p:spPr>
            <a:xfrm>
              <a:off x="4846275" y="3012500"/>
              <a:ext cx="12975" cy="70100"/>
            </a:xfrm>
            <a:custGeom>
              <a:rect b="b" l="l" r="r" t="t"/>
              <a:pathLst>
                <a:path extrusionOk="0" h="2804" w="519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11"/>
            <p:cNvSpPr/>
            <p:nvPr/>
          </p:nvSpPr>
          <p:spPr>
            <a:xfrm>
              <a:off x="4759725" y="2758500"/>
              <a:ext cx="112325" cy="276050"/>
            </a:xfrm>
            <a:custGeom>
              <a:rect b="b" l="l" r="r" t="t"/>
              <a:pathLst>
                <a:path extrusionOk="0" h="11042" w="4493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11"/>
            <p:cNvSpPr/>
            <p:nvPr/>
          </p:nvSpPr>
          <p:spPr>
            <a:xfrm>
              <a:off x="4692825" y="2625375"/>
              <a:ext cx="167925" cy="355225"/>
            </a:xfrm>
            <a:custGeom>
              <a:rect b="b" l="l" r="r" t="t"/>
              <a:pathLst>
                <a:path extrusionOk="0" h="14209" w="6717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11"/>
            <p:cNvSpPr/>
            <p:nvPr/>
          </p:nvSpPr>
          <p:spPr>
            <a:xfrm>
              <a:off x="4777700" y="2759725"/>
              <a:ext cx="115475" cy="196775"/>
            </a:xfrm>
            <a:custGeom>
              <a:rect b="b" l="l" r="r" t="t"/>
              <a:pathLst>
                <a:path extrusionOk="0" h="7871" w="4619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11"/>
            <p:cNvSpPr/>
            <p:nvPr/>
          </p:nvSpPr>
          <p:spPr>
            <a:xfrm>
              <a:off x="4731225" y="2579650"/>
              <a:ext cx="105025" cy="264225"/>
            </a:xfrm>
            <a:custGeom>
              <a:rect b="b" l="l" r="r" t="t"/>
              <a:pathLst>
                <a:path extrusionOk="0" h="10569" w="4201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11"/>
            <p:cNvSpPr/>
            <p:nvPr/>
          </p:nvSpPr>
          <p:spPr>
            <a:xfrm>
              <a:off x="4758025" y="2711025"/>
              <a:ext cx="145575" cy="166750"/>
            </a:xfrm>
            <a:custGeom>
              <a:rect b="b" l="l" r="r" t="t"/>
              <a:pathLst>
                <a:path extrusionOk="0" h="6670" w="5823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11"/>
            <p:cNvSpPr/>
            <p:nvPr/>
          </p:nvSpPr>
          <p:spPr>
            <a:xfrm>
              <a:off x="4770825" y="2598275"/>
              <a:ext cx="119875" cy="199500"/>
            </a:xfrm>
            <a:custGeom>
              <a:rect b="b" l="l" r="r" t="t"/>
              <a:pathLst>
                <a:path extrusionOk="0" h="7980" w="4795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11"/>
            <p:cNvSpPr/>
            <p:nvPr/>
          </p:nvSpPr>
          <p:spPr>
            <a:xfrm>
              <a:off x="4810175" y="2636750"/>
              <a:ext cx="93325" cy="131750"/>
            </a:xfrm>
            <a:custGeom>
              <a:rect b="b" l="l" r="r" t="t"/>
              <a:pathLst>
                <a:path extrusionOk="0" h="5270" w="3733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11"/>
            <p:cNvSpPr/>
            <p:nvPr/>
          </p:nvSpPr>
          <p:spPr>
            <a:xfrm>
              <a:off x="4798500" y="2575600"/>
              <a:ext cx="104200" cy="152050"/>
            </a:xfrm>
            <a:custGeom>
              <a:rect b="b" l="l" r="r" t="t"/>
              <a:pathLst>
                <a:path extrusionOk="0" h="6082" w="4168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11"/>
            <p:cNvSpPr/>
            <p:nvPr/>
          </p:nvSpPr>
          <p:spPr>
            <a:xfrm>
              <a:off x="4720250" y="2527700"/>
              <a:ext cx="177400" cy="200625"/>
            </a:xfrm>
            <a:custGeom>
              <a:rect b="b" l="l" r="r" t="t"/>
              <a:pathLst>
                <a:path extrusionOk="0" h="8025" w="7096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11"/>
            <p:cNvSpPr/>
            <p:nvPr/>
          </p:nvSpPr>
          <p:spPr>
            <a:xfrm>
              <a:off x="4753825" y="2473750"/>
              <a:ext cx="151375" cy="185175"/>
            </a:xfrm>
            <a:custGeom>
              <a:rect b="b" l="l" r="r" t="t"/>
              <a:pathLst>
                <a:path extrusionOk="0" h="7407" w="6055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11"/>
            <p:cNvSpPr/>
            <p:nvPr/>
          </p:nvSpPr>
          <p:spPr>
            <a:xfrm>
              <a:off x="4829100" y="2534825"/>
              <a:ext cx="95250" cy="148600"/>
            </a:xfrm>
            <a:custGeom>
              <a:rect b="b" l="l" r="r" t="t"/>
              <a:pathLst>
                <a:path extrusionOk="0" h="5944" w="381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11"/>
            <p:cNvSpPr/>
            <p:nvPr/>
          </p:nvSpPr>
          <p:spPr>
            <a:xfrm>
              <a:off x="4781100" y="2482425"/>
              <a:ext cx="144400" cy="167000"/>
            </a:xfrm>
            <a:custGeom>
              <a:rect b="b" l="l" r="r" t="t"/>
              <a:pathLst>
                <a:path extrusionOk="0" h="6680" w="5776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11"/>
            <p:cNvSpPr/>
            <p:nvPr/>
          </p:nvSpPr>
          <p:spPr>
            <a:xfrm>
              <a:off x="4749500" y="2413925"/>
              <a:ext cx="154200" cy="182075"/>
            </a:xfrm>
            <a:custGeom>
              <a:rect b="b" l="l" r="r" t="t"/>
              <a:pathLst>
                <a:path extrusionOk="0" h="7283" w="6168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11"/>
            <p:cNvSpPr/>
            <p:nvPr/>
          </p:nvSpPr>
          <p:spPr>
            <a:xfrm>
              <a:off x="4740275" y="2385200"/>
              <a:ext cx="178800" cy="211450"/>
            </a:xfrm>
            <a:custGeom>
              <a:rect b="b" l="l" r="r" t="t"/>
              <a:pathLst>
                <a:path extrusionOk="0" h="8458" w="7152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11"/>
            <p:cNvSpPr/>
            <p:nvPr/>
          </p:nvSpPr>
          <p:spPr>
            <a:xfrm>
              <a:off x="4748050" y="2353125"/>
              <a:ext cx="175800" cy="191525"/>
            </a:xfrm>
            <a:custGeom>
              <a:rect b="b" l="l" r="r" t="t"/>
              <a:pathLst>
                <a:path extrusionOk="0" h="7661" w="7032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11"/>
            <p:cNvSpPr/>
            <p:nvPr/>
          </p:nvSpPr>
          <p:spPr>
            <a:xfrm>
              <a:off x="4752225" y="2309725"/>
              <a:ext cx="168275" cy="184700"/>
            </a:xfrm>
            <a:custGeom>
              <a:rect b="b" l="l" r="r" t="t"/>
              <a:pathLst>
                <a:path extrusionOk="0" h="7388" w="6731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11"/>
            <p:cNvSpPr/>
            <p:nvPr/>
          </p:nvSpPr>
          <p:spPr>
            <a:xfrm>
              <a:off x="4716175" y="2270575"/>
              <a:ext cx="202300" cy="224725"/>
            </a:xfrm>
            <a:custGeom>
              <a:rect b="b" l="l" r="r" t="t"/>
              <a:pathLst>
                <a:path extrusionOk="0" h="8989" w="8092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11"/>
            <p:cNvSpPr/>
            <p:nvPr/>
          </p:nvSpPr>
          <p:spPr>
            <a:xfrm>
              <a:off x="4728075" y="2181425"/>
              <a:ext cx="85325" cy="132750"/>
            </a:xfrm>
            <a:custGeom>
              <a:rect b="b" l="l" r="r" t="t"/>
              <a:pathLst>
                <a:path extrusionOk="0" h="5310" w="3413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11"/>
            <p:cNvSpPr/>
            <p:nvPr/>
          </p:nvSpPr>
          <p:spPr>
            <a:xfrm>
              <a:off x="4827975" y="2339100"/>
              <a:ext cx="121475" cy="151275"/>
            </a:xfrm>
            <a:custGeom>
              <a:rect b="b" l="l" r="r" t="t"/>
              <a:pathLst>
                <a:path extrusionOk="0" h="6051" w="4859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11"/>
            <p:cNvSpPr/>
            <p:nvPr/>
          </p:nvSpPr>
          <p:spPr>
            <a:xfrm>
              <a:off x="4792750" y="2294325"/>
              <a:ext cx="176925" cy="198800"/>
            </a:xfrm>
            <a:custGeom>
              <a:rect b="b" l="l" r="r" t="t"/>
              <a:pathLst>
                <a:path extrusionOk="0" h="7952" w="7077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11"/>
            <p:cNvSpPr/>
            <p:nvPr/>
          </p:nvSpPr>
          <p:spPr>
            <a:xfrm>
              <a:off x="4784600" y="2243825"/>
              <a:ext cx="147275" cy="190875"/>
            </a:xfrm>
            <a:custGeom>
              <a:rect b="b" l="l" r="r" t="t"/>
              <a:pathLst>
                <a:path extrusionOk="0" h="7635" w="5891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11"/>
            <p:cNvSpPr/>
            <p:nvPr/>
          </p:nvSpPr>
          <p:spPr>
            <a:xfrm>
              <a:off x="4841150" y="2252775"/>
              <a:ext cx="89725" cy="158600"/>
            </a:xfrm>
            <a:custGeom>
              <a:rect b="b" l="l" r="r" t="t"/>
              <a:pathLst>
                <a:path extrusionOk="0" h="6344" w="3589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11"/>
            <p:cNvSpPr/>
            <p:nvPr/>
          </p:nvSpPr>
          <p:spPr>
            <a:xfrm>
              <a:off x="4900800" y="2295500"/>
              <a:ext cx="43575" cy="86475"/>
            </a:xfrm>
            <a:custGeom>
              <a:rect b="b" l="l" r="r" t="t"/>
              <a:pathLst>
                <a:path extrusionOk="0" h="3459" w="1743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11"/>
            <p:cNvSpPr/>
            <p:nvPr/>
          </p:nvSpPr>
          <p:spPr>
            <a:xfrm>
              <a:off x="4728875" y="2153850"/>
              <a:ext cx="210750" cy="236000"/>
            </a:xfrm>
            <a:custGeom>
              <a:rect b="b" l="l" r="r" t="t"/>
              <a:pathLst>
                <a:path extrusionOk="0" h="9440" w="843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11"/>
            <p:cNvSpPr/>
            <p:nvPr/>
          </p:nvSpPr>
          <p:spPr>
            <a:xfrm>
              <a:off x="4827875" y="2210675"/>
              <a:ext cx="118875" cy="134300"/>
            </a:xfrm>
            <a:custGeom>
              <a:rect b="b" l="l" r="r" t="t"/>
              <a:pathLst>
                <a:path extrusionOk="0" h="5372" w="4755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11"/>
            <p:cNvSpPr/>
            <p:nvPr/>
          </p:nvSpPr>
          <p:spPr>
            <a:xfrm>
              <a:off x="4727650" y="2082425"/>
              <a:ext cx="210600" cy="200825"/>
            </a:xfrm>
            <a:custGeom>
              <a:rect b="b" l="l" r="r" t="t"/>
              <a:pathLst>
                <a:path extrusionOk="0" h="8033" w="8424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11"/>
            <p:cNvSpPr/>
            <p:nvPr/>
          </p:nvSpPr>
          <p:spPr>
            <a:xfrm>
              <a:off x="4828275" y="2183375"/>
              <a:ext cx="123850" cy="101250"/>
            </a:xfrm>
            <a:custGeom>
              <a:rect b="b" l="l" r="r" t="t"/>
              <a:pathLst>
                <a:path extrusionOk="0" h="4050" w="4954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11"/>
            <p:cNvSpPr/>
            <p:nvPr/>
          </p:nvSpPr>
          <p:spPr>
            <a:xfrm>
              <a:off x="4766800" y="2105050"/>
              <a:ext cx="162700" cy="139925"/>
            </a:xfrm>
            <a:custGeom>
              <a:rect b="b" l="l" r="r" t="t"/>
              <a:pathLst>
                <a:path extrusionOk="0" h="5597" w="6508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11"/>
            <p:cNvSpPr/>
            <p:nvPr/>
          </p:nvSpPr>
          <p:spPr>
            <a:xfrm>
              <a:off x="4772900" y="1952825"/>
              <a:ext cx="162850" cy="281500"/>
            </a:xfrm>
            <a:custGeom>
              <a:rect b="b" l="l" r="r" t="t"/>
              <a:pathLst>
                <a:path extrusionOk="0" h="11260" w="6514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11"/>
            <p:cNvSpPr/>
            <p:nvPr/>
          </p:nvSpPr>
          <p:spPr>
            <a:xfrm>
              <a:off x="4825225" y="2116850"/>
              <a:ext cx="117500" cy="128475"/>
            </a:xfrm>
            <a:custGeom>
              <a:rect b="b" l="l" r="r" t="t"/>
              <a:pathLst>
                <a:path extrusionOk="0" h="5139" w="470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11"/>
            <p:cNvSpPr/>
            <p:nvPr/>
          </p:nvSpPr>
          <p:spPr>
            <a:xfrm>
              <a:off x="4813100" y="2050300"/>
              <a:ext cx="135450" cy="164050"/>
            </a:xfrm>
            <a:custGeom>
              <a:rect b="b" l="l" r="r" t="t"/>
              <a:pathLst>
                <a:path extrusionOk="0" h="6562" w="5418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11"/>
            <p:cNvSpPr/>
            <p:nvPr/>
          </p:nvSpPr>
          <p:spPr>
            <a:xfrm>
              <a:off x="4821550" y="2001675"/>
              <a:ext cx="124325" cy="146525"/>
            </a:xfrm>
            <a:custGeom>
              <a:rect b="b" l="l" r="r" t="t"/>
              <a:pathLst>
                <a:path extrusionOk="0" h="5861" w="4973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11"/>
            <p:cNvSpPr/>
            <p:nvPr/>
          </p:nvSpPr>
          <p:spPr>
            <a:xfrm>
              <a:off x="4842925" y="1987150"/>
              <a:ext cx="96025" cy="106800"/>
            </a:xfrm>
            <a:custGeom>
              <a:rect b="b" l="l" r="r" t="t"/>
              <a:pathLst>
                <a:path extrusionOk="0" h="4272" w="3841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11"/>
            <p:cNvSpPr/>
            <p:nvPr/>
          </p:nvSpPr>
          <p:spPr>
            <a:xfrm>
              <a:off x="4820225" y="1925100"/>
              <a:ext cx="111125" cy="146800"/>
            </a:xfrm>
            <a:custGeom>
              <a:rect b="b" l="l" r="r" t="t"/>
              <a:pathLst>
                <a:path extrusionOk="0" h="5872" w="4445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11"/>
            <p:cNvSpPr/>
            <p:nvPr/>
          </p:nvSpPr>
          <p:spPr>
            <a:xfrm>
              <a:off x="4765575" y="1856950"/>
              <a:ext cx="158425" cy="157875"/>
            </a:xfrm>
            <a:custGeom>
              <a:rect b="b" l="l" r="r" t="t"/>
              <a:pathLst>
                <a:path extrusionOk="0" h="6315" w="6337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11"/>
            <p:cNvSpPr/>
            <p:nvPr/>
          </p:nvSpPr>
          <p:spPr>
            <a:xfrm>
              <a:off x="4811500" y="1868525"/>
              <a:ext cx="117650" cy="121650"/>
            </a:xfrm>
            <a:custGeom>
              <a:rect b="b" l="l" r="r" t="t"/>
              <a:pathLst>
                <a:path extrusionOk="0" h="4866" w="4706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11"/>
            <p:cNvSpPr/>
            <p:nvPr/>
          </p:nvSpPr>
          <p:spPr>
            <a:xfrm>
              <a:off x="4816650" y="1809675"/>
              <a:ext cx="113400" cy="161800"/>
            </a:xfrm>
            <a:custGeom>
              <a:rect b="b" l="l" r="r" t="t"/>
              <a:pathLst>
                <a:path extrusionOk="0" h="6472" w="4536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11"/>
            <p:cNvSpPr/>
            <p:nvPr/>
          </p:nvSpPr>
          <p:spPr>
            <a:xfrm>
              <a:off x="4814675" y="1793075"/>
              <a:ext cx="111200" cy="164825"/>
            </a:xfrm>
            <a:custGeom>
              <a:rect b="b" l="l" r="r" t="t"/>
              <a:pathLst>
                <a:path extrusionOk="0" h="6593" w="4448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11"/>
            <p:cNvSpPr/>
            <p:nvPr/>
          </p:nvSpPr>
          <p:spPr>
            <a:xfrm>
              <a:off x="4803850" y="1718575"/>
              <a:ext cx="112625" cy="204875"/>
            </a:xfrm>
            <a:custGeom>
              <a:rect b="b" l="l" r="r" t="t"/>
              <a:pathLst>
                <a:path extrusionOk="0" h="8195" w="4505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11"/>
            <p:cNvSpPr/>
            <p:nvPr/>
          </p:nvSpPr>
          <p:spPr>
            <a:xfrm>
              <a:off x="4832150" y="1723400"/>
              <a:ext cx="82050" cy="168375"/>
            </a:xfrm>
            <a:custGeom>
              <a:rect b="b" l="l" r="r" t="t"/>
              <a:pathLst>
                <a:path extrusionOk="0" h="6735" w="3282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11"/>
            <p:cNvSpPr/>
            <p:nvPr/>
          </p:nvSpPr>
          <p:spPr>
            <a:xfrm>
              <a:off x="4846050" y="1688850"/>
              <a:ext cx="50000" cy="152750"/>
            </a:xfrm>
            <a:custGeom>
              <a:rect b="b" l="l" r="r" t="t"/>
              <a:pathLst>
                <a:path extrusionOk="0" h="6110" w="200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11"/>
            <p:cNvSpPr/>
            <p:nvPr/>
          </p:nvSpPr>
          <p:spPr>
            <a:xfrm>
              <a:off x="4865275" y="1690375"/>
              <a:ext cx="33850" cy="119300"/>
            </a:xfrm>
            <a:custGeom>
              <a:rect b="b" l="l" r="r" t="t"/>
              <a:pathLst>
                <a:path extrusionOk="0" h="4772" w="1354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11"/>
            <p:cNvSpPr/>
            <p:nvPr/>
          </p:nvSpPr>
          <p:spPr>
            <a:xfrm>
              <a:off x="4875900" y="1686200"/>
              <a:ext cx="9250" cy="54600"/>
            </a:xfrm>
            <a:custGeom>
              <a:rect b="b" l="l" r="r" t="t"/>
              <a:pathLst>
                <a:path extrusionOk="0" h="2184" w="37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11"/>
            <p:cNvSpPr/>
            <p:nvPr/>
          </p:nvSpPr>
          <p:spPr>
            <a:xfrm>
              <a:off x="4868750" y="1653000"/>
              <a:ext cx="21100" cy="95950"/>
            </a:xfrm>
            <a:custGeom>
              <a:rect b="b" l="l" r="r" t="t"/>
              <a:pathLst>
                <a:path extrusionOk="0" h="3838" w="844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11"/>
            <p:cNvSpPr/>
            <p:nvPr/>
          </p:nvSpPr>
          <p:spPr>
            <a:xfrm>
              <a:off x="4803050" y="3195825"/>
              <a:ext cx="128600" cy="101925"/>
            </a:xfrm>
            <a:custGeom>
              <a:rect b="b" l="l" r="r" t="t"/>
              <a:pathLst>
                <a:path extrusionOk="0" h="4077" w="5144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11"/>
            <p:cNvSpPr/>
            <p:nvPr/>
          </p:nvSpPr>
          <p:spPr>
            <a:xfrm>
              <a:off x="4801750" y="3080875"/>
              <a:ext cx="246300" cy="215900"/>
            </a:xfrm>
            <a:custGeom>
              <a:rect b="b" l="l" r="r" t="t"/>
              <a:pathLst>
                <a:path extrusionOk="0" h="8636" w="9852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11"/>
            <p:cNvSpPr/>
            <p:nvPr/>
          </p:nvSpPr>
          <p:spPr>
            <a:xfrm>
              <a:off x="4842850" y="3069175"/>
              <a:ext cx="173525" cy="172350"/>
            </a:xfrm>
            <a:custGeom>
              <a:rect b="b" l="l" r="r" t="t"/>
              <a:pathLst>
                <a:path extrusionOk="0" h="6894" w="6941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11"/>
            <p:cNvSpPr/>
            <p:nvPr/>
          </p:nvSpPr>
          <p:spPr>
            <a:xfrm>
              <a:off x="4844125" y="2994650"/>
              <a:ext cx="228325" cy="203100"/>
            </a:xfrm>
            <a:custGeom>
              <a:rect b="b" l="l" r="r" t="t"/>
              <a:pathLst>
                <a:path extrusionOk="0" h="8124" w="9133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11"/>
            <p:cNvSpPr/>
            <p:nvPr/>
          </p:nvSpPr>
          <p:spPr>
            <a:xfrm>
              <a:off x="4838100" y="3057325"/>
              <a:ext cx="144900" cy="142350"/>
            </a:xfrm>
            <a:custGeom>
              <a:rect b="b" l="l" r="r" t="t"/>
              <a:pathLst>
                <a:path extrusionOk="0" h="5694" w="5796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11"/>
            <p:cNvSpPr/>
            <p:nvPr/>
          </p:nvSpPr>
          <p:spPr>
            <a:xfrm>
              <a:off x="4866550" y="3005725"/>
              <a:ext cx="187800" cy="152750"/>
            </a:xfrm>
            <a:custGeom>
              <a:rect b="b" l="l" r="r" t="t"/>
              <a:pathLst>
                <a:path extrusionOk="0" h="6110" w="7512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11"/>
            <p:cNvSpPr/>
            <p:nvPr/>
          </p:nvSpPr>
          <p:spPr>
            <a:xfrm>
              <a:off x="4924850" y="2911925"/>
              <a:ext cx="163775" cy="202675"/>
            </a:xfrm>
            <a:custGeom>
              <a:rect b="b" l="l" r="r" t="t"/>
              <a:pathLst>
                <a:path extrusionOk="0" h="8107" w="6551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11"/>
            <p:cNvSpPr/>
            <p:nvPr/>
          </p:nvSpPr>
          <p:spPr>
            <a:xfrm>
              <a:off x="4846300" y="3024300"/>
              <a:ext cx="150675" cy="122100"/>
            </a:xfrm>
            <a:custGeom>
              <a:rect b="b" l="l" r="r" t="t"/>
              <a:pathLst>
                <a:path extrusionOk="0" h="4884" w="6027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11"/>
            <p:cNvSpPr/>
            <p:nvPr/>
          </p:nvSpPr>
          <p:spPr>
            <a:xfrm>
              <a:off x="4844475" y="2982850"/>
              <a:ext cx="153925" cy="165650"/>
            </a:xfrm>
            <a:custGeom>
              <a:rect b="b" l="l" r="r" t="t"/>
              <a:pathLst>
                <a:path extrusionOk="0" h="6626" w="6157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11"/>
            <p:cNvSpPr/>
            <p:nvPr/>
          </p:nvSpPr>
          <p:spPr>
            <a:xfrm>
              <a:off x="4881225" y="2942125"/>
              <a:ext cx="141050" cy="137475"/>
            </a:xfrm>
            <a:custGeom>
              <a:rect b="b" l="l" r="r" t="t"/>
              <a:pathLst>
                <a:path extrusionOk="0" h="5499" w="5642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11"/>
            <p:cNvSpPr/>
            <p:nvPr/>
          </p:nvSpPr>
          <p:spPr>
            <a:xfrm>
              <a:off x="4881375" y="2940175"/>
              <a:ext cx="191900" cy="129450"/>
            </a:xfrm>
            <a:custGeom>
              <a:rect b="b" l="l" r="r" t="t"/>
              <a:pathLst>
                <a:path extrusionOk="0" h="5178" w="7676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11"/>
            <p:cNvSpPr/>
            <p:nvPr/>
          </p:nvSpPr>
          <p:spPr>
            <a:xfrm>
              <a:off x="4924825" y="2863925"/>
              <a:ext cx="160825" cy="186625"/>
            </a:xfrm>
            <a:custGeom>
              <a:rect b="b" l="l" r="r" t="t"/>
              <a:pathLst>
                <a:path extrusionOk="0" h="7465" w="6433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11"/>
            <p:cNvSpPr/>
            <p:nvPr/>
          </p:nvSpPr>
          <p:spPr>
            <a:xfrm>
              <a:off x="4880000" y="2860575"/>
              <a:ext cx="160125" cy="158625"/>
            </a:xfrm>
            <a:custGeom>
              <a:rect b="b" l="l" r="r" t="t"/>
              <a:pathLst>
                <a:path extrusionOk="0" h="6345" w="6405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11"/>
            <p:cNvSpPr/>
            <p:nvPr/>
          </p:nvSpPr>
          <p:spPr>
            <a:xfrm>
              <a:off x="4890100" y="2863950"/>
              <a:ext cx="181350" cy="162175"/>
            </a:xfrm>
            <a:custGeom>
              <a:rect b="b" l="l" r="r" t="t"/>
              <a:pathLst>
                <a:path extrusionOk="0" h="6487" w="7254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11"/>
            <p:cNvSpPr/>
            <p:nvPr/>
          </p:nvSpPr>
          <p:spPr>
            <a:xfrm>
              <a:off x="4894450" y="2799900"/>
              <a:ext cx="184400" cy="148625"/>
            </a:xfrm>
            <a:custGeom>
              <a:rect b="b" l="l" r="r" t="t"/>
              <a:pathLst>
                <a:path extrusionOk="0" h="5945" w="7376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11"/>
            <p:cNvSpPr/>
            <p:nvPr/>
          </p:nvSpPr>
          <p:spPr>
            <a:xfrm>
              <a:off x="4935650" y="2696875"/>
              <a:ext cx="198900" cy="194275"/>
            </a:xfrm>
            <a:custGeom>
              <a:rect b="b" l="l" r="r" t="t"/>
              <a:pathLst>
                <a:path extrusionOk="0" h="7771" w="7956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11"/>
            <p:cNvSpPr/>
            <p:nvPr/>
          </p:nvSpPr>
          <p:spPr>
            <a:xfrm>
              <a:off x="5018950" y="2646550"/>
              <a:ext cx="133075" cy="182300"/>
            </a:xfrm>
            <a:custGeom>
              <a:rect b="b" l="l" r="r" t="t"/>
              <a:pathLst>
                <a:path extrusionOk="0" h="7292" w="5323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11"/>
            <p:cNvSpPr/>
            <p:nvPr/>
          </p:nvSpPr>
          <p:spPr>
            <a:xfrm>
              <a:off x="4917750" y="2731425"/>
              <a:ext cx="159725" cy="166175"/>
            </a:xfrm>
            <a:custGeom>
              <a:rect b="b" l="l" r="r" t="t"/>
              <a:pathLst>
                <a:path extrusionOk="0" h="6647" w="6389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11"/>
            <p:cNvSpPr/>
            <p:nvPr/>
          </p:nvSpPr>
          <p:spPr>
            <a:xfrm>
              <a:off x="4935475" y="2672350"/>
              <a:ext cx="163825" cy="184625"/>
            </a:xfrm>
            <a:custGeom>
              <a:rect b="b" l="l" r="r" t="t"/>
              <a:pathLst>
                <a:path extrusionOk="0" h="7385" w="6553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11"/>
            <p:cNvSpPr/>
            <p:nvPr/>
          </p:nvSpPr>
          <p:spPr>
            <a:xfrm>
              <a:off x="4984250" y="2574700"/>
              <a:ext cx="146750" cy="226700"/>
            </a:xfrm>
            <a:custGeom>
              <a:rect b="b" l="l" r="r" t="t"/>
              <a:pathLst>
                <a:path extrusionOk="0" h="9068" w="587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11"/>
            <p:cNvSpPr/>
            <p:nvPr/>
          </p:nvSpPr>
          <p:spPr>
            <a:xfrm>
              <a:off x="4916675" y="2676575"/>
              <a:ext cx="159500" cy="210175"/>
            </a:xfrm>
            <a:custGeom>
              <a:rect b="b" l="l" r="r" t="t"/>
              <a:pathLst>
                <a:path extrusionOk="0" h="8407" w="638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11"/>
            <p:cNvSpPr/>
            <p:nvPr/>
          </p:nvSpPr>
          <p:spPr>
            <a:xfrm>
              <a:off x="4921725" y="2605475"/>
              <a:ext cx="178825" cy="225625"/>
            </a:xfrm>
            <a:custGeom>
              <a:rect b="b" l="l" r="r" t="t"/>
              <a:pathLst>
                <a:path extrusionOk="0" h="9025" w="7153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11"/>
            <p:cNvSpPr/>
            <p:nvPr/>
          </p:nvSpPr>
          <p:spPr>
            <a:xfrm>
              <a:off x="4946700" y="2523675"/>
              <a:ext cx="193200" cy="214125"/>
            </a:xfrm>
            <a:custGeom>
              <a:rect b="b" l="l" r="r" t="t"/>
              <a:pathLst>
                <a:path extrusionOk="0" h="8565" w="7728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11"/>
            <p:cNvSpPr/>
            <p:nvPr/>
          </p:nvSpPr>
          <p:spPr>
            <a:xfrm>
              <a:off x="4952225" y="2480675"/>
              <a:ext cx="149425" cy="204650"/>
            </a:xfrm>
            <a:custGeom>
              <a:rect b="b" l="l" r="r" t="t"/>
              <a:pathLst>
                <a:path extrusionOk="0" h="8186" w="5977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11"/>
            <p:cNvSpPr/>
            <p:nvPr/>
          </p:nvSpPr>
          <p:spPr>
            <a:xfrm>
              <a:off x="4943850" y="2444525"/>
              <a:ext cx="164775" cy="212850"/>
            </a:xfrm>
            <a:custGeom>
              <a:rect b="b" l="l" r="r" t="t"/>
              <a:pathLst>
                <a:path extrusionOk="0" h="8514" w="6591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11"/>
            <p:cNvSpPr/>
            <p:nvPr/>
          </p:nvSpPr>
          <p:spPr>
            <a:xfrm>
              <a:off x="4946000" y="2485275"/>
              <a:ext cx="111300" cy="177050"/>
            </a:xfrm>
            <a:custGeom>
              <a:rect b="b" l="l" r="r" t="t"/>
              <a:pathLst>
                <a:path extrusionOk="0" h="7082" w="4452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11"/>
            <p:cNvSpPr/>
            <p:nvPr/>
          </p:nvSpPr>
          <p:spPr>
            <a:xfrm>
              <a:off x="4958650" y="2389025"/>
              <a:ext cx="140225" cy="236300"/>
            </a:xfrm>
            <a:custGeom>
              <a:rect b="b" l="l" r="r" t="t"/>
              <a:pathLst>
                <a:path extrusionOk="0" h="9452" w="5609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11"/>
            <p:cNvSpPr/>
            <p:nvPr/>
          </p:nvSpPr>
          <p:spPr>
            <a:xfrm>
              <a:off x="4956625" y="2320175"/>
              <a:ext cx="164450" cy="259925"/>
            </a:xfrm>
            <a:custGeom>
              <a:rect b="b" l="l" r="r" t="t"/>
              <a:pathLst>
                <a:path extrusionOk="0" h="10397" w="6578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11"/>
            <p:cNvSpPr/>
            <p:nvPr/>
          </p:nvSpPr>
          <p:spPr>
            <a:xfrm>
              <a:off x="4956850" y="2283250"/>
              <a:ext cx="151825" cy="256600"/>
            </a:xfrm>
            <a:custGeom>
              <a:rect b="b" l="l" r="r" t="t"/>
              <a:pathLst>
                <a:path extrusionOk="0" h="10264" w="6073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11"/>
            <p:cNvSpPr/>
            <p:nvPr/>
          </p:nvSpPr>
          <p:spPr>
            <a:xfrm>
              <a:off x="4953650" y="2142200"/>
              <a:ext cx="177950" cy="324850"/>
            </a:xfrm>
            <a:custGeom>
              <a:rect b="b" l="l" r="r" t="t"/>
              <a:pathLst>
                <a:path extrusionOk="0" h="12994" w="7118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11"/>
            <p:cNvSpPr/>
            <p:nvPr/>
          </p:nvSpPr>
          <p:spPr>
            <a:xfrm>
              <a:off x="4960725" y="2198525"/>
              <a:ext cx="134275" cy="256925"/>
            </a:xfrm>
            <a:custGeom>
              <a:rect b="b" l="l" r="r" t="t"/>
              <a:pathLst>
                <a:path extrusionOk="0" h="10277" w="5371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1"/>
            <p:cNvSpPr/>
            <p:nvPr/>
          </p:nvSpPr>
          <p:spPr>
            <a:xfrm>
              <a:off x="4965025" y="2131750"/>
              <a:ext cx="140575" cy="250275"/>
            </a:xfrm>
            <a:custGeom>
              <a:rect b="b" l="l" r="r" t="t"/>
              <a:pathLst>
                <a:path extrusionOk="0" h="10011" w="5623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11"/>
            <p:cNvSpPr/>
            <p:nvPr/>
          </p:nvSpPr>
          <p:spPr>
            <a:xfrm>
              <a:off x="4947650" y="2075050"/>
              <a:ext cx="140400" cy="279825"/>
            </a:xfrm>
            <a:custGeom>
              <a:rect b="b" l="l" r="r" t="t"/>
              <a:pathLst>
                <a:path extrusionOk="0" h="11193" w="5616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11"/>
            <p:cNvSpPr/>
            <p:nvPr/>
          </p:nvSpPr>
          <p:spPr>
            <a:xfrm>
              <a:off x="4965500" y="2023650"/>
              <a:ext cx="96450" cy="276775"/>
            </a:xfrm>
            <a:custGeom>
              <a:rect b="b" l="l" r="r" t="t"/>
              <a:pathLst>
                <a:path extrusionOk="0" h="11071" w="3858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11"/>
            <p:cNvSpPr/>
            <p:nvPr/>
          </p:nvSpPr>
          <p:spPr>
            <a:xfrm>
              <a:off x="4947875" y="1953800"/>
              <a:ext cx="113775" cy="301675"/>
            </a:xfrm>
            <a:custGeom>
              <a:rect b="b" l="l" r="r" t="t"/>
              <a:pathLst>
                <a:path extrusionOk="0" h="12067" w="4551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11"/>
            <p:cNvSpPr/>
            <p:nvPr/>
          </p:nvSpPr>
          <p:spPr>
            <a:xfrm>
              <a:off x="4939400" y="1964225"/>
              <a:ext cx="88925" cy="241275"/>
            </a:xfrm>
            <a:custGeom>
              <a:rect b="b" l="l" r="r" t="t"/>
              <a:pathLst>
                <a:path extrusionOk="0" h="9651" w="3557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11"/>
            <p:cNvSpPr/>
            <p:nvPr/>
          </p:nvSpPr>
          <p:spPr>
            <a:xfrm>
              <a:off x="4953100" y="1924625"/>
              <a:ext cx="59750" cy="220175"/>
            </a:xfrm>
            <a:custGeom>
              <a:rect b="b" l="l" r="r" t="t"/>
              <a:pathLst>
                <a:path extrusionOk="0" h="8807" w="239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11"/>
            <p:cNvSpPr/>
            <p:nvPr/>
          </p:nvSpPr>
          <p:spPr>
            <a:xfrm>
              <a:off x="4957750" y="1892175"/>
              <a:ext cx="57475" cy="208950"/>
            </a:xfrm>
            <a:custGeom>
              <a:rect b="b" l="l" r="r" t="t"/>
              <a:pathLst>
                <a:path extrusionOk="0" h="8358" w="2299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11"/>
            <p:cNvSpPr/>
            <p:nvPr/>
          </p:nvSpPr>
          <p:spPr>
            <a:xfrm>
              <a:off x="4948475" y="1873800"/>
              <a:ext cx="31325" cy="189450"/>
            </a:xfrm>
            <a:custGeom>
              <a:rect b="b" l="l" r="r" t="t"/>
              <a:pathLst>
                <a:path extrusionOk="0" h="7578" w="1253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11"/>
            <p:cNvSpPr/>
            <p:nvPr/>
          </p:nvSpPr>
          <p:spPr>
            <a:xfrm>
              <a:off x="4935250" y="1871625"/>
              <a:ext cx="37600" cy="163200"/>
            </a:xfrm>
            <a:custGeom>
              <a:rect b="b" l="l" r="r" t="t"/>
              <a:pathLst>
                <a:path extrusionOk="0" h="6528" w="1504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11"/>
            <p:cNvSpPr/>
            <p:nvPr/>
          </p:nvSpPr>
          <p:spPr>
            <a:xfrm>
              <a:off x="4934225" y="1777900"/>
              <a:ext cx="39325" cy="188800"/>
            </a:xfrm>
            <a:custGeom>
              <a:rect b="b" l="l" r="r" t="t"/>
              <a:pathLst>
                <a:path extrusionOk="0" h="7552" w="1573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11"/>
            <p:cNvSpPr/>
            <p:nvPr/>
          </p:nvSpPr>
          <p:spPr>
            <a:xfrm>
              <a:off x="4931775" y="1740400"/>
              <a:ext cx="40000" cy="191675"/>
            </a:xfrm>
            <a:custGeom>
              <a:rect b="b" l="l" r="r" t="t"/>
              <a:pathLst>
                <a:path extrusionOk="0" h="7667" w="160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11"/>
            <p:cNvSpPr/>
            <p:nvPr/>
          </p:nvSpPr>
          <p:spPr>
            <a:xfrm>
              <a:off x="4907750" y="1723125"/>
              <a:ext cx="38125" cy="184850"/>
            </a:xfrm>
            <a:custGeom>
              <a:rect b="b" l="l" r="r" t="t"/>
              <a:pathLst>
                <a:path extrusionOk="0" h="7394" w="1525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11"/>
            <p:cNvSpPr/>
            <p:nvPr/>
          </p:nvSpPr>
          <p:spPr>
            <a:xfrm>
              <a:off x="4883325" y="1713725"/>
              <a:ext cx="35450" cy="130275"/>
            </a:xfrm>
            <a:custGeom>
              <a:rect b="b" l="l" r="r" t="t"/>
              <a:pathLst>
                <a:path extrusionOk="0" h="5211" w="1418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11"/>
            <p:cNvSpPr/>
            <p:nvPr/>
          </p:nvSpPr>
          <p:spPr>
            <a:xfrm>
              <a:off x="4877375" y="1720175"/>
              <a:ext cx="23250" cy="68075"/>
            </a:xfrm>
            <a:custGeom>
              <a:rect b="b" l="l" r="r" t="t"/>
              <a:pathLst>
                <a:path extrusionOk="0" h="2723" w="93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11"/>
            <p:cNvSpPr/>
            <p:nvPr/>
          </p:nvSpPr>
          <p:spPr>
            <a:xfrm>
              <a:off x="4822025" y="3134675"/>
              <a:ext cx="169850" cy="130100"/>
            </a:xfrm>
            <a:custGeom>
              <a:rect b="b" l="l" r="r" t="t"/>
              <a:pathLst>
                <a:path extrusionOk="0" h="5204" w="6794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11"/>
            <p:cNvSpPr/>
            <p:nvPr/>
          </p:nvSpPr>
          <p:spPr>
            <a:xfrm>
              <a:off x="4820725" y="3145775"/>
              <a:ext cx="125800" cy="111150"/>
            </a:xfrm>
            <a:custGeom>
              <a:rect b="b" l="l" r="r" t="t"/>
              <a:pathLst>
                <a:path extrusionOk="0" h="4446" w="5032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11"/>
            <p:cNvSpPr/>
            <p:nvPr/>
          </p:nvSpPr>
          <p:spPr>
            <a:xfrm>
              <a:off x="4765175" y="3218250"/>
              <a:ext cx="181325" cy="238150"/>
            </a:xfrm>
            <a:custGeom>
              <a:rect b="b" l="l" r="r" t="t"/>
              <a:pathLst>
                <a:path extrusionOk="0" h="9526" w="7253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11"/>
            <p:cNvSpPr/>
            <p:nvPr/>
          </p:nvSpPr>
          <p:spPr>
            <a:xfrm>
              <a:off x="4780775" y="3263025"/>
              <a:ext cx="150200" cy="128100"/>
            </a:xfrm>
            <a:custGeom>
              <a:rect b="b" l="l" r="r" t="t"/>
              <a:pathLst>
                <a:path extrusionOk="0" h="5124" w="6008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11"/>
            <p:cNvSpPr/>
            <p:nvPr/>
          </p:nvSpPr>
          <p:spPr>
            <a:xfrm>
              <a:off x="4784025" y="3350150"/>
              <a:ext cx="112725" cy="55200"/>
            </a:xfrm>
            <a:custGeom>
              <a:rect b="b" l="l" r="r" t="t"/>
              <a:pathLst>
                <a:path extrusionOk="0" h="2208" w="4509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11"/>
            <p:cNvSpPr/>
            <p:nvPr/>
          </p:nvSpPr>
          <p:spPr>
            <a:xfrm>
              <a:off x="4779225" y="3414550"/>
              <a:ext cx="66925" cy="38475"/>
            </a:xfrm>
            <a:custGeom>
              <a:rect b="b" l="l" r="r" t="t"/>
              <a:pathLst>
                <a:path extrusionOk="0" h="1539" w="2677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11"/>
            <p:cNvSpPr/>
            <p:nvPr/>
          </p:nvSpPr>
          <p:spPr>
            <a:xfrm>
              <a:off x="4777950" y="3446325"/>
              <a:ext cx="40525" cy="38375"/>
            </a:xfrm>
            <a:custGeom>
              <a:rect b="b" l="l" r="r" t="t"/>
              <a:pathLst>
                <a:path extrusionOk="0" h="1535" w="1621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11"/>
            <p:cNvSpPr/>
            <p:nvPr/>
          </p:nvSpPr>
          <p:spPr>
            <a:xfrm>
              <a:off x="4766825" y="3464675"/>
              <a:ext cx="30800" cy="30550"/>
            </a:xfrm>
            <a:custGeom>
              <a:rect b="b" l="l" r="r" t="t"/>
              <a:pathLst>
                <a:path extrusionOk="0" h="1222" w="1232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11"/>
            <p:cNvSpPr/>
            <p:nvPr/>
          </p:nvSpPr>
          <p:spPr>
            <a:xfrm>
              <a:off x="4690125" y="3372075"/>
              <a:ext cx="37550" cy="110550"/>
            </a:xfrm>
            <a:custGeom>
              <a:rect b="b" l="l" r="r" t="t"/>
              <a:pathLst>
                <a:path extrusionOk="0" h="4422" w="1502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11"/>
            <p:cNvSpPr/>
            <p:nvPr/>
          </p:nvSpPr>
          <p:spPr>
            <a:xfrm>
              <a:off x="4671700" y="3437750"/>
              <a:ext cx="44375" cy="47725"/>
            </a:xfrm>
            <a:custGeom>
              <a:rect b="b" l="l" r="r" t="t"/>
              <a:pathLst>
                <a:path extrusionOk="0" h="1909" w="1775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11"/>
            <p:cNvSpPr/>
            <p:nvPr/>
          </p:nvSpPr>
          <p:spPr>
            <a:xfrm>
              <a:off x="4681825" y="3477050"/>
              <a:ext cx="31525" cy="25150"/>
            </a:xfrm>
            <a:custGeom>
              <a:rect b="b" l="l" r="r" t="t"/>
              <a:pathLst>
                <a:path extrusionOk="0" h="1006" w="1261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11"/>
            <p:cNvSpPr/>
            <p:nvPr/>
          </p:nvSpPr>
          <p:spPr>
            <a:xfrm>
              <a:off x="4676475" y="3482425"/>
              <a:ext cx="42875" cy="34125"/>
            </a:xfrm>
            <a:custGeom>
              <a:rect b="b" l="l" r="r" t="t"/>
              <a:pathLst>
                <a:path extrusionOk="0" h="1365" w="1715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11"/>
            <p:cNvSpPr/>
            <p:nvPr/>
          </p:nvSpPr>
          <p:spPr>
            <a:xfrm>
              <a:off x="4695825" y="3483325"/>
              <a:ext cx="17575" cy="14075"/>
            </a:xfrm>
            <a:custGeom>
              <a:rect b="b" l="l" r="r" t="t"/>
              <a:pathLst>
                <a:path extrusionOk="0" h="563" w="703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1"/>
            <p:cNvSpPr/>
            <p:nvPr/>
          </p:nvSpPr>
          <p:spPr>
            <a:xfrm>
              <a:off x="4693575" y="3429275"/>
              <a:ext cx="38875" cy="60325"/>
            </a:xfrm>
            <a:custGeom>
              <a:rect b="b" l="l" r="r" t="t"/>
              <a:pathLst>
                <a:path extrusionOk="0" h="2413" w="1555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1"/>
            <p:cNvSpPr/>
            <p:nvPr/>
          </p:nvSpPr>
          <p:spPr>
            <a:xfrm>
              <a:off x="4690075" y="3349550"/>
              <a:ext cx="39700" cy="101550"/>
            </a:xfrm>
            <a:custGeom>
              <a:rect b="b" l="l" r="r" t="t"/>
              <a:pathLst>
                <a:path extrusionOk="0" h="4062" w="1588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11"/>
            <p:cNvSpPr/>
            <p:nvPr/>
          </p:nvSpPr>
          <p:spPr>
            <a:xfrm>
              <a:off x="4684675" y="3277475"/>
              <a:ext cx="58500" cy="167550"/>
            </a:xfrm>
            <a:custGeom>
              <a:rect b="b" l="l" r="r" t="t"/>
              <a:pathLst>
                <a:path extrusionOk="0" h="6702" w="234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11"/>
            <p:cNvSpPr/>
            <p:nvPr/>
          </p:nvSpPr>
          <p:spPr>
            <a:xfrm>
              <a:off x="4767550" y="3299625"/>
              <a:ext cx="157475" cy="127350"/>
            </a:xfrm>
            <a:custGeom>
              <a:rect b="b" l="l" r="r" t="t"/>
              <a:pathLst>
                <a:path extrusionOk="0" h="5094" w="6299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11"/>
            <p:cNvSpPr/>
            <p:nvPr/>
          </p:nvSpPr>
          <p:spPr>
            <a:xfrm>
              <a:off x="4760125" y="3397700"/>
              <a:ext cx="101800" cy="28175"/>
            </a:xfrm>
            <a:custGeom>
              <a:rect b="b" l="l" r="r" t="t"/>
              <a:pathLst>
                <a:path extrusionOk="0" h="1127" w="4072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11"/>
            <p:cNvSpPr/>
            <p:nvPr/>
          </p:nvSpPr>
          <p:spPr>
            <a:xfrm>
              <a:off x="4781925" y="3432850"/>
              <a:ext cx="34475" cy="32050"/>
            </a:xfrm>
            <a:custGeom>
              <a:rect b="b" l="l" r="r" t="t"/>
              <a:pathLst>
                <a:path extrusionOk="0" h="1282" w="1379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11"/>
            <p:cNvSpPr/>
            <p:nvPr/>
          </p:nvSpPr>
          <p:spPr>
            <a:xfrm>
              <a:off x="4772125" y="3454525"/>
              <a:ext cx="18375" cy="25750"/>
            </a:xfrm>
            <a:custGeom>
              <a:rect b="b" l="l" r="r" t="t"/>
              <a:pathLst>
                <a:path extrusionOk="0" h="1030" w="735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11"/>
            <p:cNvSpPr/>
            <p:nvPr/>
          </p:nvSpPr>
          <p:spPr>
            <a:xfrm>
              <a:off x="4733900" y="3288600"/>
              <a:ext cx="33375" cy="124250"/>
            </a:xfrm>
            <a:custGeom>
              <a:rect b="b" l="l" r="r" t="t"/>
              <a:pathLst>
                <a:path extrusionOk="0" h="4970" w="1335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11"/>
            <p:cNvSpPr/>
            <p:nvPr/>
          </p:nvSpPr>
          <p:spPr>
            <a:xfrm>
              <a:off x="4720250" y="3192000"/>
              <a:ext cx="50600" cy="209975"/>
            </a:xfrm>
            <a:custGeom>
              <a:rect b="b" l="l" r="r" t="t"/>
              <a:pathLst>
                <a:path extrusionOk="0" h="8399" w="2024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11"/>
            <p:cNvSpPr/>
            <p:nvPr/>
          </p:nvSpPr>
          <p:spPr>
            <a:xfrm>
              <a:off x="4752375" y="3154975"/>
              <a:ext cx="42575" cy="194000"/>
            </a:xfrm>
            <a:custGeom>
              <a:rect b="b" l="l" r="r" t="t"/>
              <a:pathLst>
                <a:path extrusionOk="0" h="7760" w="1703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11"/>
            <p:cNvSpPr/>
            <p:nvPr/>
          </p:nvSpPr>
          <p:spPr>
            <a:xfrm>
              <a:off x="4742950" y="3113425"/>
              <a:ext cx="60925" cy="181900"/>
            </a:xfrm>
            <a:custGeom>
              <a:rect b="b" l="l" r="r" t="t"/>
              <a:pathLst>
                <a:path extrusionOk="0" h="7276" w="2437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11"/>
            <p:cNvSpPr/>
            <p:nvPr/>
          </p:nvSpPr>
          <p:spPr>
            <a:xfrm>
              <a:off x="4755175" y="3101200"/>
              <a:ext cx="37400" cy="132450"/>
            </a:xfrm>
            <a:custGeom>
              <a:rect b="b" l="l" r="r" t="t"/>
              <a:pathLst>
                <a:path extrusionOk="0" h="5298" w="1496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11"/>
            <p:cNvSpPr/>
            <p:nvPr/>
          </p:nvSpPr>
          <p:spPr>
            <a:xfrm>
              <a:off x="4766475" y="3127000"/>
              <a:ext cx="26100" cy="91175"/>
            </a:xfrm>
            <a:custGeom>
              <a:rect b="b" l="l" r="r" t="t"/>
              <a:pathLst>
                <a:path extrusionOk="0" h="3647" w="1044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11"/>
            <p:cNvSpPr/>
            <p:nvPr/>
          </p:nvSpPr>
          <p:spPr>
            <a:xfrm>
              <a:off x="4767500" y="3086325"/>
              <a:ext cx="24175" cy="137525"/>
            </a:xfrm>
            <a:custGeom>
              <a:rect b="b" l="l" r="r" t="t"/>
              <a:pathLst>
                <a:path extrusionOk="0" h="5501" w="967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11"/>
            <p:cNvSpPr/>
            <p:nvPr/>
          </p:nvSpPr>
          <p:spPr>
            <a:xfrm>
              <a:off x="4789050" y="3081125"/>
              <a:ext cx="21975" cy="169775"/>
            </a:xfrm>
            <a:custGeom>
              <a:rect b="b" l="l" r="r" t="t"/>
              <a:pathLst>
                <a:path extrusionOk="0" h="6791" w="879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11"/>
            <p:cNvSpPr/>
            <p:nvPr/>
          </p:nvSpPr>
          <p:spPr>
            <a:xfrm>
              <a:off x="4788900" y="3105925"/>
              <a:ext cx="20650" cy="132425"/>
            </a:xfrm>
            <a:custGeom>
              <a:rect b="b" l="l" r="r" t="t"/>
              <a:pathLst>
                <a:path extrusionOk="0" h="5297" w="826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11"/>
            <p:cNvSpPr/>
            <p:nvPr/>
          </p:nvSpPr>
          <p:spPr>
            <a:xfrm>
              <a:off x="4782575" y="3046950"/>
              <a:ext cx="57325" cy="189725"/>
            </a:xfrm>
            <a:custGeom>
              <a:rect b="b" l="l" r="r" t="t"/>
              <a:pathLst>
                <a:path extrusionOk="0" h="7589" w="2293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11"/>
            <p:cNvSpPr/>
            <p:nvPr/>
          </p:nvSpPr>
          <p:spPr>
            <a:xfrm>
              <a:off x="4803325" y="3036650"/>
              <a:ext cx="40450" cy="179600"/>
            </a:xfrm>
            <a:custGeom>
              <a:rect b="b" l="l" r="r" t="t"/>
              <a:pathLst>
                <a:path extrusionOk="0" h="7184" w="1618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11"/>
            <p:cNvSpPr/>
            <p:nvPr/>
          </p:nvSpPr>
          <p:spPr>
            <a:xfrm>
              <a:off x="4787300" y="2985200"/>
              <a:ext cx="45450" cy="188750"/>
            </a:xfrm>
            <a:custGeom>
              <a:rect b="b" l="l" r="r" t="t"/>
              <a:pathLst>
                <a:path extrusionOk="0" h="7550" w="1818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11"/>
            <p:cNvSpPr/>
            <p:nvPr/>
          </p:nvSpPr>
          <p:spPr>
            <a:xfrm>
              <a:off x="4769950" y="2987750"/>
              <a:ext cx="62500" cy="163750"/>
            </a:xfrm>
            <a:custGeom>
              <a:rect b="b" l="l" r="r" t="t"/>
              <a:pathLst>
                <a:path extrusionOk="0" h="6550" w="250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11"/>
            <p:cNvSpPr/>
            <p:nvPr/>
          </p:nvSpPr>
          <p:spPr>
            <a:xfrm>
              <a:off x="4712800" y="2946025"/>
              <a:ext cx="98525" cy="235000"/>
            </a:xfrm>
            <a:custGeom>
              <a:rect b="b" l="l" r="r" t="t"/>
              <a:pathLst>
                <a:path extrusionOk="0" h="9400" w="3941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11"/>
            <p:cNvSpPr/>
            <p:nvPr/>
          </p:nvSpPr>
          <p:spPr>
            <a:xfrm>
              <a:off x="4715450" y="2938375"/>
              <a:ext cx="92900" cy="190975"/>
            </a:xfrm>
            <a:custGeom>
              <a:rect b="b" l="l" r="r" t="t"/>
              <a:pathLst>
                <a:path extrusionOk="0" h="7639" w="3716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11"/>
            <p:cNvSpPr/>
            <p:nvPr/>
          </p:nvSpPr>
          <p:spPr>
            <a:xfrm>
              <a:off x="4770225" y="2987900"/>
              <a:ext cx="57875" cy="121675"/>
            </a:xfrm>
            <a:custGeom>
              <a:rect b="b" l="l" r="r" t="t"/>
              <a:pathLst>
                <a:path extrusionOk="0" h="4867" w="2315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11"/>
            <p:cNvSpPr/>
            <p:nvPr/>
          </p:nvSpPr>
          <p:spPr>
            <a:xfrm>
              <a:off x="4802500" y="2988625"/>
              <a:ext cx="34425" cy="124225"/>
            </a:xfrm>
            <a:custGeom>
              <a:rect b="b" l="l" r="r" t="t"/>
              <a:pathLst>
                <a:path extrusionOk="0" h="4969" w="1377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11"/>
            <p:cNvSpPr/>
            <p:nvPr/>
          </p:nvSpPr>
          <p:spPr>
            <a:xfrm>
              <a:off x="4821850" y="2985175"/>
              <a:ext cx="14475" cy="99325"/>
            </a:xfrm>
            <a:custGeom>
              <a:rect b="b" l="l" r="r" t="t"/>
              <a:pathLst>
                <a:path extrusionOk="0" h="3973" w="579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11"/>
            <p:cNvSpPr/>
            <p:nvPr/>
          </p:nvSpPr>
          <p:spPr>
            <a:xfrm>
              <a:off x="4813400" y="2930425"/>
              <a:ext cx="70250" cy="148725"/>
            </a:xfrm>
            <a:custGeom>
              <a:rect b="b" l="l" r="r" t="t"/>
              <a:pathLst>
                <a:path extrusionOk="0" h="5949" w="281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11"/>
            <p:cNvSpPr/>
            <p:nvPr/>
          </p:nvSpPr>
          <p:spPr>
            <a:xfrm>
              <a:off x="4825700" y="2952875"/>
              <a:ext cx="35625" cy="80825"/>
            </a:xfrm>
            <a:custGeom>
              <a:rect b="b" l="l" r="r" t="t"/>
              <a:pathLst>
                <a:path extrusionOk="0" h="3233" w="1425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11"/>
            <p:cNvSpPr/>
            <p:nvPr/>
          </p:nvSpPr>
          <p:spPr>
            <a:xfrm>
              <a:off x="4788450" y="2950375"/>
              <a:ext cx="94025" cy="169025"/>
            </a:xfrm>
            <a:custGeom>
              <a:rect b="b" l="l" r="r" t="t"/>
              <a:pathLst>
                <a:path extrusionOk="0" h="6761" w="3761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11"/>
            <p:cNvSpPr/>
            <p:nvPr/>
          </p:nvSpPr>
          <p:spPr>
            <a:xfrm>
              <a:off x="4777700" y="2892650"/>
              <a:ext cx="97925" cy="174500"/>
            </a:xfrm>
            <a:custGeom>
              <a:rect b="b" l="l" r="r" t="t"/>
              <a:pathLst>
                <a:path extrusionOk="0" h="6980" w="3917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11"/>
            <p:cNvSpPr/>
            <p:nvPr/>
          </p:nvSpPr>
          <p:spPr>
            <a:xfrm>
              <a:off x="4770475" y="2880325"/>
              <a:ext cx="106050" cy="146625"/>
            </a:xfrm>
            <a:custGeom>
              <a:rect b="b" l="l" r="r" t="t"/>
              <a:pathLst>
                <a:path extrusionOk="0" h="5865" w="4242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11"/>
            <p:cNvSpPr/>
            <p:nvPr/>
          </p:nvSpPr>
          <p:spPr>
            <a:xfrm>
              <a:off x="4785500" y="2844025"/>
              <a:ext cx="91900" cy="151875"/>
            </a:xfrm>
            <a:custGeom>
              <a:rect b="b" l="l" r="r" t="t"/>
              <a:pathLst>
                <a:path extrusionOk="0" h="6075" w="3676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11"/>
            <p:cNvSpPr/>
            <p:nvPr/>
          </p:nvSpPr>
          <p:spPr>
            <a:xfrm>
              <a:off x="4791750" y="2817700"/>
              <a:ext cx="78975" cy="146925"/>
            </a:xfrm>
            <a:custGeom>
              <a:rect b="b" l="l" r="r" t="t"/>
              <a:pathLst>
                <a:path extrusionOk="0" h="5877" w="3159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11"/>
            <p:cNvSpPr/>
            <p:nvPr/>
          </p:nvSpPr>
          <p:spPr>
            <a:xfrm>
              <a:off x="4828075" y="2833800"/>
              <a:ext cx="35050" cy="128475"/>
            </a:xfrm>
            <a:custGeom>
              <a:rect b="b" l="l" r="r" t="t"/>
              <a:pathLst>
                <a:path extrusionOk="0" h="5139" w="1402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11"/>
            <p:cNvSpPr/>
            <p:nvPr/>
          </p:nvSpPr>
          <p:spPr>
            <a:xfrm>
              <a:off x="4853075" y="2863875"/>
              <a:ext cx="17775" cy="98575"/>
            </a:xfrm>
            <a:custGeom>
              <a:rect b="b" l="l" r="r" t="t"/>
              <a:pathLst>
                <a:path extrusionOk="0" h="3943" w="711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11"/>
            <p:cNvSpPr/>
            <p:nvPr/>
          </p:nvSpPr>
          <p:spPr>
            <a:xfrm>
              <a:off x="4857150" y="2865500"/>
              <a:ext cx="30675" cy="109900"/>
            </a:xfrm>
            <a:custGeom>
              <a:rect b="b" l="l" r="r" t="t"/>
              <a:pathLst>
                <a:path extrusionOk="0" h="4396" w="1227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11"/>
            <p:cNvSpPr/>
            <p:nvPr/>
          </p:nvSpPr>
          <p:spPr>
            <a:xfrm>
              <a:off x="4752025" y="2760725"/>
              <a:ext cx="160800" cy="205925"/>
            </a:xfrm>
            <a:custGeom>
              <a:rect b="b" l="l" r="r" t="t"/>
              <a:pathLst>
                <a:path extrusionOk="0" h="8237" w="6432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11"/>
            <p:cNvSpPr/>
            <p:nvPr/>
          </p:nvSpPr>
          <p:spPr>
            <a:xfrm>
              <a:off x="4753925" y="2753300"/>
              <a:ext cx="121850" cy="184775"/>
            </a:xfrm>
            <a:custGeom>
              <a:rect b="b" l="l" r="r" t="t"/>
              <a:pathLst>
                <a:path extrusionOk="0" h="7391" w="4874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11"/>
            <p:cNvSpPr/>
            <p:nvPr/>
          </p:nvSpPr>
          <p:spPr>
            <a:xfrm>
              <a:off x="4746200" y="2821500"/>
              <a:ext cx="88250" cy="140975"/>
            </a:xfrm>
            <a:custGeom>
              <a:rect b="b" l="l" r="r" t="t"/>
              <a:pathLst>
                <a:path extrusionOk="0" h="5639" w="353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11"/>
            <p:cNvSpPr/>
            <p:nvPr/>
          </p:nvSpPr>
          <p:spPr>
            <a:xfrm>
              <a:off x="4763975" y="2876300"/>
              <a:ext cx="62600" cy="133200"/>
            </a:xfrm>
            <a:custGeom>
              <a:rect b="b" l="l" r="r" t="t"/>
              <a:pathLst>
                <a:path extrusionOk="0" h="5328" w="2504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11"/>
            <p:cNvSpPr/>
            <p:nvPr/>
          </p:nvSpPr>
          <p:spPr>
            <a:xfrm>
              <a:off x="4728725" y="2863500"/>
              <a:ext cx="97475" cy="139925"/>
            </a:xfrm>
            <a:custGeom>
              <a:rect b="b" l="l" r="r" t="t"/>
              <a:pathLst>
                <a:path extrusionOk="0" h="5597" w="3899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11"/>
            <p:cNvSpPr/>
            <p:nvPr/>
          </p:nvSpPr>
          <p:spPr>
            <a:xfrm>
              <a:off x="4742275" y="2810250"/>
              <a:ext cx="78400" cy="168825"/>
            </a:xfrm>
            <a:custGeom>
              <a:rect b="b" l="l" r="r" t="t"/>
              <a:pathLst>
                <a:path extrusionOk="0" h="6753" w="3136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11"/>
            <p:cNvSpPr/>
            <p:nvPr/>
          </p:nvSpPr>
          <p:spPr>
            <a:xfrm>
              <a:off x="4783225" y="2740100"/>
              <a:ext cx="68650" cy="183650"/>
            </a:xfrm>
            <a:custGeom>
              <a:rect b="b" l="l" r="r" t="t"/>
              <a:pathLst>
                <a:path extrusionOk="0" h="7346" w="2746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11"/>
            <p:cNvSpPr/>
            <p:nvPr/>
          </p:nvSpPr>
          <p:spPr>
            <a:xfrm>
              <a:off x="4824575" y="2766625"/>
              <a:ext cx="52225" cy="153675"/>
            </a:xfrm>
            <a:custGeom>
              <a:rect b="b" l="l" r="r" t="t"/>
              <a:pathLst>
                <a:path extrusionOk="0" h="6147" w="2089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11"/>
            <p:cNvSpPr/>
            <p:nvPr/>
          </p:nvSpPr>
          <p:spPr>
            <a:xfrm>
              <a:off x="4839200" y="2782100"/>
              <a:ext cx="49525" cy="123850"/>
            </a:xfrm>
            <a:custGeom>
              <a:rect b="b" l="l" r="r" t="t"/>
              <a:pathLst>
                <a:path extrusionOk="0" h="4954" w="1981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11"/>
            <p:cNvSpPr/>
            <p:nvPr/>
          </p:nvSpPr>
          <p:spPr>
            <a:xfrm>
              <a:off x="4768025" y="2725050"/>
              <a:ext cx="124850" cy="137775"/>
            </a:xfrm>
            <a:custGeom>
              <a:rect b="b" l="l" r="r" t="t"/>
              <a:pathLst>
                <a:path extrusionOk="0" h="5511" w="4994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11"/>
            <p:cNvSpPr/>
            <p:nvPr/>
          </p:nvSpPr>
          <p:spPr>
            <a:xfrm>
              <a:off x="4771350" y="2679300"/>
              <a:ext cx="126100" cy="181700"/>
            </a:xfrm>
            <a:custGeom>
              <a:rect b="b" l="l" r="r" t="t"/>
              <a:pathLst>
                <a:path extrusionOk="0" h="7268" w="5044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11"/>
            <p:cNvSpPr/>
            <p:nvPr/>
          </p:nvSpPr>
          <p:spPr>
            <a:xfrm>
              <a:off x="4839750" y="2747625"/>
              <a:ext cx="50325" cy="111150"/>
            </a:xfrm>
            <a:custGeom>
              <a:rect b="b" l="l" r="r" t="t"/>
              <a:pathLst>
                <a:path extrusionOk="0" h="4446" w="2013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11"/>
            <p:cNvSpPr/>
            <p:nvPr/>
          </p:nvSpPr>
          <p:spPr>
            <a:xfrm>
              <a:off x="4853675" y="2731450"/>
              <a:ext cx="31950" cy="83100"/>
            </a:xfrm>
            <a:custGeom>
              <a:rect b="b" l="l" r="r" t="t"/>
              <a:pathLst>
                <a:path extrusionOk="0" h="3324" w="1278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11"/>
            <p:cNvSpPr/>
            <p:nvPr/>
          </p:nvSpPr>
          <p:spPr>
            <a:xfrm>
              <a:off x="4855075" y="2703075"/>
              <a:ext cx="46750" cy="100400"/>
            </a:xfrm>
            <a:custGeom>
              <a:rect b="b" l="l" r="r" t="t"/>
              <a:pathLst>
                <a:path extrusionOk="0" h="4016" w="187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11"/>
            <p:cNvSpPr/>
            <p:nvPr/>
          </p:nvSpPr>
          <p:spPr>
            <a:xfrm>
              <a:off x="4858425" y="2699475"/>
              <a:ext cx="45375" cy="101500"/>
            </a:xfrm>
            <a:custGeom>
              <a:rect b="b" l="l" r="r" t="t"/>
              <a:pathLst>
                <a:path extrusionOk="0" h="4060" w="1815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11"/>
            <p:cNvSpPr/>
            <p:nvPr/>
          </p:nvSpPr>
          <p:spPr>
            <a:xfrm>
              <a:off x="4889300" y="2739625"/>
              <a:ext cx="23825" cy="117325"/>
            </a:xfrm>
            <a:custGeom>
              <a:rect b="b" l="l" r="r" t="t"/>
              <a:pathLst>
                <a:path extrusionOk="0" h="4693" w="953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11"/>
            <p:cNvSpPr/>
            <p:nvPr/>
          </p:nvSpPr>
          <p:spPr>
            <a:xfrm>
              <a:off x="4877500" y="2700875"/>
              <a:ext cx="34150" cy="131625"/>
            </a:xfrm>
            <a:custGeom>
              <a:rect b="b" l="l" r="r" t="t"/>
              <a:pathLst>
                <a:path extrusionOk="0" h="5265" w="1366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11"/>
            <p:cNvSpPr/>
            <p:nvPr/>
          </p:nvSpPr>
          <p:spPr>
            <a:xfrm>
              <a:off x="4842500" y="2654550"/>
              <a:ext cx="80150" cy="134575"/>
            </a:xfrm>
            <a:custGeom>
              <a:rect b="b" l="l" r="r" t="t"/>
              <a:pathLst>
                <a:path extrusionOk="0" h="5383" w="3206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11"/>
            <p:cNvSpPr/>
            <p:nvPr/>
          </p:nvSpPr>
          <p:spPr>
            <a:xfrm>
              <a:off x="4774925" y="2601025"/>
              <a:ext cx="131950" cy="217475"/>
            </a:xfrm>
            <a:custGeom>
              <a:rect b="b" l="l" r="r" t="t"/>
              <a:pathLst>
                <a:path extrusionOk="0" h="8699" w="5278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11"/>
            <p:cNvSpPr/>
            <p:nvPr/>
          </p:nvSpPr>
          <p:spPr>
            <a:xfrm>
              <a:off x="4773025" y="2582925"/>
              <a:ext cx="138025" cy="207600"/>
            </a:xfrm>
            <a:custGeom>
              <a:rect b="b" l="l" r="r" t="t"/>
              <a:pathLst>
                <a:path extrusionOk="0" h="8304" w="5521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11"/>
            <p:cNvSpPr/>
            <p:nvPr/>
          </p:nvSpPr>
          <p:spPr>
            <a:xfrm>
              <a:off x="4857800" y="2634875"/>
              <a:ext cx="59075" cy="112350"/>
            </a:xfrm>
            <a:custGeom>
              <a:rect b="b" l="l" r="r" t="t"/>
              <a:pathLst>
                <a:path extrusionOk="0" h="4494" w="2363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11"/>
            <p:cNvSpPr/>
            <p:nvPr/>
          </p:nvSpPr>
          <p:spPr>
            <a:xfrm>
              <a:off x="4810450" y="2573750"/>
              <a:ext cx="106550" cy="163500"/>
            </a:xfrm>
            <a:custGeom>
              <a:rect b="b" l="l" r="r" t="t"/>
              <a:pathLst>
                <a:path extrusionOk="0" h="6540" w="4262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11"/>
            <p:cNvSpPr/>
            <p:nvPr/>
          </p:nvSpPr>
          <p:spPr>
            <a:xfrm>
              <a:off x="4743850" y="2498950"/>
              <a:ext cx="237725" cy="217075"/>
            </a:xfrm>
            <a:custGeom>
              <a:rect b="b" l="l" r="r" t="t"/>
              <a:pathLst>
                <a:path extrusionOk="0" h="8683" w="9509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11"/>
            <p:cNvSpPr/>
            <p:nvPr/>
          </p:nvSpPr>
          <p:spPr>
            <a:xfrm>
              <a:off x="4832475" y="2553450"/>
              <a:ext cx="99750" cy="135375"/>
            </a:xfrm>
            <a:custGeom>
              <a:rect b="b" l="l" r="r" t="t"/>
              <a:pathLst>
                <a:path extrusionOk="0" h="5415" w="399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11"/>
            <p:cNvSpPr/>
            <p:nvPr/>
          </p:nvSpPr>
          <p:spPr>
            <a:xfrm>
              <a:off x="4865250" y="2556150"/>
              <a:ext cx="45500" cy="79300"/>
            </a:xfrm>
            <a:custGeom>
              <a:rect b="b" l="l" r="r" t="t"/>
              <a:pathLst>
                <a:path extrusionOk="0" h="3172" w="182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11"/>
            <p:cNvSpPr/>
            <p:nvPr/>
          </p:nvSpPr>
          <p:spPr>
            <a:xfrm>
              <a:off x="4822425" y="2466425"/>
              <a:ext cx="98450" cy="153275"/>
            </a:xfrm>
            <a:custGeom>
              <a:rect b="b" l="l" r="r" t="t"/>
              <a:pathLst>
                <a:path extrusionOk="0" h="6131" w="3938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11"/>
            <p:cNvSpPr/>
            <p:nvPr/>
          </p:nvSpPr>
          <p:spPr>
            <a:xfrm>
              <a:off x="4792800" y="2400825"/>
              <a:ext cx="162900" cy="190900"/>
            </a:xfrm>
            <a:custGeom>
              <a:rect b="b" l="l" r="r" t="t"/>
              <a:pathLst>
                <a:path extrusionOk="0" h="7636" w="6516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11"/>
            <p:cNvSpPr/>
            <p:nvPr/>
          </p:nvSpPr>
          <p:spPr>
            <a:xfrm>
              <a:off x="4742450" y="2356975"/>
              <a:ext cx="199500" cy="228050"/>
            </a:xfrm>
            <a:custGeom>
              <a:rect b="b" l="l" r="r" t="t"/>
              <a:pathLst>
                <a:path extrusionOk="0" h="9122" w="798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11"/>
            <p:cNvSpPr/>
            <p:nvPr/>
          </p:nvSpPr>
          <p:spPr>
            <a:xfrm>
              <a:off x="4782650" y="2394725"/>
              <a:ext cx="141075" cy="174050"/>
            </a:xfrm>
            <a:custGeom>
              <a:rect b="b" l="l" r="r" t="t"/>
              <a:pathLst>
                <a:path extrusionOk="0" h="6962" w="5643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11"/>
            <p:cNvSpPr/>
            <p:nvPr/>
          </p:nvSpPr>
          <p:spPr>
            <a:xfrm>
              <a:off x="4815525" y="2390900"/>
              <a:ext cx="109375" cy="145075"/>
            </a:xfrm>
            <a:custGeom>
              <a:rect b="b" l="l" r="r" t="t"/>
              <a:pathLst>
                <a:path extrusionOk="0" h="5803" w="4375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11"/>
            <p:cNvSpPr/>
            <p:nvPr/>
          </p:nvSpPr>
          <p:spPr>
            <a:xfrm>
              <a:off x="4877175" y="2432500"/>
              <a:ext cx="58275" cy="92025"/>
            </a:xfrm>
            <a:custGeom>
              <a:rect b="b" l="l" r="r" t="t"/>
              <a:pathLst>
                <a:path extrusionOk="0" h="3681" w="2331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11"/>
            <p:cNvSpPr/>
            <p:nvPr/>
          </p:nvSpPr>
          <p:spPr>
            <a:xfrm>
              <a:off x="4895950" y="2571825"/>
              <a:ext cx="32050" cy="69550"/>
            </a:xfrm>
            <a:custGeom>
              <a:rect b="b" l="l" r="r" t="t"/>
              <a:pathLst>
                <a:path extrusionOk="0" h="2782" w="1282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11"/>
            <p:cNvSpPr/>
            <p:nvPr/>
          </p:nvSpPr>
          <p:spPr>
            <a:xfrm>
              <a:off x="4899825" y="2560700"/>
              <a:ext cx="29075" cy="60850"/>
            </a:xfrm>
            <a:custGeom>
              <a:rect b="b" l="l" r="r" t="t"/>
              <a:pathLst>
                <a:path extrusionOk="0" h="2434" w="1163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11"/>
            <p:cNvSpPr/>
            <p:nvPr/>
          </p:nvSpPr>
          <p:spPr>
            <a:xfrm>
              <a:off x="4897625" y="2543375"/>
              <a:ext cx="26800" cy="65200"/>
            </a:xfrm>
            <a:custGeom>
              <a:rect b="b" l="l" r="r" t="t"/>
              <a:pathLst>
                <a:path extrusionOk="0" h="2608" w="1072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11"/>
            <p:cNvSpPr/>
            <p:nvPr/>
          </p:nvSpPr>
          <p:spPr>
            <a:xfrm>
              <a:off x="4899275" y="2533100"/>
              <a:ext cx="30975" cy="70675"/>
            </a:xfrm>
            <a:custGeom>
              <a:rect b="b" l="l" r="r" t="t"/>
              <a:pathLst>
                <a:path extrusionOk="0" h="2827" w="1239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11"/>
            <p:cNvSpPr/>
            <p:nvPr/>
          </p:nvSpPr>
          <p:spPr>
            <a:xfrm>
              <a:off x="4901850" y="2531425"/>
              <a:ext cx="24075" cy="55100"/>
            </a:xfrm>
            <a:custGeom>
              <a:rect b="b" l="l" r="r" t="t"/>
              <a:pathLst>
                <a:path extrusionOk="0" h="2204" w="963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11"/>
            <p:cNvSpPr/>
            <p:nvPr/>
          </p:nvSpPr>
          <p:spPr>
            <a:xfrm>
              <a:off x="4904825" y="2527150"/>
              <a:ext cx="30025" cy="57400"/>
            </a:xfrm>
            <a:custGeom>
              <a:rect b="b" l="l" r="r" t="t"/>
              <a:pathLst>
                <a:path extrusionOk="0" h="2296" w="1201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11"/>
            <p:cNvSpPr/>
            <p:nvPr/>
          </p:nvSpPr>
          <p:spPr>
            <a:xfrm>
              <a:off x="4905900" y="2530200"/>
              <a:ext cx="21950" cy="45350"/>
            </a:xfrm>
            <a:custGeom>
              <a:rect b="b" l="l" r="r" t="t"/>
              <a:pathLst>
                <a:path extrusionOk="0" h="1814" w="878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11"/>
            <p:cNvSpPr/>
            <p:nvPr/>
          </p:nvSpPr>
          <p:spPr>
            <a:xfrm>
              <a:off x="4907925" y="2576500"/>
              <a:ext cx="23650" cy="61625"/>
            </a:xfrm>
            <a:custGeom>
              <a:rect b="b" l="l" r="r" t="t"/>
              <a:pathLst>
                <a:path extrusionOk="0" h="2465" w="946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11"/>
            <p:cNvSpPr/>
            <p:nvPr/>
          </p:nvSpPr>
          <p:spPr>
            <a:xfrm>
              <a:off x="4898250" y="2576400"/>
              <a:ext cx="33775" cy="71175"/>
            </a:xfrm>
            <a:custGeom>
              <a:rect b="b" l="l" r="r" t="t"/>
              <a:pathLst>
                <a:path extrusionOk="0" h="2847" w="1351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11"/>
            <p:cNvSpPr/>
            <p:nvPr/>
          </p:nvSpPr>
          <p:spPr>
            <a:xfrm>
              <a:off x="4894525" y="2590875"/>
              <a:ext cx="31400" cy="67600"/>
            </a:xfrm>
            <a:custGeom>
              <a:rect b="b" l="l" r="r" t="t"/>
              <a:pathLst>
                <a:path extrusionOk="0" h="2704" w="1256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11"/>
            <p:cNvSpPr/>
            <p:nvPr/>
          </p:nvSpPr>
          <p:spPr>
            <a:xfrm>
              <a:off x="4882650" y="2589625"/>
              <a:ext cx="43625" cy="78175"/>
            </a:xfrm>
            <a:custGeom>
              <a:rect b="b" l="l" r="r" t="t"/>
              <a:pathLst>
                <a:path extrusionOk="0" h="3127" w="1745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11"/>
            <p:cNvSpPr/>
            <p:nvPr/>
          </p:nvSpPr>
          <p:spPr>
            <a:xfrm>
              <a:off x="4883425" y="2652050"/>
              <a:ext cx="37750" cy="81100"/>
            </a:xfrm>
            <a:custGeom>
              <a:rect b="b" l="l" r="r" t="t"/>
              <a:pathLst>
                <a:path extrusionOk="0" h="3244" w="151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11"/>
            <p:cNvSpPr/>
            <p:nvPr/>
          </p:nvSpPr>
          <p:spPr>
            <a:xfrm>
              <a:off x="4874425" y="2658150"/>
              <a:ext cx="45350" cy="90175"/>
            </a:xfrm>
            <a:custGeom>
              <a:rect b="b" l="l" r="r" t="t"/>
              <a:pathLst>
                <a:path extrusionOk="0" h="3607" w="1814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11"/>
            <p:cNvSpPr/>
            <p:nvPr/>
          </p:nvSpPr>
          <p:spPr>
            <a:xfrm>
              <a:off x="4878700" y="2681950"/>
              <a:ext cx="33225" cy="110375"/>
            </a:xfrm>
            <a:custGeom>
              <a:rect b="b" l="l" r="r" t="t"/>
              <a:pathLst>
                <a:path extrusionOk="0" h="4415" w="1329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11"/>
            <p:cNvSpPr/>
            <p:nvPr/>
          </p:nvSpPr>
          <p:spPr>
            <a:xfrm>
              <a:off x="4869975" y="2623650"/>
              <a:ext cx="47625" cy="120525"/>
            </a:xfrm>
            <a:custGeom>
              <a:rect b="b" l="l" r="r" t="t"/>
              <a:pathLst>
                <a:path extrusionOk="0" h="4821" w="1905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11"/>
            <p:cNvSpPr/>
            <p:nvPr/>
          </p:nvSpPr>
          <p:spPr>
            <a:xfrm>
              <a:off x="4811050" y="2511750"/>
              <a:ext cx="100900" cy="186325"/>
            </a:xfrm>
            <a:custGeom>
              <a:rect b="b" l="l" r="r" t="t"/>
              <a:pathLst>
                <a:path extrusionOk="0" h="7453" w="4036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11"/>
            <p:cNvSpPr/>
            <p:nvPr/>
          </p:nvSpPr>
          <p:spPr>
            <a:xfrm>
              <a:off x="4747550" y="2438175"/>
              <a:ext cx="156050" cy="227850"/>
            </a:xfrm>
            <a:custGeom>
              <a:rect b="b" l="l" r="r" t="t"/>
              <a:pathLst>
                <a:path extrusionOk="0" h="9114" w="6242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11"/>
            <p:cNvSpPr/>
            <p:nvPr/>
          </p:nvSpPr>
          <p:spPr>
            <a:xfrm>
              <a:off x="4881350" y="2411675"/>
              <a:ext cx="46600" cy="85775"/>
            </a:xfrm>
            <a:custGeom>
              <a:rect b="b" l="l" r="r" t="t"/>
              <a:pathLst>
                <a:path extrusionOk="0" h="3431" w="1864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11"/>
            <p:cNvSpPr/>
            <p:nvPr/>
          </p:nvSpPr>
          <p:spPr>
            <a:xfrm>
              <a:off x="4857750" y="2363725"/>
              <a:ext cx="76800" cy="111950"/>
            </a:xfrm>
            <a:custGeom>
              <a:rect b="b" l="l" r="r" t="t"/>
              <a:pathLst>
                <a:path extrusionOk="0" h="4478" w="3072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11"/>
            <p:cNvSpPr/>
            <p:nvPr/>
          </p:nvSpPr>
          <p:spPr>
            <a:xfrm>
              <a:off x="4857150" y="2328325"/>
              <a:ext cx="78825" cy="98125"/>
            </a:xfrm>
            <a:custGeom>
              <a:rect b="b" l="l" r="r" t="t"/>
              <a:pathLst>
                <a:path extrusionOk="0" h="3925" w="3153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11"/>
            <p:cNvSpPr/>
            <p:nvPr/>
          </p:nvSpPr>
          <p:spPr>
            <a:xfrm>
              <a:off x="4837150" y="2285775"/>
              <a:ext cx="99550" cy="113425"/>
            </a:xfrm>
            <a:custGeom>
              <a:rect b="b" l="l" r="r" t="t"/>
              <a:pathLst>
                <a:path extrusionOk="0" h="4537" w="3982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11"/>
            <p:cNvSpPr/>
            <p:nvPr/>
          </p:nvSpPr>
          <p:spPr>
            <a:xfrm>
              <a:off x="4852050" y="2282475"/>
              <a:ext cx="89100" cy="104500"/>
            </a:xfrm>
            <a:custGeom>
              <a:rect b="b" l="l" r="r" t="t"/>
              <a:pathLst>
                <a:path extrusionOk="0" h="4180" w="3564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11"/>
            <p:cNvSpPr/>
            <p:nvPr/>
          </p:nvSpPr>
          <p:spPr>
            <a:xfrm>
              <a:off x="4837475" y="2255150"/>
              <a:ext cx="84875" cy="100200"/>
            </a:xfrm>
            <a:custGeom>
              <a:rect b="b" l="l" r="r" t="t"/>
              <a:pathLst>
                <a:path extrusionOk="0" h="4008" w="3395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11"/>
            <p:cNvSpPr/>
            <p:nvPr/>
          </p:nvSpPr>
          <p:spPr>
            <a:xfrm>
              <a:off x="4859175" y="2247225"/>
              <a:ext cx="80175" cy="93175"/>
            </a:xfrm>
            <a:custGeom>
              <a:rect b="b" l="l" r="r" t="t"/>
              <a:pathLst>
                <a:path extrusionOk="0" h="3727" w="3207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11"/>
            <p:cNvSpPr/>
            <p:nvPr/>
          </p:nvSpPr>
          <p:spPr>
            <a:xfrm>
              <a:off x="4861200" y="2227025"/>
              <a:ext cx="84675" cy="93800"/>
            </a:xfrm>
            <a:custGeom>
              <a:rect b="b" l="l" r="r" t="t"/>
              <a:pathLst>
                <a:path extrusionOk="0" h="3752" w="3387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11"/>
            <p:cNvSpPr/>
            <p:nvPr/>
          </p:nvSpPr>
          <p:spPr>
            <a:xfrm>
              <a:off x="4829400" y="2178175"/>
              <a:ext cx="116800" cy="107400"/>
            </a:xfrm>
            <a:custGeom>
              <a:rect b="b" l="l" r="r" t="t"/>
              <a:pathLst>
                <a:path extrusionOk="0" h="4296" w="4672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11"/>
            <p:cNvSpPr/>
            <p:nvPr/>
          </p:nvSpPr>
          <p:spPr>
            <a:xfrm>
              <a:off x="4769000" y="2176650"/>
              <a:ext cx="157925" cy="153150"/>
            </a:xfrm>
            <a:custGeom>
              <a:rect b="b" l="l" r="r" t="t"/>
              <a:pathLst>
                <a:path extrusionOk="0" h="6126" w="6317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11"/>
            <p:cNvSpPr/>
            <p:nvPr/>
          </p:nvSpPr>
          <p:spPr>
            <a:xfrm>
              <a:off x="4771400" y="2202625"/>
              <a:ext cx="139100" cy="116525"/>
            </a:xfrm>
            <a:custGeom>
              <a:rect b="b" l="l" r="r" t="t"/>
              <a:pathLst>
                <a:path extrusionOk="0" h="4661" w="5564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11"/>
            <p:cNvSpPr/>
            <p:nvPr/>
          </p:nvSpPr>
          <p:spPr>
            <a:xfrm>
              <a:off x="4814900" y="2264025"/>
              <a:ext cx="99000" cy="100850"/>
            </a:xfrm>
            <a:custGeom>
              <a:rect b="b" l="l" r="r" t="t"/>
              <a:pathLst>
                <a:path extrusionOk="0" h="4034" w="396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11"/>
            <p:cNvSpPr/>
            <p:nvPr/>
          </p:nvSpPr>
          <p:spPr>
            <a:xfrm>
              <a:off x="4824925" y="2310625"/>
              <a:ext cx="89025" cy="83625"/>
            </a:xfrm>
            <a:custGeom>
              <a:rect b="b" l="l" r="r" t="t"/>
              <a:pathLst>
                <a:path extrusionOk="0" h="3345" w="3561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11"/>
            <p:cNvSpPr/>
            <p:nvPr/>
          </p:nvSpPr>
          <p:spPr>
            <a:xfrm>
              <a:off x="4823075" y="2332450"/>
              <a:ext cx="87725" cy="95900"/>
            </a:xfrm>
            <a:custGeom>
              <a:rect b="b" l="l" r="r" t="t"/>
              <a:pathLst>
                <a:path extrusionOk="0" h="3836" w="3509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11"/>
            <p:cNvSpPr/>
            <p:nvPr/>
          </p:nvSpPr>
          <p:spPr>
            <a:xfrm>
              <a:off x="4747075" y="2226550"/>
              <a:ext cx="169000" cy="163900"/>
            </a:xfrm>
            <a:custGeom>
              <a:rect b="b" l="l" r="r" t="t"/>
              <a:pathLst>
                <a:path extrusionOk="0" h="6556" w="676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11"/>
            <p:cNvSpPr/>
            <p:nvPr/>
          </p:nvSpPr>
          <p:spPr>
            <a:xfrm>
              <a:off x="4821150" y="2257000"/>
              <a:ext cx="100125" cy="135850"/>
            </a:xfrm>
            <a:custGeom>
              <a:rect b="b" l="l" r="r" t="t"/>
              <a:pathLst>
                <a:path extrusionOk="0" h="5434" w="4005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11"/>
            <p:cNvSpPr/>
            <p:nvPr/>
          </p:nvSpPr>
          <p:spPr>
            <a:xfrm>
              <a:off x="4806925" y="2239050"/>
              <a:ext cx="112850" cy="124525"/>
            </a:xfrm>
            <a:custGeom>
              <a:rect b="b" l="l" r="r" t="t"/>
              <a:pathLst>
                <a:path extrusionOk="0" h="4981" w="4514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11"/>
            <p:cNvSpPr/>
            <p:nvPr/>
          </p:nvSpPr>
          <p:spPr>
            <a:xfrm>
              <a:off x="4817600" y="2316600"/>
              <a:ext cx="100825" cy="119100"/>
            </a:xfrm>
            <a:custGeom>
              <a:rect b="b" l="l" r="r" t="t"/>
              <a:pathLst>
                <a:path extrusionOk="0" h="4764" w="4033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11"/>
            <p:cNvSpPr/>
            <p:nvPr/>
          </p:nvSpPr>
          <p:spPr>
            <a:xfrm>
              <a:off x="4834000" y="2364325"/>
              <a:ext cx="84000" cy="115700"/>
            </a:xfrm>
            <a:custGeom>
              <a:rect b="b" l="l" r="r" t="t"/>
              <a:pathLst>
                <a:path extrusionOk="0" h="4628" w="336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11"/>
            <p:cNvSpPr/>
            <p:nvPr/>
          </p:nvSpPr>
          <p:spPr>
            <a:xfrm>
              <a:off x="4753425" y="2289625"/>
              <a:ext cx="166550" cy="207125"/>
            </a:xfrm>
            <a:custGeom>
              <a:rect b="b" l="l" r="r" t="t"/>
              <a:pathLst>
                <a:path extrusionOk="0" h="8285" w="6662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11"/>
            <p:cNvSpPr/>
            <p:nvPr/>
          </p:nvSpPr>
          <p:spPr>
            <a:xfrm>
              <a:off x="4832525" y="2185475"/>
              <a:ext cx="84450" cy="95450"/>
            </a:xfrm>
            <a:custGeom>
              <a:rect b="b" l="l" r="r" t="t"/>
              <a:pathLst>
                <a:path extrusionOk="0" h="3818" w="3378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11"/>
            <p:cNvSpPr/>
            <p:nvPr/>
          </p:nvSpPr>
          <p:spPr>
            <a:xfrm>
              <a:off x="4852075" y="2151300"/>
              <a:ext cx="107500" cy="111150"/>
            </a:xfrm>
            <a:custGeom>
              <a:rect b="b" l="l" r="r" t="t"/>
              <a:pathLst>
                <a:path extrusionOk="0" h="4446" w="430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11"/>
            <p:cNvSpPr/>
            <p:nvPr/>
          </p:nvSpPr>
          <p:spPr>
            <a:xfrm>
              <a:off x="4858425" y="2128625"/>
              <a:ext cx="84025" cy="97300"/>
            </a:xfrm>
            <a:custGeom>
              <a:rect b="b" l="l" r="r" t="t"/>
              <a:pathLst>
                <a:path extrusionOk="0" h="3892" w="3361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11"/>
            <p:cNvSpPr/>
            <p:nvPr/>
          </p:nvSpPr>
          <p:spPr>
            <a:xfrm>
              <a:off x="4841725" y="2072500"/>
              <a:ext cx="101750" cy="111700"/>
            </a:xfrm>
            <a:custGeom>
              <a:rect b="b" l="l" r="r" t="t"/>
              <a:pathLst>
                <a:path extrusionOk="0" h="4468" w="407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11"/>
            <p:cNvSpPr/>
            <p:nvPr/>
          </p:nvSpPr>
          <p:spPr>
            <a:xfrm>
              <a:off x="4879750" y="2056575"/>
              <a:ext cx="55475" cy="80600"/>
            </a:xfrm>
            <a:custGeom>
              <a:rect b="b" l="l" r="r" t="t"/>
              <a:pathLst>
                <a:path extrusionOk="0" h="3224" w="2219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11"/>
            <p:cNvSpPr/>
            <p:nvPr/>
          </p:nvSpPr>
          <p:spPr>
            <a:xfrm>
              <a:off x="4850250" y="1990175"/>
              <a:ext cx="82225" cy="107550"/>
            </a:xfrm>
            <a:custGeom>
              <a:rect b="b" l="l" r="r" t="t"/>
              <a:pathLst>
                <a:path extrusionOk="0" h="4302" w="3289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11"/>
            <p:cNvSpPr/>
            <p:nvPr/>
          </p:nvSpPr>
          <p:spPr>
            <a:xfrm>
              <a:off x="4863900" y="1962875"/>
              <a:ext cx="50475" cy="60875"/>
            </a:xfrm>
            <a:custGeom>
              <a:rect b="b" l="l" r="r" t="t"/>
              <a:pathLst>
                <a:path extrusionOk="0" h="2435" w="2019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11"/>
            <p:cNvSpPr/>
            <p:nvPr/>
          </p:nvSpPr>
          <p:spPr>
            <a:xfrm>
              <a:off x="4711075" y="2709300"/>
              <a:ext cx="137750" cy="216225"/>
            </a:xfrm>
            <a:custGeom>
              <a:rect b="b" l="l" r="r" t="t"/>
              <a:pathLst>
                <a:path extrusionOk="0" h="8649" w="551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11"/>
            <p:cNvSpPr/>
            <p:nvPr/>
          </p:nvSpPr>
          <p:spPr>
            <a:xfrm>
              <a:off x="4744350" y="2711100"/>
              <a:ext cx="59700" cy="126875"/>
            </a:xfrm>
            <a:custGeom>
              <a:rect b="b" l="l" r="r" t="t"/>
              <a:pathLst>
                <a:path extrusionOk="0" h="5075" w="2388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11"/>
            <p:cNvSpPr/>
            <p:nvPr/>
          </p:nvSpPr>
          <p:spPr>
            <a:xfrm>
              <a:off x="4740700" y="2664275"/>
              <a:ext cx="32525" cy="117250"/>
            </a:xfrm>
            <a:custGeom>
              <a:rect b="b" l="l" r="r" t="t"/>
              <a:pathLst>
                <a:path extrusionOk="0" h="4690" w="1301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11"/>
            <p:cNvSpPr/>
            <p:nvPr/>
          </p:nvSpPr>
          <p:spPr>
            <a:xfrm>
              <a:off x="4798625" y="2748525"/>
              <a:ext cx="51400" cy="118350"/>
            </a:xfrm>
            <a:custGeom>
              <a:rect b="b" l="l" r="r" t="t"/>
              <a:pathLst>
                <a:path extrusionOk="0" h="4734" w="2056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11"/>
            <p:cNvSpPr/>
            <p:nvPr/>
          </p:nvSpPr>
          <p:spPr>
            <a:xfrm>
              <a:off x="4789800" y="2656075"/>
              <a:ext cx="80525" cy="187075"/>
            </a:xfrm>
            <a:custGeom>
              <a:rect b="b" l="l" r="r" t="t"/>
              <a:pathLst>
                <a:path extrusionOk="0" h="7483" w="3221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11"/>
            <p:cNvSpPr/>
            <p:nvPr/>
          </p:nvSpPr>
          <p:spPr>
            <a:xfrm>
              <a:off x="4810100" y="2704525"/>
              <a:ext cx="73400" cy="126175"/>
            </a:xfrm>
            <a:custGeom>
              <a:rect b="b" l="l" r="r" t="t"/>
              <a:pathLst>
                <a:path extrusionOk="0" h="5047" w="2936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11"/>
            <p:cNvSpPr/>
            <p:nvPr/>
          </p:nvSpPr>
          <p:spPr>
            <a:xfrm>
              <a:off x="4690175" y="2883575"/>
              <a:ext cx="113425" cy="225600"/>
            </a:xfrm>
            <a:custGeom>
              <a:rect b="b" l="l" r="r" t="t"/>
              <a:pathLst>
                <a:path extrusionOk="0" h="9024" w="4537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11"/>
            <p:cNvSpPr/>
            <p:nvPr/>
          </p:nvSpPr>
          <p:spPr>
            <a:xfrm>
              <a:off x="4744850" y="3102575"/>
              <a:ext cx="34325" cy="119125"/>
            </a:xfrm>
            <a:custGeom>
              <a:rect b="b" l="l" r="r" t="t"/>
              <a:pathLst>
                <a:path extrusionOk="0" h="4765" w="1373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11"/>
            <p:cNvSpPr/>
            <p:nvPr/>
          </p:nvSpPr>
          <p:spPr>
            <a:xfrm>
              <a:off x="4764150" y="3218150"/>
              <a:ext cx="14725" cy="73675"/>
            </a:xfrm>
            <a:custGeom>
              <a:rect b="b" l="l" r="r" t="t"/>
              <a:pathLst>
                <a:path extrusionOk="0" h="2947" w="589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11"/>
            <p:cNvSpPr/>
            <p:nvPr/>
          </p:nvSpPr>
          <p:spPr>
            <a:xfrm>
              <a:off x="4760500" y="3223750"/>
              <a:ext cx="37125" cy="79400"/>
            </a:xfrm>
            <a:custGeom>
              <a:rect b="b" l="l" r="r" t="t"/>
              <a:pathLst>
                <a:path extrusionOk="0" h="3176" w="1485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11"/>
            <p:cNvSpPr/>
            <p:nvPr/>
          </p:nvSpPr>
          <p:spPr>
            <a:xfrm>
              <a:off x="4770975" y="3213025"/>
              <a:ext cx="31125" cy="88500"/>
            </a:xfrm>
            <a:custGeom>
              <a:rect b="b" l="l" r="r" t="t"/>
              <a:pathLst>
                <a:path extrusionOk="0" h="3540" w="1245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11"/>
            <p:cNvSpPr/>
            <p:nvPr/>
          </p:nvSpPr>
          <p:spPr>
            <a:xfrm>
              <a:off x="4770650" y="3160050"/>
              <a:ext cx="46925" cy="150675"/>
            </a:xfrm>
            <a:custGeom>
              <a:rect b="b" l="l" r="r" t="t"/>
              <a:pathLst>
                <a:path extrusionOk="0" h="6027" w="1877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11"/>
            <p:cNvSpPr/>
            <p:nvPr/>
          </p:nvSpPr>
          <p:spPr>
            <a:xfrm>
              <a:off x="4787975" y="3136300"/>
              <a:ext cx="39425" cy="135600"/>
            </a:xfrm>
            <a:custGeom>
              <a:rect b="b" l="l" r="r" t="t"/>
              <a:pathLst>
                <a:path extrusionOk="0" h="5424" w="1577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11"/>
            <p:cNvSpPr/>
            <p:nvPr/>
          </p:nvSpPr>
          <p:spPr>
            <a:xfrm>
              <a:off x="4792450" y="3097600"/>
              <a:ext cx="29600" cy="132500"/>
            </a:xfrm>
            <a:custGeom>
              <a:rect b="b" l="l" r="r" t="t"/>
              <a:pathLst>
                <a:path extrusionOk="0" h="5300" w="1184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11"/>
            <p:cNvSpPr/>
            <p:nvPr/>
          </p:nvSpPr>
          <p:spPr>
            <a:xfrm>
              <a:off x="4803575" y="3055150"/>
              <a:ext cx="20250" cy="139550"/>
            </a:xfrm>
            <a:custGeom>
              <a:rect b="b" l="l" r="r" t="t"/>
              <a:pathLst>
                <a:path extrusionOk="0" h="5582" w="81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11"/>
            <p:cNvSpPr/>
            <p:nvPr/>
          </p:nvSpPr>
          <p:spPr>
            <a:xfrm>
              <a:off x="4802500" y="3047050"/>
              <a:ext cx="41050" cy="143700"/>
            </a:xfrm>
            <a:custGeom>
              <a:rect b="b" l="l" r="r" t="t"/>
              <a:pathLst>
                <a:path extrusionOk="0" h="5748" w="1642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1"/>
            <p:cNvSpPr/>
            <p:nvPr/>
          </p:nvSpPr>
          <p:spPr>
            <a:xfrm>
              <a:off x="4828100" y="2979300"/>
              <a:ext cx="28475" cy="148975"/>
            </a:xfrm>
            <a:custGeom>
              <a:rect b="b" l="l" r="r" t="t"/>
              <a:pathLst>
                <a:path extrusionOk="0" h="5959" w="1139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11"/>
            <p:cNvSpPr/>
            <p:nvPr/>
          </p:nvSpPr>
          <p:spPr>
            <a:xfrm>
              <a:off x="4827375" y="2942900"/>
              <a:ext cx="28875" cy="172525"/>
            </a:xfrm>
            <a:custGeom>
              <a:rect b="b" l="l" r="r" t="t"/>
              <a:pathLst>
                <a:path extrusionOk="0" h="6901" w="1155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11"/>
            <p:cNvSpPr/>
            <p:nvPr/>
          </p:nvSpPr>
          <p:spPr>
            <a:xfrm>
              <a:off x="4819650" y="3052375"/>
              <a:ext cx="4475" cy="20025"/>
            </a:xfrm>
            <a:custGeom>
              <a:rect b="b" l="l" r="r" t="t"/>
              <a:pathLst>
                <a:path extrusionOk="0" h="801" w="179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11"/>
            <p:cNvSpPr/>
            <p:nvPr/>
          </p:nvSpPr>
          <p:spPr>
            <a:xfrm>
              <a:off x="4737850" y="3042325"/>
              <a:ext cx="75825" cy="133950"/>
            </a:xfrm>
            <a:custGeom>
              <a:rect b="b" l="l" r="r" t="t"/>
              <a:pathLst>
                <a:path extrusionOk="0" h="5358" w="3033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11"/>
            <p:cNvSpPr/>
            <p:nvPr/>
          </p:nvSpPr>
          <p:spPr>
            <a:xfrm>
              <a:off x="4725200" y="3000275"/>
              <a:ext cx="81675" cy="225475"/>
            </a:xfrm>
            <a:custGeom>
              <a:rect b="b" l="l" r="r" t="t"/>
              <a:pathLst>
                <a:path extrusionOk="0" h="9019" w="3267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11"/>
            <p:cNvSpPr/>
            <p:nvPr/>
          </p:nvSpPr>
          <p:spPr>
            <a:xfrm>
              <a:off x="4738300" y="3205275"/>
              <a:ext cx="40275" cy="117975"/>
            </a:xfrm>
            <a:custGeom>
              <a:rect b="b" l="l" r="r" t="t"/>
              <a:pathLst>
                <a:path extrusionOk="0" h="4719" w="1611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11"/>
            <p:cNvSpPr/>
            <p:nvPr/>
          </p:nvSpPr>
          <p:spPr>
            <a:xfrm>
              <a:off x="4744625" y="3252775"/>
              <a:ext cx="16400" cy="93475"/>
            </a:xfrm>
            <a:custGeom>
              <a:rect b="b" l="l" r="r" t="t"/>
              <a:pathLst>
                <a:path extrusionOk="0" h="3739" w="656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11"/>
            <p:cNvSpPr/>
            <p:nvPr/>
          </p:nvSpPr>
          <p:spPr>
            <a:xfrm>
              <a:off x="4743450" y="3272150"/>
              <a:ext cx="21750" cy="94400"/>
            </a:xfrm>
            <a:custGeom>
              <a:rect b="b" l="l" r="r" t="t"/>
              <a:pathLst>
                <a:path extrusionOk="0" h="3776" w="87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11"/>
            <p:cNvSpPr/>
            <p:nvPr/>
          </p:nvSpPr>
          <p:spPr>
            <a:xfrm>
              <a:off x="4742800" y="3270500"/>
              <a:ext cx="27450" cy="114875"/>
            </a:xfrm>
            <a:custGeom>
              <a:rect b="b" l="l" r="r" t="t"/>
              <a:pathLst>
                <a:path extrusionOk="0" h="4595" w="1098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11"/>
            <p:cNvSpPr/>
            <p:nvPr/>
          </p:nvSpPr>
          <p:spPr>
            <a:xfrm>
              <a:off x="4748200" y="3262950"/>
              <a:ext cx="25025" cy="104250"/>
            </a:xfrm>
            <a:custGeom>
              <a:rect b="b" l="l" r="r" t="t"/>
              <a:pathLst>
                <a:path extrusionOk="0" h="4170" w="1001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11"/>
            <p:cNvSpPr/>
            <p:nvPr/>
          </p:nvSpPr>
          <p:spPr>
            <a:xfrm>
              <a:off x="4751875" y="3256525"/>
              <a:ext cx="29400" cy="116375"/>
            </a:xfrm>
            <a:custGeom>
              <a:rect b="b" l="l" r="r" t="t"/>
              <a:pathLst>
                <a:path extrusionOk="0" h="4655" w="1176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11"/>
            <p:cNvSpPr/>
            <p:nvPr/>
          </p:nvSpPr>
          <p:spPr>
            <a:xfrm>
              <a:off x="4754100" y="3188275"/>
              <a:ext cx="46500" cy="163250"/>
            </a:xfrm>
            <a:custGeom>
              <a:rect b="b" l="l" r="r" t="t"/>
              <a:pathLst>
                <a:path extrusionOk="0" h="6530" w="186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11"/>
            <p:cNvSpPr/>
            <p:nvPr/>
          </p:nvSpPr>
          <p:spPr>
            <a:xfrm>
              <a:off x="4704300" y="3043675"/>
              <a:ext cx="74275" cy="227050"/>
            </a:xfrm>
            <a:custGeom>
              <a:rect b="b" l="l" r="r" t="t"/>
              <a:pathLst>
                <a:path extrusionOk="0" h="9082" w="2971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11"/>
            <p:cNvSpPr/>
            <p:nvPr/>
          </p:nvSpPr>
          <p:spPr>
            <a:xfrm>
              <a:off x="4734425" y="3079625"/>
              <a:ext cx="45950" cy="155450"/>
            </a:xfrm>
            <a:custGeom>
              <a:rect b="b" l="l" r="r" t="t"/>
              <a:pathLst>
                <a:path extrusionOk="0" h="6218" w="1838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11"/>
            <p:cNvSpPr/>
            <p:nvPr/>
          </p:nvSpPr>
          <p:spPr>
            <a:xfrm>
              <a:off x="4722550" y="3041900"/>
              <a:ext cx="56025" cy="158650"/>
            </a:xfrm>
            <a:custGeom>
              <a:rect b="b" l="l" r="r" t="t"/>
              <a:pathLst>
                <a:path extrusionOk="0" h="6346" w="2241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11"/>
            <p:cNvSpPr/>
            <p:nvPr/>
          </p:nvSpPr>
          <p:spPr>
            <a:xfrm>
              <a:off x="4844375" y="2866850"/>
              <a:ext cx="37200" cy="156175"/>
            </a:xfrm>
            <a:custGeom>
              <a:rect b="b" l="l" r="r" t="t"/>
              <a:pathLst>
                <a:path extrusionOk="0" h="6247" w="1488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11"/>
            <p:cNvSpPr/>
            <p:nvPr/>
          </p:nvSpPr>
          <p:spPr>
            <a:xfrm>
              <a:off x="4857500" y="2755075"/>
              <a:ext cx="50875" cy="253450"/>
            </a:xfrm>
            <a:custGeom>
              <a:rect b="b" l="l" r="r" t="t"/>
              <a:pathLst>
                <a:path extrusionOk="0" h="10138" w="2035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11"/>
            <p:cNvSpPr/>
            <p:nvPr/>
          </p:nvSpPr>
          <p:spPr>
            <a:xfrm>
              <a:off x="4861400" y="2685450"/>
              <a:ext cx="52325" cy="294850"/>
            </a:xfrm>
            <a:custGeom>
              <a:rect b="b" l="l" r="r" t="t"/>
              <a:pathLst>
                <a:path extrusionOk="0" h="11794" w="2093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11"/>
            <p:cNvSpPr/>
            <p:nvPr/>
          </p:nvSpPr>
          <p:spPr>
            <a:xfrm>
              <a:off x="4876700" y="2632000"/>
              <a:ext cx="52500" cy="297400"/>
            </a:xfrm>
            <a:custGeom>
              <a:rect b="b" l="l" r="r" t="t"/>
              <a:pathLst>
                <a:path extrusionOk="0" h="11896" w="210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11"/>
            <p:cNvSpPr/>
            <p:nvPr/>
          </p:nvSpPr>
          <p:spPr>
            <a:xfrm>
              <a:off x="4882150" y="2568425"/>
              <a:ext cx="35150" cy="216125"/>
            </a:xfrm>
            <a:custGeom>
              <a:rect b="b" l="l" r="r" t="t"/>
              <a:pathLst>
                <a:path extrusionOk="0" h="8645" w="1406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11"/>
            <p:cNvSpPr/>
            <p:nvPr/>
          </p:nvSpPr>
          <p:spPr>
            <a:xfrm>
              <a:off x="4899525" y="2465150"/>
              <a:ext cx="33550" cy="201625"/>
            </a:xfrm>
            <a:custGeom>
              <a:rect b="b" l="l" r="r" t="t"/>
              <a:pathLst>
                <a:path extrusionOk="0" h="8065" w="1342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11"/>
            <p:cNvSpPr/>
            <p:nvPr/>
          </p:nvSpPr>
          <p:spPr>
            <a:xfrm>
              <a:off x="4923725" y="2385875"/>
              <a:ext cx="29275" cy="207275"/>
            </a:xfrm>
            <a:custGeom>
              <a:rect b="b" l="l" r="r" t="t"/>
              <a:pathLst>
                <a:path extrusionOk="0" h="8291" w="1171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11"/>
            <p:cNvSpPr/>
            <p:nvPr/>
          </p:nvSpPr>
          <p:spPr>
            <a:xfrm>
              <a:off x="4914600" y="2472750"/>
              <a:ext cx="19350" cy="104725"/>
            </a:xfrm>
            <a:custGeom>
              <a:rect b="b" l="l" r="r" t="t"/>
              <a:pathLst>
                <a:path extrusionOk="0" h="4189" w="774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11"/>
            <p:cNvSpPr/>
            <p:nvPr/>
          </p:nvSpPr>
          <p:spPr>
            <a:xfrm>
              <a:off x="4915475" y="2367850"/>
              <a:ext cx="23850" cy="191975"/>
            </a:xfrm>
            <a:custGeom>
              <a:rect b="b" l="l" r="r" t="t"/>
              <a:pathLst>
                <a:path extrusionOk="0" h="7679" w="954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11"/>
            <p:cNvSpPr/>
            <p:nvPr/>
          </p:nvSpPr>
          <p:spPr>
            <a:xfrm>
              <a:off x="4910125" y="2293275"/>
              <a:ext cx="20575" cy="285075"/>
            </a:xfrm>
            <a:custGeom>
              <a:rect b="b" l="l" r="r" t="t"/>
              <a:pathLst>
                <a:path extrusionOk="0" h="11403" w="823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11"/>
            <p:cNvSpPr/>
            <p:nvPr/>
          </p:nvSpPr>
          <p:spPr>
            <a:xfrm>
              <a:off x="4924700" y="2281125"/>
              <a:ext cx="21775" cy="147725"/>
            </a:xfrm>
            <a:custGeom>
              <a:rect b="b" l="l" r="r" t="t"/>
              <a:pathLst>
                <a:path extrusionOk="0" h="5909" w="871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11"/>
            <p:cNvSpPr/>
            <p:nvPr/>
          </p:nvSpPr>
          <p:spPr>
            <a:xfrm>
              <a:off x="4785250" y="2153300"/>
              <a:ext cx="123075" cy="91175"/>
            </a:xfrm>
            <a:custGeom>
              <a:rect b="b" l="l" r="r" t="t"/>
              <a:pathLst>
                <a:path extrusionOk="0" h="3647" w="4923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11"/>
            <p:cNvSpPr/>
            <p:nvPr/>
          </p:nvSpPr>
          <p:spPr>
            <a:xfrm>
              <a:off x="4764625" y="2124425"/>
              <a:ext cx="152450" cy="131675"/>
            </a:xfrm>
            <a:custGeom>
              <a:rect b="b" l="l" r="r" t="t"/>
              <a:pathLst>
                <a:path extrusionOk="0" h="5267" w="6098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11"/>
            <p:cNvSpPr/>
            <p:nvPr/>
          </p:nvSpPr>
          <p:spPr>
            <a:xfrm>
              <a:off x="4837800" y="2114175"/>
              <a:ext cx="92375" cy="83800"/>
            </a:xfrm>
            <a:custGeom>
              <a:rect b="b" l="l" r="r" t="t"/>
              <a:pathLst>
                <a:path extrusionOk="0" h="3352" w="3695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11"/>
            <p:cNvSpPr/>
            <p:nvPr/>
          </p:nvSpPr>
          <p:spPr>
            <a:xfrm>
              <a:off x="4804600" y="2077400"/>
              <a:ext cx="137300" cy="113700"/>
            </a:xfrm>
            <a:custGeom>
              <a:rect b="b" l="l" r="r" t="t"/>
              <a:pathLst>
                <a:path extrusionOk="0" h="4548" w="5492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11"/>
            <p:cNvSpPr/>
            <p:nvPr/>
          </p:nvSpPr>
          <p:spPr>
            <a:xfrm>
              <a:off x="4823650" y="2054175"/>
              <a:ext cx="115725" cy="117350"/>
            </a:xfrm>
            <a:custGeom>
              <a:rect b="b" l="l" r="r" t="t"/>
              <a:pathLst>
                <a:path extrusionOk="0" h="4694" w="4629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11"/>
            <p:cNvSpPr/>
            <p:nvPr/>
          </p:nvSpPr>
          <p:spPr>
            <a:xfrm>
              <a:off x="4835400" y="2043475"/>
              <a:ext cx="104950" cy="103600"/>
            </a:xfrm>
            <a:custGeom>
              <a:rect b="b" l="l" r="r" t="t"/>
              <a:pathLst>
                <a:path extrusionOk="0" h="4144" w="4198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11"/>
            <p:cNvSpPr/>
            <p:nvPr/>
          </p:nvSpPr>
          <p:spPr>
            <a:xfrm>
              <a:off x="4860725" y="2043825"/>
              <a:ext cx="83525" cy="81050"/>
            </a:xfrm>
            <a:custGeom>
              <a:rect b="b" l="l" r="r" t="t"/>
              <a:pathLst>
                <a:path extrusionOk="0" h="3242" w="3341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11"/>
            <p:cNvSpPr/>
            <p:nvPr/>
          </p:nvSpPr>
          <p:spPr>
            <a:xfrm>
              <a:off x="4863925" y="2024000"/>
              <a:ext cx="63200" cy="70275"/>
            </a:xfrm>
            <a:custGeom>
              <a:rect b="b" l="l" r="r" t="t"/>
              <a:pathLst>
                <a:path extrusionOk="0" h="2811" w="2528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11"/>
            <p:cNvSpPr/>
            <p:nvPr/>
          </p:nvSpPr>
          <p:spPr>
            <a:xfrm>
              <a:off x="4838025" y="1978775"/>
              <a:ext cx="87450" cy="79950"/>
            </a:xfrm>
            <a:custGeom>
              <a:rect b="b" l="l" r="r" t="t"/>
              <a:pathLst>
                <a:path extrusionOk="0" h="3198" w="3498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11"/>
            <p:cNvSpPr/>
            <p:nvPr/>
          </p:nvSpPr>
          <p:spPr>
            <a:xfrm>
              <a:off x="4814900" y="1939025"/>
              <a:ext cx="102700" cy="83475"/>
            </a:xfrm>
            <a:custGeom>
              <a:rect b="b" l="l" r="r" t="t"/>
              <a:pathLst>
                <a:path extrusionOk="0" h="3339" w="4108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11"/>
            <p:cNvSpPr/>
            <p:nvPr/>
          </p:nvSpPr>
          <p:spPr>
            <a:xfrm>
              <a:off x="4833475" y="1883325"/>
              <a:ext cx="102600" cy="115975"/>
            </a:xfrm>
            <a:custGeom>
              <a:rect b="b" l="l" r="r" t="t"/>
              <a:pathLst>
                <a:path extrusionOk="0" h="4639" w="4104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11"/>
            <p:cNvSpPr/>
            <p:nvPr/>
          </p:nvSpPr>
          <p:spPr>
            <a:xfrm>
              <a:off x="4798350" y="1964500"/>
              <a:ext cx="95950" cy="101950"/>
            </a:xfrm>
            <a:custGeom>
              <a:rect b="b" l="l" r="r" t="t"/>
              <a:pathLst>
                <a:path extrusionOk="0" h="4078" w="3838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11"/>
            <p:cNvSpPr/>
            <p:nvPr/>
          </p:nvSpPr>
          <p:spPr>
            <a:xfrm>
              <a:off x="4812675" y="1978275"/>
              <a:ext cx="51025" cy="78125"/>
            </a:xfrm>
            <a:custGeom>
              <a:rect b="b" l="l" r="r" t="t"/>
              <a:pathLst>
                <a:path extrusionOk="0" h="3125" w="2041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11"/>
            <p:cNvSpPr/>
            <p:nvPr/>
          </p:nvSpPr>
          <p:spPr>
            <a:xfrm>
              <a:off x="4818525" y="2040775"/>
              <a:ext cx="66800" cy="93025"/>
            </a:xfrm>
            <a:custGeom>
              <a:rect b="b" l="l" r="r" t="t"/>
              <a:pathLst>
                <a:path extrusionOk="0" h="3721" w="2672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11"/>
            <p:cNvSpPr/>
            <p:nvPr/>
          </p:nvSpPr>
          <p:spPr>
            <a:xfrm>
              <a:off x="4823525" y="2057525"/>
              <a:ext cx="39775" cy="51375"/>
            </a:xfrm>
            <a:custGeom>
              <a:rect b="b" l="l" r="r" t="t"/>
              <a:pathLst>
                <a:path extrusionOk="0" h="2055" w="1591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11"/>
            <p:cNvSpPr/>
            <p:nvPr/>
          </p:nvSpPr>
          <p:spPr>
            <a:xfrm>
              <a:off x="4939700" y="2684725"/>
              <a:ext cx="115400" cy="165900"/>
            </a:xfrm>
            <a:custGeom>
              <a:rect b="b" l="l" r="r" t="t"/>
              <a:pathLst>
                <a:path extrusionOk="0" h="6636" w="4616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11"/>
            <p:cNvSpPr/>
            <p:nvPr/>
          </p:nvSpPr>
          <p:spPr>
            <a:xfrm>
              <a:off x="4931050" y="2703450"/>
              <a:ext cx="55350" cy="66500"/>
            </a:xfrm>
            <a:custGeom>
              <a:rect b="b" l="l" r="r" t="t"/>
              <a:pathLst>
                <a:path extrusionOk="0" h="2660" w="2214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11"/>
            <p:cNvSpPr/>
            <p:nvPr/>
          </p:nvSpPr>
          <p:spPr>
            <a:xfrm>
              <a:off x="4936725" y="2703025"/>
              <a:ext cx="36100" cy="104125"/>
            </a:xfrm>
            <a:custGeom>
              <a:rect b="b" l="l" r="r" t="t"/>
              <a:pathLst>
                <a:path extrusionOk="0" h="4165" w="1444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11"/>
            <p:cNvSpPr/>
            <p:nvPr/>
          </p:nvSpPr>
          <p:spPr>
            <a:xfrm>
              <a:off x="4885725" y="2890100"/>
              <a:ext cx="87100" cy="175975"/>
            </a:xfrm>
            <a:custGeom>
              <a:rect b="b" l="l" r="r" t="t"/>
              <a:pathLst>
                <a:path extrusionOk="0" h="7039" w="3484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11"/>
            <p:cNvSpPr/>
            <p:nvPr/>
          </p:nvSpPr>
          <p:spPr>
            <a:xfrm>
              <a:off x="4908350" y="2920850"/>
              <a:ext cx="48300" cy="62275"/>
            </a:xfrm>
            <a:custGeom>
              <a:rect b="b" l="l" r="r" t="t"/>
              <a:pathLst>
                <a:path extrusionOk="0" h="2491" w="1932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11"/>
            <p:cNvSpPr/>
            <p:nvPr/>
          </p:nvSpPr>
          <p:spPr>
            <a:xfrm>
              <a:off x="4897925" y="3009225"/>
              <a:ext cx="52150" cy="54425"/>
            </a:xfrm>
            <a:custGeom>
              <a:rect b="b" l="l" r="r" t="t"/>
              <a:pathLst>
                <a:path extrusionOk="0" h="2177" w="2086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11"/>
            <p:cNvSpPr/>
            <p:nvPr/>
          </p:nvSpPr>
          <p:spPr>
            <a:xfrm>
              <a:off x="4866150" y="3052275"/>
              <a:ext cx="54325" cy="37100"/>
            </a:xfrm>
            <a:custGeom>
              <a:rect b="b" l="l" r="r" t="t"/>
              <a:pathLst>
                <a:path extrusionOk="0" h="1484" w="2173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11"/>
            <p:cNvSpPr/>
            <p:nvPr/>
          </p:nvSpPr>
          <p:spPr>
            <a:xfrm>
              <a:off x="4842300" y="3099975"/>
              <a:ext cx="66975" cy="62775"/>
            </a:xfrm>
            <a:custGeom>
              <a:rect b="b" l="l" r="r" t="t"/>
              <a:pathLst>
                <a:path extrusionOk="0" h="2511" w="2679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11"/>
            <p:cNvSpPr/>
            <p:nvPr/>
          </p:nvSpPr>
          <p:spPr>
            <a:xfrm>
              <a:off x="4849725" y="3140975"/>
              <a:ext cx="39300" cy="38950"/>
            </a:xfrm>
            <a:custGeom>
              <a:rect b="b" l="l" r="r" t="t"/>
              <a:pathLst>
                <a:path extrusionOk="0" h="1558" w="1572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11"/>
            <p:cNvSpPr/>
            <p:nvPr/>
          </p:nvSpPr>
          <p:spPr>
            <a:xfrm>
              <a:off x="4824400" y="3188425"/>
              <a:ext cx="64700" cy="72625"/>
            </a:xfrm>
            <a:custGeom>
              <a:rect b="b" l="l" r="r" t="t"/>
              <a:pathLst>
                <a:path extrusionOk="0" h="2905" w="2588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11"/>
            <p:cNvSpPr/>
            <p:nvPr/>
          </p:nvSpPr>
          <p:spPr>
            <a:xfrm>
              <a:off x="4818025" y="3212725"/>
              <a:ext cx="88000" cy="95250"/>
            </a:xfrm>
            <a:custGeom>
              <a:rect b="b" l="l" r="r" t="t"/>
              <a:pathLst>
                <a:path extrusionOk="0" h="3810" w="352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11"/>
            <p:cNvSpPr/>
            <p:nvPr/>
          </p:nvSpPr>
          <p:spPr>
            <a:xfrm>
              <a:off x="4817250" y="3234600"/>
              <a:ext cx="96850" cy="77950"/>
            </a:xfrm>
            <a:custGeom>
              <a:rect b="b" l="l" r="r" t="t"/>
              <a:pathLst>
                <a:path extrusionOk="0" h="3118" w="3874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11"/>
            <p:cNvSpPr/>
            <p:nvPr/>
          </p:nvSpPr>
          <p:spPr>
            <a:xfrm>
              <a:off x="4749825" y="2641125"/>
              <a:ext cx="125675" cy="185625"/>
            </a:xfrm>
            <a:custGeom>
              <a:rect b="b" l="l" r="r" t="t"/>
              <a:pathLst>
                <a:path extrusionOk="0" h="7425" w="5027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11"/>
            <p:cNvSpPr/>
            <p:nvPr/>
          </p:nvSpPr>
          <p:spPr>
            <a:xfrm>
              <a:off x="4783700" y="2647775"/>
              <a:ext cx="103225" cy="154625"/>
            </a:xfrm>
            <a:custGeom>
              <a:rect b="b" l="l" r="r" t="t"/>
              <a:pathLst>
                <a:path extrusionOk="0" h="6185" w="4129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11"/>
            <p:cNvSpPr/>
            <p:nvPr/>
          </p:nvSpPr>
          <p:spPr>
            <a:xfrm>
              <a:off x="4741675" y="2592925"/>
              <a:ext cx="123825" cy="162300"/>
            </a:xfrm>
            <a:custGeom>
              <a:rect b="b" l="l" r="r" t="t"/>
              <a:pathLst>
                <a:path extrusionOk="0" h="6492" w="4953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