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Fira Sans Black"/>
      <p:bold r:id="rId28"/>
      <p:boldItalic r:id="rId29"/>
    </p:embeddedFont>
    <p:embeddedFont>
      <p:font typeface="Fira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A2A8F1-C8AD-43AE-B98A-14248213AF4C}">
  <a:tblStyle styleId="{AFA2A8F1-C8AD-43AE-B98A-14248213AF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BFDF004-49A6-4422-A1F3-B9C5D4028E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FiraSansBlack-bold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-bold.fntdata"/><Relationship Id="rId30" Type="http://schemas.openxmlformats.org/officeDocument/2006/relationships/font" Target="fonts/FiraSans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-boldItalic.fntdata"/><Relationship Id="rId10" Type="http://schemas.openxmlformats.org/officeDocument/2006/relationships/slide" Target="slides/slide5.xml"/><Relationship Id="rId32" Type="http://schemas.openxmlformats.org/officeDocument/2006/relationships/font" Target="fonts/Fira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09f922ac4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409f922ac4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09f922ac4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409f922ac4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409f922ac4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409f922ac4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409f922ac4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409f922ac4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409f922ac4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409f922ac4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409f922ac4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409f922ac4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409f922ac4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409f922ac4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409f922ac4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409f922ac4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409f922ac4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409f922ac4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409f922ac4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409f922ac4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62ef9112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62ef9112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409f922db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409f922db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9646c4d46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9646c4d46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9646c4d463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9646c4d463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09f922ac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09f922a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09f922ac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09f922ac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09f922ac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09f922ac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09f922ac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09f922ac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409f922ac4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409f922ac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409f922ac4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409f922ac4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09f922ac4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09f922ac4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766850" y="1445000"/>
            <a:ext cx="3567000" cy="14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766850" y="2905900"/>
            <a:ext cx="3567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4766850" y="1445000"/>
            <a:ext cx="3567000" cy="14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</a:rPr>
              <a:t>Avance 1</a:t>
            </a:r>
            <a:endParaRPr sz="30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Sistema de Seguridad Perimetral</a:t>
            </a:r>
            <a:endParaRPr/>
          </a:p>
        </p:txBody>
      </p:sp>
      <p:grpSp>
        <p:nvGrpSpPr>
          <p:cNvPr id="51" name="Google Shape;51;p13"/>
          <p:cNvGrpSpPr/>
          <p:nvPr/>
        </p:nvGrpSpPr>
        <p:grpSpPr>
          <a:xfrm>
            <a:off x="-2395492" y="1167612"/>
            <a:ext cx="6967495" cy="3975885"/>
            <a:chOff x="2925068" y="2092209"/>
            <a:chExt cx="3288881" cy="1876746"/>
          </a:xfrm>
        </p:grpSpPr>
        <p:sp>
          <p:nvSpPr>
            <p:cNvPr id="52" name="Google Shape;52;p13"/>
            <p:cNvSpPr/>
            <p:nvPr/>
          </p:nvSpPr>
          <p:spPr>
            <a:xfrm>
              <a:off x="3215525" y="2092209"/>
              <a:ext cx="2707966" cy="1691850"/>
            </a:xfrm>
            <a:custGeom>
              <a:rect b="b" l="l" r="r" t="t"/>
              <a:pathLst>
                <a:path extrusionOk="0" h="51424" w="82309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3323634" y="2235192"/>
              <a:ext cx="2492537" cy="1468557"/>
            </a:xfrm>
            <a:custGeom>
              <a:rect b="b" l="l" r="r" t="t"/>
              <a:pathLst>
                <a:path extrusionOk="0" h="44637" w="75761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925068" y="3784023"/>
              <a:ext cx="3288881" cy="184931"/>
            </a:xfrm>
            <a:custGeom>
              <a:rect b="b" l="l" r="r" t="t"/>
              <a:pathLst>
                <a:path extrusionOk="0" h="5621" w="99966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180924" y="3783234"/>
              <a:ext cx="777592" cy="56062"/>
            </a:xfrm>
            <a:custGeom>
              <a:rect b="b" l="l" r="r" t="t"/>
              <a:pathLst>
                <a:path extrusionOk="0" h="1704" w="23635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323059" y="2235192"/>
              <a:ext cx="2492899" cy="1468557"/>
            </a:xfrm>
            <a:custGeom>
              <a:rect b="b" l="l" r="r" t="t"/>
              <a:pathLst>
                <a:path extrusionOk="0" h="44637" w="75772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150738" y="2399297"/>
              <a:ext cx="837535" cy="1077278"/>
            </a:xfrm>
            <a:custGeom>
              <a:rect b="b" l="l" r="r" t="t"/>
              <a:pathLst>
                <a:path extrusionOk="0" h="32744" w="25457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176203" y="2431835"/>
              <a:ext cx="786606" cy="1012201"/>
            </a:xfrm>
            <a:custGeom>
              <a:rect b="b" l="l" r="r" t="t"/>
              <a:pathLst>
                <a:path extrusionOk="0" fill="none" h="30766" w="23909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cap="flat" cmpd="sng" w="7750">
              <a:solidFill>
                <a:srgbClr val="FCFCFC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479392" y="2781627"/>
              <a:ext cx="180226" cy="313011"/>
            </a:xfrm>
            <a:custGeom>
              <a:rect b="b" l="l" r="r" t="t"/>
              <a:pathLst>
                <a:path extrusionOk="0" h="9514" w="5478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60" name="Google Shape;60;p13"/>
          <p:cNvGraphicFramePr/>
          <p:nvPr/>
        </p:nvGraphicFramePr>
        <p:xfrm>
          <a:off x="4917550" y="315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{AFA2A8F1-C8AD-43AE-B98A-14248213AF4C}</a:tableStyleId>
              </a:tblPr>
              <a:tblGrid>
                <a:gridCol w="1345575"/>
                <a:gridCol w="2269925"/>
              </a:tblGrid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Integrantes:</a:t>
                      </a:r>
                      <a:endParaRPr b="1" sz="16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Ernesto García</a:t>
                      </a:r>
                      <a:endParaRPr sz="16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Daniel Ramírez</a:t>
                      </a:r>
                      <a:endParaRPr sz="16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Curso:</a:t>
                      </a:r>
                      <a:endParaRPr b="1" sz="16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Proyecto IV</a:t>
                      </a:r>
                      <a:endParaRPr sz="16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Profesor:</a:t>
                      </a:r>
                      <a:endParaRPr b="1" sz="16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Diego Aracena Pizarro</a:t>
                      </a:r>
                      <a:endParaRPr sz="16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5144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9275" y="152400"/>
            <a:ext cx="6286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Organización del proyecto</a:t>
            </a:r>
            <a:endParaRPr/>
          </a:p>
        </p:txBody>
      </p:sp>
      <p:pic>
        <p:nvPicPr>
          <p:cNvPr id="348" name="Google Shape;3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75" y="1257225"/>
            <a:ext cx="1292875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450" y="2403625"/>
            <a:ext cx="710722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988" y="3550025"/>
            <a:ext cx="1297642" cy="7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2"/>
          <p:cNvSpPr txBox="1"/>
          <p:nvPr/>
        </p:nvSpPr>
        <p:spPr>
          <a:xfrm>
            <a:off x="2360925" y="1400375"/>
            <a:ext cx="5279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"/>
                <a:ea typeface="Fira Sans"/>
                <a:cs typeface="Fira Sans"/>
                <a:sym typeface="Fira Sans"/>
              </a:rPr>
              <a:t>Utilizado como un espacio de trabajo que permite subir archivos, tareas a realizar, bitácoras e informes.</a:t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"/>
                <a:ea typeface="Fira Sans"/>
                <a:cs typeface="Fira Sans"/>
                <a:sym typeface="Fira Sans"/>
              </a:rPr>
              <a:t>Utilizado como un medio para dudas y consultas sobre el proyecto, organizar reuniones o informar a los otros miembros del equipo.</a:t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"/>
                <a:ea typeface="Fira Sans"/>
                <a:cs typeface="Fira Sans"/>
                <a:sym typeface="Fira Sans"/>
              </a:rPr>
              <a:t>Utilizado como repositorio para la solución a desarrollar, a la cual sólo tiene acceso el equipo de trabajo.</a:t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3"/>
          <p:cNvPicPr preferRelativeResize="0"/>
          <p:nvPr/>
        </p:nvPicPr>
        <p:blipFill rotWithShape="1">
          <a:blip r:embed="rId3">
            <a:alphaModFix/>
          </a:blip>
          <a:srcRect b="6040" l="3512" r="2810" t="4063"/>
          <a:stretch/>
        </p:blipFill>
        <p:spPr>
          <a:xfrm>
            <a:off x="842000" y="76200"/>
            <a:ext cx="746000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pic>
        <p:nvPicPr>
          <p:cNvPr id="362" name="Google Shape;3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588" y="939450"/>
            <a:ext cx="6880823" cy="39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100" y="3251125"/>
            <a:ext cx="3176852" cy="139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Arquitectura del sistema</a:t>
            </a:r>
            <a:endParaRPr/>
          </a:p>
        </p:txBody>
      </p:sp>
      <p:pic>
        <p:nvPicPr>
          <p:cNvPr id="369" name="Google Shape;3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50" y="1051225"/>
            <a:ext cx="8647100" cy="39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de contexto</a:t>
            </a:r>
            <a:endParaRPr/>
          </a:p>
        </p:txBody>
      </p:sp>
      <p:pic>
        <p:nvPicPr>
          <p:cNvPr id="375" name="Google Shape;3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025" y="1453400"/>
            <a:ext cx="558165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Diagrama de casos de uso</a:t>
            </a:r>
            <a:endParaRPr/>
          </a:p>
        </p:txBody>
      </p:sp>
      <p:pic>
        <p:nvPicPr>
          <p:cNvPr id="381" name="Google Shape;3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982175"/>
            <a:ext cx="58293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de uso: I</a:t>
            </a:r>
            <a:r>
              <a:rPr lang="en"/>
              <a:t>nicio de sesión</a:t>
            </a:r>
            <a:endParaRPr/>
          </a:p>
        </p:txBody>
      </p:sp>
      <p:pic>
        <p:nvPicPr>
          <p:cNvPr id="387" name="Google Shape;3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363" y="1209800"/>
            <a:ext cx="258127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de uso: Visualizar cámaras</a:t>
            </a:r>
            <a:endParaRPr/>
          </a:p>
        </p:txBody>
      </p:sp>
      <p:pic>
        <p:nvPicPr>
          <p:cNvPr id="393" name="Google Shape;3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863" y="1280925"/>
            <a:ext cx="14382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Caso de uso: Gestionar cuentas</a:t>
            </a:r>
            <a:endParaRPr/>
          </a:p>
        </p:txBody>
      </p:sp>
      <p:pic>
        <p:nvPicPr>
          <p:cNvPr id="399" name="Google Shape;3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788" y="982150"/>
            <a:ext cx="3444432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Caso de uso: Gestionar cámaras</a:t>
            </a:r>
            <a:endParaRPr/>
          </a:p>
        </p:txBody>
      </p:sp>
      <p:pic>
        <p:nvPicPr>
          <p:cNvPr id="405" name="Google Shape;4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788" y="1039075"/>
            <a:ext cx="3444432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</a:t>
            </a: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1748915" y="1463225"/>
            <a:ext cx="5646195" cy="3089712"/>
            <a:chOff x="1748915" y="1463225"/>
            <a:chExt cx="5646195" cy="3089712"/>
          </a:xfrm>
        </p:grpSpPr>
        <p:grpSp>
          <p:nvGrpSpPr>
            <p:cNvPr id="69" name="Google Shape;69;p14"/>
            <p:cNvGrpSpPr/>
            <p:nvPr/>
          </p:nvGrpSpPr>
          <p:grpSpPr>
            <a:xfrm>
              <a:off x="1748915" y="1463225"/>
              <a:ext cx="2018893" cy="1222598"/>
              <a:chOff x="1748915" y="1463225"/>
              <a:chExt cx="2018893" cy="1222598"/>
            </a:xfrm>
          </p:grpSpPr>
          <p:sp>
            <p:nvSpPr>
              <p:cNvPr id="70" name="Google Shape;70;p14"/>
              <p:cNvSpPr/>
              <p:nvPr/>
            </p:nvSpPr>
            <p:spPr>
              <a:xfrm>
                <a:off x="2471826" y="1860700"/>
                <a:ext cx="1295982" cy="825123"/>
              </a:xfrm>
              <a:custGeom>
                <a:rect b="b" l="l" r="r" t="t"/>
                <a:pathLst>
                  <a:path extrusionOk="0" fill="none" h="30302" w="36017">
                    <a:moveTo>
                      <a:pt x="0" y="0"/>
                    </a:moveTo>
                    <a:lnTo>
                      <a:pt x="7406" y="0"/>
                    </a:lnTo>
                    <a:cubicBezTo>
                      <a:pt x="10859" y="0"/>
                      <a:pt x="13656" y="2798"/>
                      <a:pt x="13656" y="6251"/>
                    </a:cubicBezTo>
                    <a:lnTo>
                      <a:pt x="13656" y="24051"/>
                    </a:lnTo>
                    <a:cubicBezTo>
                      <a:pt x="13656" y="27504"/>
                      <a:pt x="16454" y="30302"/>
                      <a:pt x="19907" y="30302"/>
                    </a:cubicBezTo>
                    <a:lnTo>
                      <a:pt x="36016" y="30302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" name="Google Shape;71;p14"/>
              <p:cNvGrpSpPr/>
              <p:nvPr/>
            </p:nvGrpSpPr>
            <p:grpSpPr>
              <a:xfrm>
                <a:off x="1748915" y="1463225"/>
                <a:ext cx="794980" cy="794980"/>
                <a:chOff x="1748915" y="1463225"/>
                <a:chExt cx="794980" cy="794980"/>
              </a:xfrm>
            </p:grpSpPr>
            <p:sp>
              <p:nvSpPr>
                <p:cNvPr id="72" name="Google Shape;72;p14"/>
                <p:cNvSpPr/>
                <p:nvPr/>
              </p:nvSpPr>
              <p:spPr>
                <a:xfrm>
                  <a:off x="1748915" y="1463225"/>
                  <a:ext cx="794980" cy="794980"/>
                </a:xfrm>
                <a:custGeom>
                  <a:rect b="b" l="l" r="r" t="t"/>
                  <a:pathLst>
                    <a:path extrusionOk="0" h="29195" w="29195">
                      <a:moveTo>
                        <a:pt x="14597" y="0"/>
                      </a:moveTo>
                      <a:cubicBezTo>
                        <a:pt x="6537" y="0"/>
                        <a:pt x="0" y="6537"/>
                        <a:pt x="0" y="14597"/>
                      </a:cubicBezTo>
                      <a:cubicBezTo>
                        <a:pt x="0" y="22658"/>
                        <a:pt x="6537" y="29194"/>
                        <a:pt x="14597" y="29194"/>
                      </a:cubicBezTo>
                      <a:cubicBezTo>
                        <a:pt x="22658" y="29194"/>
                        <a:pt x="29194" y="22658"/>
                        <a:pt x="29194" y="14597"/>
                      </a:cubicBezTo>
                      <a:cubicBezTo>
                        <a:pt x="29194" y="6537"/>
                        <a:pt x="22658" y="0"/>
                        <a:pt x="145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3" name="Google Shape;73;p14"/>
                <p:cNvGrpSpPr/>
                <p:nvPr/>
              </p:nvGrpSpPr>
              <p:grpSpPr>
                <a:xfrm>
                  <a:off x="1905815" y="1628566"/>
                  <a:ext cx="481483" cy="410466"/>
                  <a:chOff x="1905815" y="1628566"/>
                  <a:chExt cx="481483" cy="410466"/>
                </a:xfrm>
              </p:grpSpPr>
              <p:sp>
                <p:nvSpPr>
                  <p:cNvPr id="74" name="Google Shape;74;p14"/>
                  <p:cNvSpPr/>
                  <p:nvPr/>
                </p:nvSpPr>
                <p:spPr>
                  <a:xfrm>
                    <a:off x="2084472" y="1628566"/>
                    <a:ext cx="124196" cy="100860"/>
                  </a:xfrm>
                  <a:custGeom>
                    <a:rect b="b" l="l" r="r" t="t"/>
                    <a:pathLst>
                      <a:path extrusionOk="0" fill="none" h="3704" w="4561">
                        <a:moveTo>
                          <a:pt x="0" y="3703"/>
                        </a:moveTo>
                        <a:lnTo>
                          <a:pt x="0" y="2275"/>
                        </a:lnTo>
                        <a:cubicBezTo>
                          <a:pt x="0" y="1024"/>
                          <a:pt x="1012" y="1"/>
                          <a:pt x="2274" y="1"/>
                        </a:cubicBezTo>
                        <a:lnTo>
                          <a:pt x="2274" y="1"/>
                        </a:lnTo>
                        <a:cubicBezTo>
                          <a:pt x="3524" y="1"/>
                          <a:pt x="4560" y="1013"/>
                          <a:pt x="4560" y="2275"/>
                        </a:cubicBezTo>
                        <a:lnTo>
                          <a:pt x="4560" y="3703"/>
                        </a:lnTo>
                      </a:path>
                    </a:pathLst>
                  </a:custGeom>
                  <a:solidFill>
                    <a:schemeClr val="accent1"/>
                  </a:solidFill>
                  <a:ln cap="rnd" cmpd="sng" w="11300">
                    <a:solidFill>
                      <a:srgbClr val="01284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" name="Google Shape;75;p14"/>
                  <p:cNvSpPr/>
                  <p:nvPr/>
                </p:nvSpPr>
                <p:spPr>
                  <a:xfrm>
                    <a:off x="2025791" y="1732640"/>
                    <a:ext cx="241231" cy="178983"/>
                  </a:xfrm>
                  <a:custGeom>
                    <a:rect b="b" l="l" r="r" t="t"/>
                    <a:pathLst>
                      <a:path extrusionOk="0" h="6573" w="8859">
                        <a:moveTo>
                          <a:pt x="8406" y="441"/>
                        </a:moveTo>
                        <a:lnTo>
                          <a:pt x="8406" y="6132"/>
                        </a:lnTo>
                        <a:lnTo>
                          <a:pt x="441" y="6132"/>
                        </a:lnTo>
                        <a:lnTo>
                          <a:pt x="441" y="441"/>
                        </a:lnTo>
                        <a:close/>
                        <a:moveTo>
                          <a:pt x="441" y="0"/>
                        </a:moveTo>
                        <a:cubicBezTo>
                          <a:pt x="191" y="0"/>
                          <a:pt x="0" y="191"/>
                          <a:pt x="0" y="441"/>
                        </a:cubicBezTo>
                        <a:lnTo>
                          <a:pt x="0" y="6132"/>
                        </a:lnTo>
                        <a:cubicBezTo>
                          <a:pt x="0" y="6382"/>
                          <a:pt x="191" y="6573"/>
                          <a:pt x="441" y="6573"/>
                        </a:cubicBezTo>
                        <a:lnTo>
                          <a:pt x="8406" y="6573"/>
                        </a:lnTo>
                        <a:cubicBezTo>
                          <a:pt x="8656" y="6573"/>
                          <a:pt x="8858" y="6382"/>
                          <a:pt x="8858" y="6132"/>
                        </a:cubicBezTo>
                        <a:lnTo>
                          <a:pt x="8858" y="441"/>
                        </a:lnTo>
                        <a:cubicBezTo>
                          <a:pt x="8858" y="191"/>
                          <a:pt x="8656" y="0"/>
                          <a:pt x="840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6" name="Google Shape;76;p14"/>
                  <p:cNvSpPr/>
                  <p:nvPr/>
                </p:nvSpPr>
                <p:spPr>
                  <a:xfrm>
                    <a:off x="2122703" y="1802349"/>
                    <a:ext cx="47707" cy="47680"/>
                  </a:xfrm>
                  <a:custGeom>
                    <a:rect b="b" l="l" r="r" t="t"/>
                    <a:pathLst>
                      <a:path extrusionOk="0" h="1751" w="1752">
                        <a:moveTo>
                          <a:pt x="870" y="441"/>
                        </a:moveTo>
                        <a:cubicBezTo>
                          <a:pt x="1108" y="441"/>
                          <a:pt x="1311" y="643"/>
                          <a:pt x="1311" y="881"/>
                        </a:cubicBezTo>
                        <a:cubicBezTo>
                          <a:pt x="1311" y="1119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19"/>
                          <a:pt x="442" y="881"/>
                        </a:cubicBezTo>
                        <a:cubicBezTo>
                          <a:pt x="442" y="643"/>
                          <a:pt x="632" y="441"/>
                          <a:pt x="870" y="441"/>
                        </a:cubicBezTo>
                        <a:close/>
                        <a:moveTo>
                          <a:pt x="870" y="0"/>
                        </a:moveTo>
                        <a:cubicBezTo>
                          <a:pt x="394" y="0"/>
                          <a:pt x="1" y="381"/>
                          <a:pt x="1" y="881"/>
                        </a:cubicBezTo>
                        <a:cubicBezTo>
                          <a:pt x="1" y="1369"/>
                          <a:pt x="382" y="1750"/>
                          <a:pt x="870" y="1750"/>
                        </a:cubicBezTo>
                        <a:cubicBezTo>
                          <a:pt x="1346" y="1750"/>
                          <a:pt x="1751" y="1369"/>
                          <a:pt x="1751" y="881"/>
                        </a:cubicBezTo>
                        <a:cubicBezTo>
                          <a:pt x="1751" y="381"/>
                          <a:pt x="1346" y="0"/>
                          <a:pt x="87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" name="Google Shape;77;p14"/>
                  <p:cNvSpPr/>
                  <p:nvPr/>
                </p:nvSpPr>
                <p:spPr>
                  <a:xfrm>
                    <a:off x="1905815" y="1991026"/>
                    <a:ext cx="47680" cy="48006"/>
                  </a:xfrm>
                  <a:custGeom>
                    <a:rect b="b" l="l" r="r" t="t"/>
                    <a:pathLst>
                      <a:path extrusionOk="0" h="1763" w="1751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41" y="1120"/>
                          <a:pt x="441" y="882"/>
                        </a:cubicBezTo>
                        <a:cubicBezTo>
                          <a:pt x="441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82" y="1763"/>
                        </a:cubicBezTo>
                        <a:cubicBezTo>
                          <a:pt x="1358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58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" name="Google Shape;78;p14"/>
                  <p:cNvSpPr/>
                  <p:nvPr/>
                </p:nvSpPr>
                <p:spPr>
                  <a:xfrm>
                    <a:off x="2014109" y="1991026"/>
                    <a:ext cx="47680" cy="48006"/>
                  </a:xfrm>
                  <a:custGeom>
                    <a:rect b="b" l="l" r="r" t="t"/>
                    <a:pathLst>
                      <a:path extrusionOk="0" h="1763" w="1751">
                        <a:moveTo>
                          <a:pt x="870" y="453"/>
                        </a:moveTo>
                        <a:cubicBezTo>
                          <a:pt x="1108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08" y="1310"/>
                          <a:pt x="870" y="1310"/>
                        </a:cubicBezTo>
                        <a:cubicBezTo>
                          <a:pt x="631" y="1310"/>
                          <a:pt x="441" y="1120"/>
                          <a:pt x="441" y="882"/>
                        </a:cubicBezTo>
                        <a:cubicBezTo>
                          <a:pt x="453" y="644"/>
                          <a:pt x="631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3" y="1"/>
                          <a:pt x="0" y="394"/>
                          <a:pt x="0" y="882"/>
                        </a:cubicBezTo>
                        <a:cubicBezTo>
                          <a:pt x="0" y="1370"/>
                          <a:pt x="381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70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9" name="Google Shape;79;p14"/>
                  <p:cNvSpPr/>
                  <p:nvPr/>
                </p:nvSpPr>
                <p:spPr>
                  <a:xfrm>
                    <a:off x="2122703" y="1991026"/>
                    <a:ext cx="47707" cy="48006"/>
                  </a:xfrm>
                  <a:custGeom>
                    <a:rect b="b" l="l" r="r" t="t"/>
                    <a:pathLst>
                      <a:path extrusionOk="0" h="1763" w="1752">
                        <a:moveTo>
                          <a:pt x="870" y="453"/>
                        </a:moveTo>
                        <a:cubicBezTo>
                          <a:pt x="1108" y="453"/>
                          <a:pt x="1311" y="644"/>
                          <a:pt x="1311" y="882"/>
                        </a:cubicBezTo>
                        <a:cubicBezTo>
                          <a:pt x="1311" y="1120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20"/>
                          <a:pt x="442" y="882"/>
                        </a:cubicBezTo>
                        <a:cubicBezTo>
                          <a:pt x="442" y="644"/>
                          <a:pt x="632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" name="Google Shape;80;p14"/>
                  <p:cNvSpPr/>
                  <p:nvPr/>
                </p:nvSpPr>
                <p:spPr>
                  <a:xfrm>
                    <a:off x="2230671" y="1991026"/>
                    <a:ext cx="48006" cy="48006"/>
                  </a:xfrm>
                  <a:custGeom>
                    <a:rect b="b" l="l" r="r" t="t"/>
                    <a:pathLst>
                      <a:path extrusionOk="0" h="1763" w="1763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53" y="1120"/>
                          <a:pt x="453" y="882"/>
                        </a:cubicBezTo>
                        <a:cubicBezTo>
                          <a:pt x="465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94" y="1763"/>
                          <a:pt x="882" y="1763"/>
                        </a:cubicBezTo>
                        <a:cubicBezTo>
                          <a:pt x="1358" y="1763"/>
                          <a:pt x="1763" y="1370"/>
                          <a:pt x="1763" y="882"/>
                        </a:cubicBezTo>
                        <a:cubicBezTo>
                          <a:pt x="1763" y="394"/>
                          <a:pt x="1370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" name="Google Shape;81;p14"/>
                  <p:cNvSpPr/>
                  <p:nvPr/>
                </p:nvSpPr>
                <p:spPr>
                  <a:xfrm>
                    <a:off x="2339292" y="1991026"/>
                    <a:ext cx="48006" cy="48006"/>
                  </a:xfrm>
                  <a:custGeom>
                    <a:rect b="b" l="l" r="r" t="t"/>
                    <a:pathLst>
                      <a:path extrusionOk="0" h="1763" w="1763">
                        <a:moveTo>
                          <a:pt x="881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1" y="1310"/>
                        </a:cubicBezTo>
                        <a:cubicBezTo>
                          <a:pt x="643" y="1310"/>
                          <a:pt x="453" y="1120"/>
                          <a:pt x="453" y="882"/>
                        </a:cubicBezTo>
                        <a:cubicBezTo>
                          <a:pt x="453" y="644"/>
                          <a:pt x="643" y="453"/>
                          <a:pt x="881" y="453"/>
                        </a:cubicBezTo>
                        <a:close/>
                        <a:moveTo>
                          <a:pt x="881" y="1"/>
                        </a:moveTo>
                        <a:cubicBezTo>
                          <a:pt x="405" y="1"/>
                          <a:pt x="0" y="394"/>
                          <a:pt x="0" y="882"/>
                        </a:cubicBezTo>
                        <a:cubicBezTo>
                          <a:pt x="0" y="1370"/>
                          <a:pt x="393" y="1763"/>
                          <a:pt x="881" y="1763"/>
                        </a:cubicBezTo>
                        <a:cubicBezTo>
                          <a:pt x="1358" y="1763"/>
                          <a:pt x="1762" y="1370"/>
                          <a:pt x="1762" y="882"/>
                        </a:cubicBezTo>
                        <a:cubicBezTo>
                          <a:pt x="1762" y="394"/>
                          <a:pt x="1358" y="1"/>
                          <a:pt x="88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82" name="Google Shape;82;p14"/>
            <p:cNvGrpSpPr/>
            <p:nvPr/>
          </p:nvGrpSpPr>
          <p:grpSpPr>
            <a:xfrm>
              <a:off x="5365824" y="1463225"/>
              <a:ext cx="2029286" cy="1222598"/>
              <a:chOff x="5365824" y="1463225"/>
              <a:chExt cx="2029286" cy="1222598"/>
            </a:xfrm>
          </p:grpSpPr>
          <p:sp>
            <p:nvSpPr>
              <p:cNvPr id="83" name="Google Shape;83;p14"/>
              <p:cNvSpPr/>
              <p:nvPr/>
            </p:nvSpPr>
            <p:spPr>
              <a:xfrm>
                <a:off x="5365824" y="1860700"/>
                <a:ext cx="1295982" cy="825123"/>
              </a:xfrm>
              <a:custGeom>
                <a:rect b="b" l="l" r="r" t="t"/>
                <a:pathLst>
                  <a:path extrusionOk="0" fill="none" h="30302" w="36017">
                    <a:moveTo>
                      <a:pt x="36017" y="0"/>
                    </a:moveTo>
                    <a:lnTo>
                      <a:pt x="28623" y="0"/>
                    </a:lnTo>
                    <a:cubicBezTo>
                      <a:pt x="25170" y="0"/>
                      <a:pt x="22372" y="2798"/>
                      <a:pt x="22372" y="6251"/>
                    </a:cubicBezTo>
                    <a:lnTo>
                      <a:pt x="22372" y="24051"/>
                    </a:lnTo>
                    <a:cubicBezTo>
                      <a:pt x="22372" y="27504"/>
                      <a:pt x="19574" y="30302"/>
                      <a:pt x="16121" y="30302"/>
                    </a:cubicBezTo>
                    <a:lnTo>
                      <a:pt x="0" y="30302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4" name="Google Shape;84;p14"/>
              <p:cNvGrpSpPr/>
              <p:nvPr/>
            </p:nvGrpSpPr>
            <p:grpSpPr>
              <a:xfrm>
                <a:off x="6599803" y="1463225"/>
                <a:ext cx="795307" cy="794980"/>
                <a:chOff x="6599803" y="1463225"/>
                <a:chExt cx="795307" cy="794980"/>
              </a:xfrm>
            </p:grpSpPr>
            <p:sp>
              <p:nvSpPr>
                <p:cNvPr id="85" name="Google Shape;85;p14"/>
                <p:cNvSpPr/>
                <p:nvPr/>
              </p:nvSpPr>
              <p:spPr>
                <a:xfrm>
                  <a:off x="6599803" y="1463225"/>
                  <a:ext cx="795307" cy="794980"/>
                </a:xfrm>
                <a:custGeom>
                  <a:rect b="b" l="l" r="r" t="t"/>
                  <a:pathLst>
                    <a:path extrusionOk="0" h="29195" w="29207">
                      <a:moveTo>
                        <a:pt x="14598" y="0"/>
                      </a:moveTo>
                      <a:cubicBezTo>
                        <a:pt x="6537" y="0"/>
                        <a:pt x="1" y="6537"/>
                        <a:pt x="1" y="14597"/>
                      </a:cubicBezTo>
                      <a:cubicBezTo>
                        <a:pt x="1" y="22658"/>
                        <a:pt x="6537" y="29194"/>
                        <a:pt x="14598" y="29194"/>
                      </a:cubicBezTo>
                      <a:cubicBezTo>
                        <a:pt x="22658" y="29194"/>
                        <a:pt x="29207" y="22658"/>
                        <a:pt x="29207" y="14597"/>
                      </a:cubicBezTo>
                      <a:cubicBezTo>
                        <a:pt x="29207" y="6537"/>
                        <a:pt x="22658" y="0"/>
                        <a:pt x="145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6" name="Google Shape;86;p14"/>
                <p:cNvGrpSpPr/>
                <p:nvPr/>
              </p:nvGrpSpPr>
              <p:grpSpPr>
                <a:xfrm>
                  <a:off x="6907804" y="1717064"/>
                  <a:ext cx="179310" cy="318727"/>
                  <a:chOff x="6907804" y="1717064"/>
                  <a:chExt cx="179310" cy="318727"/>
                </a:xfrm>
              </p:grpSpPr>
              <p:sp>
                <p:nvSpPr>
                  <p:cNvPr id="87" name="Google Shape;87;p14"/>
                  <p:cNvSpPr/>
                  <p:nvPr/>
                </p:nvSpPr>
                <p:spPr>
                  <a:xfrm>
                    <a:off x="6907804" y="1717064"/>
                    <a:ext cx="179310" cy="318727"/>
                  </a:xfrm>
                  <a:custGeom>
                    <a:rect b="b" l="l" r="r" t="t"/>
                    <a:pathLst>
                      <a:path extrusionOk="0" h="11705" w="6585">
                        <a:moveTo>
                          <a:pt x="5537" y="453"/>
                        </a:moveTo>
                        <a:cubicBezTo>
                          <a:pt x="5870" y="453"/>
                          <a:pt x="6132" y="715"/>
                          <a:pt x="6132" y="1049"/>
                        </a:cubicBezTo>
                        <a:lnTo>
                          <a:pt x="6132" y="10657"/>
                        </a:lnTo>
                        <a:cubicBezTo>
                          <a:pt x="6132" y="10990"/>
                          <a:pt x="5870" y="11252"/>
                          <a:pt x="5537" y="11252"/>
                        </a:cubicBezTo>
                        <a:lnTo>
                          <a:pt x="1048" y="11252"/>
                        </a:lnTo>
                        <a:cubicBezTo>
                          <a:pt x="715" y="11252"/>
                          <a:pt x="453" y="10990"/>
                          <a:pt x="453" y="10657"/>
                        </a:cubicBezTo>
                        <a:lnTo>
                          <a:pt x="453" y="1049"/>
                        </a:lnTo>
                        <a:cubicBezTo>
                          <a:pt x="453" y="715"/>
                          <a:pt x="715" y="453"/>
                          <a:pt x="1048" y="453"/>
                        </a:cubicBezTo>
                        <a:close/>
                        <a:moveTo>
                          <a:pt x="1048" y="1"/>
                        </a:moveTo>
                        <a:cubicBezTo>
                          <a:pt x="465" y="1"/>
                          <a:pt x="1" y="465"/>
                          <a:pt x="1" y="1049"/>
                        </a:cubicBezTo>
                        <a:lnTo>
                          <a:pt x="1" y="10657"/>
                        </a:lnTo>
                        <a:cubicBezTo>
                          <a:pt x="1" y="11240"/>
                          <a:pt x="465" y="11705"/>
                          <a:pt x="1048" y="11705"/>
                        </a:cubicBezTo>
                        <a:lnTo>
                          <a:pt x="5537" y="11705"/>
                        </a:lnTo>
                        <a:cubicBezTo>
                          <a:pt x="6120" y="11705"/>
                          <a:pt x="6585" y="11240"/>
                          <a:pt x="6585" y="10657"/>
                        </a:cubicBezTo>
                        <a:lnTo>
                          <a:pt x="6585" y="1049"/>
                        </a:lnTo>
                        <a:cubicBezTo>
                          <a:pt x="6585" y="465"/>
                          <a:pt x="6120" y="1"/>
                          <a:pt x="553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" name="Google Shape;88;p14"/>
                  <p:cNvSpPr/>
                  <p:nvPr/>
                </p:nvSpPr>
                <p:spPr>
                  <a:xfrm>
                    <a:off x="6912351" y="1764090"/>
                    <a:ext cx="170242" cy="27"/>
                  </a:xfrm>
                  <a:custGeom>
                    <a:rect b="b" l="l" r="r" t="t"/>
                    <a:pathLst>
                      <a:path extrusionOk="0" fill="none" h="1" w="6252">
                        <a:moveTo>
                          <a:pt x="0" y="0"/>
                        </a:moveTo>
                        <a:lnTo>
                          <a:pt x="6251" y="0"/>
                        </a:lnTo>
                      </a:path>
                    </a:pathLst>
                  </a:custGeom>
                  <a:solidFill>
                    <a:schemeClr val="accent1"/>
                  </a:solidFill>
                  <a:ln cap="rnd" cmpd="sng" w="11300">
                    <a:solidFill>
                      <a:srgbClr val="01284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" name="Google Shape;89;p14"/>
                  <p:cNvSpPr/>
                  <p:nvPr/>
                </p:nvSpPr>
                <p:spPr>
                  <a:xfrm>
                    <a:off x="6912351" y="1973190"/>
                    <a:ext cx="170242" cy="27"/>
                  </a:xfrm>
                  <a:custGeom>
                    <a:rect b="b" l="l" r="r" t="t"/>
                    <a:pathLst>
                      <a:path extrusionOk="0" fill="none" h="1" w="6252">
                        <a:moveTo>
                          <a:pt x="0" y="1"/>
                        </a:moveTo>
                        <a:lnTo>
                          <a:pt x="625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cap="rnd" cmpd="sng" w="11300">
                    <a:solidFill>
                      <a:srgbClr val="01284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" name="Google Shape;90;p14"/>
                  <p:cNvSpPr/>
                  <p:nvPr/>
                </p:nvSpPr>
                <p:spPr>
                  <a:xfrm>
                    <a:off x="6985628" y="1992333"/>
                    <a:ext cx="23690" cy="23690"/>
                  </a:xfrm>
                  <a:custGeom>
                    <a:rect b="b" l="l" r="r" t="t"/>
                    <a:pathLst>
                      <a:path extrusionOk="0" h="870" w="870">
                        <a:moveTo>
                          <a:pt x="429" y="0"/>
                        </a:moveTo>
                        <a:cubicBezTo>
                          <a:pt x="191" y="0"/>
                          <a:pt x="0" y="191"/>
                          <a:pt x="0" y="429"/>
                        </a:cubicBezTo>
                        <a:cubicBezTo>
                          <a:pt x="0" y="667"/>
                          <a:pt x="191" y="869"/>
                          <a:pt x="429" y="869"/>
                        </a:cubicBezTo>
                        <a:cubicBezTo>
                          <a:pt x="667" y="869"/>
                          <a:pt x="869" y="667"/>
                          <a:pt x="869" y="429"/>
                        </a:cubicBezTo>
                        <a:cubicBezTo>
                          <a:pt x="869" y="191"/>
                          <a:pt x="667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91" name="Google Shape;91;p14"/>
            <p:cNvGrpSpPr/>
            <p:nvPr/>
          </p:nvGrpSpPr>
          <p:grpSpPr>
            <a:xfrm>
              <a:off x="5365824" y="2610265"/>
              <a:ext cx="2029286" cy="795307"/>
              <a:chOff x="5365824" y="2610265"/>
              <a:chExt cx="2029286" cy="795307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5365824" y="3029793"/>
                <a:ext cx="1295982" cy="27"/>
              </a:xfrm>
              <a:custGeom>
                <a:rect b="b" l="l" r="r" t="t"/>
                <a:pathLst>
                  <a:path extrusionOk="0" fill="none" h="1" w="36017">
                    <a:moveTo>
                      <a:pt x="36017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3" name="Google Shape;93;p14"/>
              <p:cNvGrpSpPr/>
              <p:nvPr/>
            </p:nvGrpSpPr>
            <p:grpSpPr>
              <a:xfrm>
                <a:off x="6599803" y="2610265"/>
                <a:ext cx="795307" cy="795307"/>
                <a:chOff x="6599803" y="2610265"/>
                <a:chExt cx="795307" cy="795307"/>
              </a:xfrm>
            </p:grpSpPr>
            <p:sp>
              <p:nvSpPr>
                <p:cNvPr id="94" name="Google Shape;94;p14"/>
                <p:cNvSpPr/>
                <p:nvPr/>
              </p:nvSpPr>
              <p:spPr>
                <a:xfrm>
                  <a:off x="6599803" y="2610265"/>
                  <a:ext cx="795307" cy="795307"/>
                </a:xfrm>
                <a:custGeom>
                  <a:rect b="b" l="l" r="r" t="t"/>
                  <a:pathLst>
                    <a:path extrusionOk="0" h="29207" w="29207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70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70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5" name="Google Shape;95;p14"/>
                <p:cNvGrpSpPr/>
                <p:nvPr/>
              </p:nvGrpSpPr>
              <p:grpSpPr>
                <a:xfrm>
                  <a:off x="6845882" y="2871891"/>
                  <a:ext cx="318400" cy="282260"/>
                  <a:chOff x="6845882" y="2871891"/>
                  <a:chExt cx="318400" cy="282260"/>
                </a:xfrm>
              </p:grpSpPr>
              <p:sp>
                <p:nvSpPr>
                  <p:cNvPr id="96" name="Google Shape;96;p14"/>
                  <p:cNvSpPr/>
                  <p:nvPr/>
                </p:nvSpPr>
                <p:spPr>
                  <a:xfrm>
                    <a:off x="6845882" y="2871891"/>
                    <a:ext cx="318400" cy="233143"/>
                  </a:xfrm>
                  <a:custGeom>
                    <a:rect b="b" l="l" r="r" t="t"/>
                    <a:pathLst>
                      <a:path extrusionOk="0" h="8562" w="11693">
                        <a:moveTo>
                          <a:pt x="5846" y="441"/>
                        </a:moveTo>
                        <a:cubicBezTo>
                          <a:pt x="8692" y="441"/>
                          <a:pt x="8978" y="3847"/>
                          <a:pt x="8978" y="3847"/>
                        </a:cubicBezTo>
                        <a:cubicBezTo>
                          <a:pt x="8978" y="3847"/>
                          <a:pt x="9061" y="3835"/>
                          <a:pt x="9216" y="3835"/>
                        </a:cubicBezTo>
                        <a:cubicBezTo>
                          <a:pt x="9787" y="3835"/>
                          <a:pt x="11252" y="4013"/>
                          <a:pt x="11252" y="5847"/>
                        </a:cubicBezTo>
                        <a:cubicBezTo>
                          <a:pt x="11252" y="8121"/>
                          <a:pt x="7835" y="8121"/>
                          <a:pt x="7835" y="8121"/>
                        </a:cubicBezTo>
                        <a:lnTo>
                          <a:pt x="3846" y="8121"/>
                        </a:lnTo>
                        <a:cubicBezTo>
                          <a:pt x="3846" y="8121"/>
                          <a:pt x="441" y="8121"/>
                          <a:pt x="441" y="5275"/>
                        </a:cubicBezTo>
                        <a:cubicBezTo>
                          <a:pt x="441" y="3001"/>
                          <a:pt x="3001" y="2716"/>
                          <a:pt x="3001" y="2716"/>
                        </a:cubicBezTo>
                        <a:cubicBezTo>
                          <a:pt x="3001" y="2716"/>
                          <a:pt x="3001" y="441"/>
                          <a:pt x="5846" y="441"/>
                        </a:cubicBezTo>
                        <a:close/>
                        <a:moveTo>
                          <a:pt x="5846" y="1"/>
                        </a:moveTo>
                        <a:cubicBezTo>
                          <a:pt x="3346" y="1"/>
                          <a:pt x="2751" y="1584"/>
                          <a:pt x="2608" y="2335"/>
                        </a:cubicBezTo>
                        <a:cubicBezTo>
                          <a:pt x="1548" y="2573"/>
                          <a:pt x="0" y="3394"/>
                          <a:pt x="0" y="5275"/>
                        </a:cubicBezTo>
                        <a:cubicBezTo>
                          <a:pt x="0" y="6633"/>
                          <a:pt x="679" y="7645"/>
                          <a:pt x="1977" y="8180"/>
                        </a:cubicBezTo>
                        <a:cubicBezTo>
                          <a:pt x="2906" y="8561"/>
                          <a:pt x="3822" y="8561"/>
                          <a:pt x="3858" y="8561"/>
                        </a:cubicBezTo>
                        <a:lnTo>
                          <a:pt x="7847" y="8561"/>
                        </a:lnTo>
                        <a:cubicBezTo>
                          <a:pt x="9180" y="8561"/>
                          <a:pt x="11692" y="8002"/>
                          <a:pt x="11692" y="5847"/>
                        </a:cubicBezTo>
                        <a:cubicBezTo>
                          <a:pt x="11692" y="4120"/>
                          <a:pt x="10526" y="3454"/>
                          <a:pt x="9359" y="3406"/>
                        </a:cubicBezTo>
                        <a:cubicBezTo>
                          <a:pt x="9287" y="3049"/>
                          <a:pt x="9156" y="2501"/>
                          <a:pt x="8883" y="1942"/>
                        </a:cubicBezTo>
                        <a:cubicBezTo>
                          <a:pt x="8228" y="680"/>
                          <a:pt x="7192" y="1"/>
                          <a:pt x="584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" name="Google Shape;97;p14"/>
                  <p:cNvSpPr/>
                  <p:nvPr/>
                </p:nvSpPr>
                <p:spPr>
                  <a:xfrm>
                    <a:off x="6958370" y="3069990"/>
                    <a:ext cx="85312" cy="69736"/>
                  </a:xfrm>
                  <a:custGeom>
                    <a:rect b="b" l="l" r="r" t="t"/>
                    <a:pathLst>
                      <a:path extrusionOk="0" h="2561" w="3133">
                        <a:moveTo>
                          <a:pt x="1" y="1"/>
                        </a:moveTo>
                        <a:lnTo>
                          <a:pt x="1" y="2560"/>
                        </a:lnTo>
                        <a:lnTo>
                          <a:pt x="3132" y="2560"/>
                        </a:ln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" name="Google Shape;98;p14"/>
                  <p:cNvSpPr/>
                  <p:nvPr/>
                </p:nvSpPr>
                <p:spPr>
                  <a:xfrm>
                    <a:off x="6949440" y="2962180"/>
                    <a:ext cx="50267" cy="191972"/>
                  </a:xfrm>
                  <a:custGeom>
                    <a:rect b="b" l="l" r="r" t="t"/>
                    <a:pathLst>
                      <a:path extrusionOk="0" fill="none" h="7050" w="1846">
                        <a:moveTo>
                          <a:pt x="0" y="1894"/>
                        </a:moveTo>
                        <a:lnTo>
                          <a:pt x="1846" y="1"/>
                        </a:lnTo>
                        <a:lnTo>
                          <a:pt x="1846" y="7049"/>
                        </a:lnTo>
                      </a:path>
                    </a:pathLst>
                  </a:custGeom>
                  <a:solidFill>
                    <a:schemeClr val="accent1"/>
                  </a:solidFill>
                  <a:ln cap="rnd" cmpd="sng" w="11300">
                    <a:solidFill>
                      <a:srgbClr val="01284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" name="Google Shape;99;p14"/>
                  <p:cNvSpPr/>
                  <p:nvPr/>
                </p:nvSpPr>
                <p:spPr>
                  <a:xfrm>
                    <a:off x="7004304" y="2963317"/>
                    <a:ext cx="46727" cy="50294"/>
                  </a:xfrm>
                  <a:custGeom>
                    <a:rect b="b" l="l" r="r" t="t"/>
                    <a:pathLst>
                      <a:path extrusionOk="0" fill="none" h="1847" w="1716">
                        <a:moveTo>
                          <a:pt x="1715" y="1846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cap="rnd" cmpd="sng" w="11300">
                    <a:solidFill>
                      <a:srgbClr val="01284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00" name="Google Shape;100;p14"/>
            <p:cNvGrpSpPr/>
            <p:nvPr/>
          </p:nvGrpSpPr>
          <p:grpSpPr>
            <a:xfrm>
              <a:off x="1748915" y="3345226"/>
              <a:ext cx="2018893" cy="1207712"/>
              <a:chOff x="1748915" y="3345226"/>
              <a:chExt cx="2018893" cy="1207712"/>
            </a:xfrm>
          </p:grpSpPr>
          <p:sp>
            <p:nvSpPr>
              <p:cNvPr id="101" name="Google Shape;101;p14"/>
              <p:cNvSpPr/>
              <p:nvPr/>
            </p:nvSpPr>
            <p:spPr>
              <a:xfrm>
                <a:off x="2471826" y="3345226"/>
                <a:ext cx="1295982" cy="825151"/>
              </a:xfrm>
              <a:custGeom>
                <a:rect b="b" l="l" r="r" t="t"/>
                <a:pathLst>
                  <a:path extrusionOk="0" fill="none" h="30303" w="36017">
                    <a:moveTo>
                      <a:pt x="0" y="30302"/>
                    </a:moveTo>
                    <a:lnTo>
                      <a:pt x="7406" y="30302"/>
                    </a:lnTo>
                    <a:cubicBezTo>
                      <a:pt x="10859" y="30302"/>
                      <a:pt x="13656" y="27504"/>
                      <a:pt x="13656" y="24052"/>
                    </a:cubicBezTo>
                    <a:lnTo>
                      <a:pt x="13656" y="6252"/>
                    </a:lnTo>
                    <a:cubicBezTo>
                      <a:pt x="13656" y="2787"/>
                      <a:pt x="16454" y="1"/>
                      <a:pt x="19907" y="1"/>
                    </a:cubicBezTo>
                    <a:lnTo>
                      <a:pt x="36016" y="1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2" name="Google Shape;102;p14"/>
              <p:cNvGrpSpPr/>
              <p:nvPr/>
            </p:nvGrpSpPr>
            <p:grpSpPr>
              <a:xfrm>
                <a:off x="1748915" y="3757631"/>
                <a:ext cx="794980" cy="795307"/>
                <a:chOff x="1748915" y="3757631"/>
                <a:chExt cx="794980" cy="795307"/>
              </a:xfrm>
            </p:grpSpPr>
            <p:sp>
              <p:nvSpPr>
                <p:cNvPr id="103" name="Google Shape;103;p14"/>
                <p:cNvSpPr/>
                <p:nvPr/>
              </p:nvSpPr>
              <p:spPr>
                <a:xfrm>
                  <a:off x="1748915" y="3757631"/>
                  <a:ext cx="794980" cy="795307"/>
                </a:xfrm>
                <a:custGeom>
                  <a:rect b="b" l="l" r="r" t="t"/>
                  <a:pathLst>
                    <a:path extrusionOk="0" h="29207" w="29195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58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58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4" name="Google Shape;104;p14"/>
                <p:cNvGrpSpPr/>
                <p:nvPr/>
              </p:nvGrpSpPr>
              <p:grpSpPr>
                <a:xfrm>
                  <a:off x="2010542" y="3993008"/>
                  <a:ext cx="272681" cy="342063"/>
                  <a:chOff x="2010542" y="3993008"/>
                  <a:chExt cx="272681" cy="342063"/>
                </a:xfrm>
              </p:grpSpPr>
              <p:sp>
                <p:nvSpPr>
                  <p:cNvPr id="105" name="Google Shape;105;p14"/>
                  <p:cNvSpPr/>
                  <p:nvPr/>
                </p:nvSpPr>
                <p:spPr>
                  <a:xfrm>
                    <a:off x="2010542" y="3993008"/>
                    <a:ext cx="272681" cy="342063"/>
                  </a:xfrm>
                  <a:custGeom>
                    <a:rect b="b" l="l" r="r" t="t"/>
                    <a:pathLst>
                      <a:path extrusionOk="0" h="12562" w="10014">
                        <a:moveTo>
                          <a:pt x="4989" y="453"/>
                        </a:moveTo>
                        <a:cubicBezTo>
                          <a:pt x="6573" y="2263"/>
                          <a:pt x="8347" y="2489"/>
                          <a:pt x="9133" y="2489"/>
                        </a:cubicBezTo>
                        <a:cubicBezTo>
                          <a:pt x="9383" y="2489"/>
                          <a:pt x="9549" y="2465"/>
                          <a:pt x="9549" y="2465"/>
                        </a:cubicBezTo>
                        <a:lnTo>
                          <a:pt x="9549" y="6239"/>
                        </a:lnTo>
                        <a:cubicBezTo>
                          <a:pt x="9549" y="8287"/>
                          <a:pt x="8442" y="10180"/>
                          <a:pt x="6644" y="11192"/>
                        </a:cubicBezTo>
                        <a:lnTo>
                          <a:pt x="4989" y="12121"/>
                        </a:lnTo>
                        <a:lnTo>
                          <a:pt x="3346" y="11192"/>
                        </a:lnTo>
                        <a:cubicBezTo>
                          <a:pt x="1560" y="10180"/>
                          <a:pt x="441" y="8287"/>
                          <a:pt x="441" y="6239"/>
                        </a:cubicBezTo>
                        <a:lnTo>
                          <a:pt x="441" y="2465"/>
                        </a:lnTo>
                        <a:cubicBezTo>
                          <a:pt x="441" y="2465"/>
                          <a:pt x="620" y="2489"/>
                          <a:pt x="917" y="2489"/>
                        </a:cubicBezTo>
                        <a:cubicBezTo>
                          <a:pt x="935" y="2489"/>
                          <a:pt x="953" y="2489"/>
                          <a:pt x="972" y="2489"/>
                        </a:cubicBezTo>
                        <a:cubicBezTo>
                          <a:pt x="1790" y="2489"/>
                          <a:pt x="3418" y="2222"/>
                          <a:pt x="4989" y="453"/>
                        </a:cubicBezTo>
                        <a:close/>
                        <a:moveTo>
                          <a:pt x="4989" y="1"/>
                        </a:moveTo>
                        <a:cubicBezTo>
                          <a:pt x="4858" y="1"/>
                          <a:pt x="4739" y="60"/>
                          <a:pt x="4668" y="155"/>
                        </a:cubicBezTo>
                        <a:cubicBezTo>
                          <a:pt x="3203" y="1810"/>
                          <a:pt x="1691" y="2060"/>
                          <a:pt x="929" y="2060"/>
                        </a:cubicBezTo>
                        <a:cubicBezTo>
                          <a:pt x="691" y="2060"/>
                          <a:pt x="548" y="2025"/>
                          <a:pt x="548" y="2025"/>
                        </a:cubicBezTo>
                        <a:cubicBezTo>
                          <a:pt x="512" y="2025"/>
                          <a:pt x="489" y="2013"/>
                          <a:pt x="453" y="2013"/>
                        </a:cubicBezTo>
                        <a:cubicBezTo>
                          <a:pt x="346" y="2013"/>
                          <a:pt x="250" y="2037"/>
                          <a:pt x="167" y="2120"/>
                        </a:cubicBezTo>
                        <a:cubicBezTo>
                          <a:pt x="72" y="2203"/>
                          <a:pt x="0" y="2322"/>
                          <a:pt x="0" y="2453"/>
                        </a:cubicBezTo>
                        <a:lnTo>
                          <a:pt x="0" y="6239"/>
                        </a:lnTo>
                        <a:cubicBezTo>
                          <a:pt x="0" y="8454"/>
                          <a:pt x="1191" y="10490"/>
                          <a:pt x="3132" y="11585"/>
                        </a:cubicBezTo>
                        <a:lnTo>
                          <a:pt x="4787" y="12502"/>
                        </a:lnTo>
                        <a:cubicBezTo>
                          <a:pt x="4858" y="12550"/>
                          <a:pt x="4930" y="12562"/>
                          <a:pt x="5013" y="12562"/>
                        </a:cubicBezTo>
                        <a:cubicBezTo>
                          <a:pt x="5084" y="12562"/>
                          <a:pt x="5156" y="12550"/>
                          <a:pt x="5227" y="12502"/>
                        </a:cubicBezTo>
                        <a:lnTo>
                          <a:pt x="6882" y="11585"/>
                        </a:lnTo>
                        <a:cubicBezTo>
                          <a:pt x="8823" y="10490"/>
                          <a:pt x="10014" y="8442"/>
                          <a:pt x="10014" y="6239"/>
                        </a:cubicBezTo>
                        <a:lnTo>
                          <a:pt x="10014" y="2453"/>
                        </a:lnTo>
                        <a:cubicBezTo>
                          <a:pt x="10014" y="2322"/>
                          <a:pt x="9954" y="2203"/>
                          <a:pt x="9847" y="2120"/>
                        </a:cubicBezTo>
                        <a:cubicBezTo>
                          <a:pt x="9775" y="2037"/>
                          <a:pt x="9668" y="2013"/>
                          <a:pt x="9561" y="2013"/>
                        </a:cubicBezTo>
                        <a:lnTo>
                          <a:pt x="9490" y="2013"/>
                        </a:lnTo>
                        <a:cubicBezTo>
                          <a:pt x="9490" y="2013"/>
                          <a:pt x="9371" y="2025"/>
                          <a:pt x="9144" y="2025"/>
                        </a:cubicBezTo>
                        <a:cubicBezTo>
                          <a:pt x="8490" y="2025"/>
                          <a:pt x="6823" y="1846"/>
                          <a:pt x="5346" y="132"/>
                        </a:cubicBezTo>
                        <a:cubicBezTo>
                          <a:pt x="5251" y="60"/>
                          <a:pt x="5132" y="1"/>
                          <a:pt x="498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" name="Google Shape;106;p14"/>
                  <p:cNvSpPr/>
                  <p:nvPr/>
                </p:nvSpPr>
                <p:spPr>
                  <a:xfrm>
                    <a:off x="2146393" y="3998835"/>
                    <a:ext cx="27" cy="329102"/>
                  </a:xfrm>
                  <a:custGeom>
                    <a:rect b="b" l="l" r="r" t="t"/>
                    <a:pathLst>
                      <a:path extrusionOk="0" fill="none" h="12086" w="1">
                        <a:moveTo>
                          <a:pt x="0" y="1"/>
                        </a:moveTo>
                        <a:lnTo>
                          <a:pt x="0" y="12086"/>
                        </a:lnTo>
                      </a:path>
                    </a:pathLst>
                  </a:custGeom>
                  <a:noFill/>
                  <a:ln cap="rnd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07" name="Google Shape;107;p14"/>
            <p:cNvGrpSpPr/>
            <p:nvPr/>
          </p:nvGrpSpPr>
          <p:grpSpPr>
            <a:xfrm>
              <a:off x="5365824" y="3345226"/>
              <a:ext cx="2029286" cy="1207712"/>
              <a:chOff x="5365824" y="3345226"/>
              <a:chExt cx="2029286" cy="1207712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5365824" y="3345226"/>
                <a:ext cx="1295982" cy="825151"/>
              </a:xfrm>
              <a:custGeom>
                <a:rect b="b" l="l" r="r" t="t"/>
                <a:pathLst>
                  <a:path extrusionOk="0" fill="none" h="30303" w="36017">
                    <a:moveTo>
                      <a:pt x="36017" y="30302"/>
                    </a:moveTo>
                    <a:lnTo>
                      <a:pt x="28623" y="30302"/>
                    </a:lnTo>
                    <a:cubicBezTo>
                      <a:pt x="25170" y="30302"/>
                      <a:pt x="22372" y="27504"/>
                      <a:pt x="22372" y="24052"/>
                    </a:cubicBezTo>
                    <a:lnTo>
                      <a:pt x="22372" y="6252"/>
                    </a:lnTo>
                    <a:cubicBezTo>
                      <a:pt x="22372" y="2787"/>
                      <a:pt x="19574" y="1"/>
                      <a:pt x="16121" y="1"/>
                    </a:cubicBezTo>
                    <a:lnTo>
                      <a:pt x="0" y="1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9" name="Google Shape;109;p14"/>
              <p:cNvGrpSpPr/>
              <p:nvPr/>
            </p:nvGrpSpPr>
            <p:grpSpPr>
              <a:xfrm>
                <a:off x="6599803" y="3757631"/>
                <a:ext cx="795307" cy="795307"/>
                <a:chOff x="6599803" y="3757631"/>
                <a:chExt cx="795307" cy="795307"/>
              </a:xfrm>
            </p:grpSpPr>
            <p:sp>
              <p:nvSpPr>
                <p:cNvPr id="110" name="Google Shape;110;p14"/>
                <p:cNvSpPr/>
                <p:nvPr/>
              </p:nvSpPr>
              <p:spPr>
                <a:xfrm>
                  <a:off x="6599803" y="3757631"/>
                  <a:ext cx="795307" cy="795307"/>
                </a:xfrm>
                <a:custGeom>
                  <a:rect b="b" l="l" r="r" t="t"/>
                  <a:pathLst>
                    <a:path extrusionOk="0" h="29207" w="29207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58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58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1" name="Google Shape;111;p14"/>
                <p:cNvGrpSpPr/>
                <p:nvPr/>
              </p:nvGrpSpPr>
              <p:grpSpPr>
                <a:xfrm>
                  <a:off x="6873766" y="4024132"/>
                  <a:ext cx="247385" cy="289210"/>
                  <a:chOff x="6873766" y="4024132"/>
                  <a:chExt cx="247385" cy="289210"/>
                </a:xfrm>
              </p:grpSpPr>
              <p:sp>
                <p:nvSpPr>
                  <p:cNvPr id="112" name="Google Shape;112;p14"/>
                  <p:cNvSpPr/>
                  <p:nvPr/>
                </p:nvSpPr>
                <p:spPr>
                  <a:xfrm>
                    <a:off x="6945082" y="4143127"/>
                    <a:ext cx="176069" cy="170215"/>
                  </a:xfrm>
                  <a:custGeom>
                    <a:rect b="b" l="l" r="r" t="t"/>
                    <a:pathLst>
                      <a:path extrusionOk="0" fill="none" h="6251" w="6466">
                        <a:moveTo>
                          <a:pt x="4525" y="1608"/>
                        </a:moveTo>
                        <a:lnTo>
                          <a:pt x="5716" y="2798"/>
                        </a:lnTo>
                        <a:cubicBezTo>
                          <a:pt x="6466" y="3536"/>
                          <a:pt x="6466" y="4763"/>
                          <a:pt x="5716" y="5501"/>
                        </a:cubicBezTo>
                        <a:lnTo>
                          <a:pt x="5716" y="5501"/>
                        </a:lnTo>
                        <a:cubicBezTo>
                          <a:pt x="4978" y="6251"/>
                          <a:pt x="3751" y="6251"/>
                          <a:pt x="3013" y="5501"/>
                        </a:cubicBezTo>
                        <a:lnTo>
                          <a:pt x="751" y="3239"/>
                        </a:lnTo>
                        <a:cubicBezTo>
                          <a:pt x="1" y="2501"/>
                          <a:pt x="1" y="1274"/>
                          <a:pt x="751" y="536"/>
                        </a:cubicBezTo>
                        <a:lnTo>
                          <a:pt x="751" y="536"/>
                        </a:lnTo>
                        <a:cubicBezTo>
                          <a:pt x="1049" y="238"/>
                          <a:pt x="1418" y="60"/>
                          <a:pt x="1799" y="0"/>
                        </a:cubicBez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" name="Google Shape;113;p14"/>
                  <p:cNvSpPr/>
                  <p:nvPr/>
                </p:nvSpPr>
                <p:spPr>
                  <a:xfrm>
                    <a:off x="6873766" y="4024132"/>
                    <a:ext cx="176069" cy="170569"/>
                  </a:xfrm>
                  <a:custGeom>
                    <a:rect b="b" l="l" r="r" t="t"/>
                    <a:pathLst>
                      <a:path extrusionOk="0" fill="none" h="6264" w="6466">
                        <a:moveTo>
                          <a:pt x="1941" y="4656"/>
                        </a:moveTo>
                        <a:lnTo>
                          <a:pt x="751" y="3465"/>
                        </a:lnTo>
                        <a:cubicBezTo>
                          <a:pt x="0" y="2715"/>
                          <a:pt x="0" y="1489"/>
                          <a:pt x="751" y="751"/>
                        </a:cubicBezTo>
                        <a:lnTo>
                          <a:pt x="751" y="751"/>
                        </a:lnTo>
                        <a:cubicBezTo>
                          <a:pt x="1489" y="1"/>
                          <a:pt x="2715" y="1"/>
                          <a:pt x="3453" y="751"/>
                        </a:cubicBezTo>
                        <a:lnTo>
                          <a:pt x="5715" y="3013"/>
                        </a:lnTo>
                        <a:cubicBezTo>
                          <a:pt x="6466" y="3763"/>
                          <a:pt x="6466" y="4977"/>
                          <a:pt x="5715" y="5728"/>
                        </a:cubicBezTo>
                        <a:lnTo>
                          <a:pt x="5715" y="5728"/>
                        </a:lnTo>
                        <a:cubicBezTo>
                          <a:pt x="5418" y="6025"/>
                          <a:pt x="5049" y="6204"/>
                          <a:pt x="4656" y="6263"/>
                        </a:cubicBez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14" name="Google Shape;114;p14"/>
            <p:cNvGrpSpPr/>
            <p:nvPr/>
          </p:nvGrpSpPr>
          <p:grpSpPr>
            <a:xfrm>
              <a:off x="1748915" y="2610265"/>
              <a:ext cx="2018893" cy="795307"/>
              <a:chOff x="1748915" y="2610265"/>
              <a:chExt cx="2018893" cy="795307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2471826" y="3029793"/>
                <a:ext cx="1295982" cy="27"/>
              </a:xfrm>
              <a:custGeom>
                <a:rect b="b" l="l" r="r" t="t"/>
                <a:pathLst>
                  <a:path extrusionOk="0" fill="none" h="1" w="36017">
                    <a:moveTo>
                      <a:pt x="0" y="0"/>
                    </a:moveTo>
                    <a:lnTo>
                      <a:pt x="36016" y="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6" name="Google Shape;116;p14"/>
              <p:cNvGrpSpPr/>
              <p:nvPr/>
            </p:nvGrpSpPr>
            <p:grpSpPr>
              <a:xfrm>
                <a:off x="1748915" y="2610265"/>
                <a:ext cx="794980" cy="795307"/>
                <a:chOff x="1748915" y="2610265"/>
                <a:chExt cx="794980" cy="795307"/>
              </a:xfrm>
            </p:grpSpPr>
            <p:sp>
              <p:nvSpPr>
                <p:cNvPr id="117" name="Google Shape;117;p14"/>
                <p:cNvSpPr/>
                <p:nvPr/>
              </p:nvSpPr>
              <p:spPr>
                <a:xfrm>
                  <a:off x="1748915" y="2610265"/>
                  <a:ext cx="794980" cy="795307"/>
                </a:xfrm>
                <a:custGeom>
                  <a:rect b="b" l="l" r="r" t="t"/>
                  <a:pathLst>
                    <a:path extrusionOk="0" h="29207" w="29195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70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70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8" name="Google Shape;118;p14"/>
                <p:cNvGrpSpPr/>
                <p:nvPr/>
              </p:nvGrpSpPr>
              <p:grpSpPr>
                <a:xfrm>
                  <a:off x="1987206" y="2784701"/>
                  <a:ext cx="318700" cy="421494"/>
                  <a:chOff x="1987206" y="2784701"/>
                  <a:chExt cx="318700" cy="421494"/>
                </a:xfrm>
              </p:grpSpPr>
              <p:sp>
                <p:nvSpPr>
                  <p:cNvPr id="119" name="Google Shape;119;p14"/>
                  <p:cNvSpPr/>
                  <p:nvPr/>
                </p:nvSpPr>
                <p:spPr>
                  <a:xfrm>
                    <a:off x="1993360" y="2971118"/>
                    <a:ext cx="306392" cy="228895"/>
                  </a:xfrm>
                  <a:custGeom>
                    <a:rect b="b" l="l" r="r" t="t"/>
                    <a:pathLst>
                      <a:path extrusionOk="0" h="8406" w="11252">
                        <a:moveTo>
                          <a:pt x="227" y="0"/>
                        </a:moveTo>
                        <a:cubicBezTo>
                          <a:pt x="108" y="0"/>
                          <a:pt x="0" y="107"/>
                          <a:pt x="0" y="226"/>
                        </a:cubicBezTo>
                        <a:lnTo>
                          <a:pt x="0" y="8180"/>
                        </a:lnTo>
                        <a:cubicBezTo>
                          <a:pt x="0" y="8299"/>
                          <a:pt x="108" y="8406"/>
                          <a:pt x="227" y="8406"/>
                        </a:cubicBezTo>
                        <a:lnTo>
                          <a:pt x="11026" y="8406"/>
                        </a:lnTo>
                        <a:cubicBezTo>
                          <a:pt x="11145" y="8406"/>
                          <a:pt x="11252" y="8299"/>
                          <a:pt x="11252" y="8180"/>
                        </a:cubicBezTo>
                        <a:lnTo>
                          <a:pt x="11252" y="226"/>
                        </a:lnTo>
                        <a:cubicBezTo>
                          <a:pt x="11252" y="107"/>
                          <a:pt x="11145" y="0"/>
                          <a:pt x="1102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" name="Google Shape;120;p14"/>
                  <p:cNvSpPr/>
                  <p:nvPr/>
                </p:nvSpPr>
                <p:spPr>
                  <a:xfrm>
                    <a:off x="1987206" y="2964936"/>
                    <a:ext cx="318700" cy="241258"/>
                  </a:xfrm>
                  <a:custGeom>
                    <a:rect b="b" l="l" r="r" t="t"/>
                    <a:pathLst>
                      <a:path extrusionOk="0" h="8860" w="11704">
                        <a:moveTo>
                          <a:pt x="11252" y="453"/>
                        </a:moveTo>
                        <a:lnTo>
                          <a:pt x="11252" y="8407"/>
                        </a:lnTo>
                        <a:lnTo>
                          <a:pt x="453" y="8407"/>
                        </a:lnTo>
                        <a:lnTo>
                          <a:pt x="453" y="453"/>
                        </a:lnTo>
                        <a:close/>
                        <a:moveTo>
                          <a:pt x="453" y="1"/>
                        </a:moveTo>
                        <a:cubicBezTo>
                          <a:pt x="191" y="1"/>
                          <a:pt x="0" y="191"/>
                          <a:pt x="0" y="453"/>
                        </a:cubicBezTo>
                        <a:lnTo>
                          <a:pt x="0" y="8407"/>
                        </a:lnTo>
                        <a:cubicBezTo>
                          <a:pt x="0" y="8669"/>
                          <a:pt x="191" y="8859"/>
                          <a:pt x="453" y="8859"/>
                        </a:cubicBezTo>
                        <a:lnTo>
                          <a:pt x="11252" y="8859"/>
                        </a:lnTo>
                        <a:cubicBezTo>
                          <a:pt x="11502" y="8859"/>
                          <a:pt x="11704" y="8669"/>
                          <a:pt x="11704" y="8407"/>
                        </a:cubicBezTo>
                        <a:lnTo>
                          <a:pt x="11704" y="453"/>
                        </a:lnTo>
                        <a:cubicBezTo>
                          <a:pt x="11704" y="191"/>
                          <a:pt x="11490" y="1"/>
                          <a:pt x="11252" y="1"/>
                        </a:cubicBezTo>
                        <a:close/>
                      </a:path>
                    </a:pathLst>
                  </a:custGeom>
                  <a:solidFill>
                    <a:srgbClr val="01284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" name="Google Shape;121;p14"/>
                  <p:cNvSpPr/>
                  <p:nvPr/>
                </p:nvSpPr>
                <p:spPr>
                  <a:xfrm>
                    <a:off x="1991726" y="3007742"/>
                    <a:ext cx="309660" cy="116408"/>
                  </a:xfrm>
                  <a:custGeom>
                    <a:rect b="b" l="l" r="r" t="t"/>
                    <a:pathLst>
                      <a:path extrusionOk="0" fill="none" h="4275" w="11372">
                        <a:moveTo>
                          <a:pt x="11371" y="1"/>
                        </a:moveTo>
                        <a:lnTo>
                          <a:pt x="5656" y="4275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" name="Google Shape;122;p14"/>
                  <p:cNvSpPr/>
                  <p:nvPr/>
                </p:nvSpPr>
                <p:spPr>
                  <a:xfrm>
                    <a:off x="1991726" y="2851795"/>
                    <a:ext cx="309660" cy="116109"/>
                  </a:xfrm>
                  <a:custGeom>
                    <a:rect b="b" l="l" r="r" t="t"/>
                    <a:pathLst>
                      <a:path extrusionOk="0" fill="none" h="4264" w="11372">
                        <a:moveTo>
                          <a:pt x="11371" y="4263"/>
                        </a:moveTo>
                        <a:lnTo>
                          <a:pt x="5656" y="1"/>
                        </a:lnTo>
                        <a:lnTo>
                          <a:pt x="1" y="4263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3" name="Google Shape;123;p14"/>
                  <p:cNvSpPr/>
                  <p:nvPr/>
                </p:nvSpPr>
                <p:spPr>
                  <a:xfrm>
                    <a:off x="2223863" y="3124123"/>
                    <a:ext cx="69736" cy="69736"/>
                  </a:xfrm>
                  <a:custGeom>
                    <a:rect b="b" l="l" r="r" t="t"/>
                    <a:pathLst>
                      <a:path extrusionOk="0" fill="none" h="2561" w="2561">
                        <a:moveTo>
                          <a:pt x="1" y="1"/>
                        </a:moveTo>
                        <a:lnTo>
                          <a:pt x="2561" y="2561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" name="Google Shape;124;p14"/>
                  <p:cNvSpPr/>
                  <p:nvPr/>
                </p:nvSpPr>
                <p:spPr>
                  <a:xfrm>
                    <a:off x="1999514" y="3124123"/>
                    <a:ext cx="69736" cy="69736"/>
                  </a:xfrm>
                  <a:custGeom>
                    <a:rect b="b" l="l" r="r" t="t"/>
                    <a:pathLst>
                      <a:path extrusionOk="0" fill="none" h="2561" w="2561">
                        <a:moveTo>
                          <a:pt x="2560" y="1"/>
                        </a:moveTo>
                        <a:lnTo>
                          <a:pt x="1" y="2561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5" name="Google Shape;125;p14"/>
                  <p:cNvSpPr/>
                  <p:nvPr/>
                </p:nvSpPr>
                <p:spPr>
                  <a:xfrm>
                    <a:off x="2024811" y="2784701"/>
                    <a:ext cx="243164" cy="245124"/>
                  </a:xfrm>
                  <a:custGeom>
                    <a:rect b="b" l="l" r="r" t="t"/>
                    <a:pathLst>
                      <a:path extrusionOk="0" fill="none" h="9002" w="8930">
                        <a:moveTo>
                          <a:pt x="0" y="9001"/>
                        </a:moveTo>
                        <a:lnTo>
                          <a:pt x="0" y="0"/>
                        </a:lnTo>
                        <a:lnTo>
                          <a:pt x="8930" y="0"/>
                        </a:lnTo>
                        <a:lnTo>
                          <a:pt x="8930" y="8989"/>
                        </a:lnTo>
                      </a:path>
                    </a:pathLst>
                  </a:custGeom>
                  <a:solidFill>
                    <a:schemeClr val="dk2"/>
                  </a:solidFill>
                  <a:ln cap="rnd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" name="Google Shape;126;p14"/>
                  <p:cNvSpPr/>
                  <p:nvPr/>
                </p:nvSpPr>
                <p:spPr>
                  <a:xfrm>
                    <a:off x="2030625" y="2814350"/>
                    <a:ext cx="232506" cy="178980"/>
                  </a:xfrm>
                  <a:custGeom>
                    <a:rect b="b" l="l" r="r" t="t"/>
                    <a:pathLst>
                      <a:path extrusionOk="0" h="6168" w="8014">
                        <a:moveTo>
                          <a:pt x="1" y="0"/>
                        </a:moveTo>
                        <a:lnTo>
                          <a:pt x="1" y="6168"/>
                        </a:lnTo>
                        <a:lnTo>
                          <a:pt x="8014" y="6168"/>
                        </a:lnTo>
                        <a:lnTo>
                          <a:pt x="8014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" name="Google Shape;127;p14"/>
                  <p:cNvSpPr/>
                  <p:nvPr/>
                </p:nvSpPr>
                <p:spPr>
                  <a:xfrm>
                    <a:off x="2075377" y="2836901"/>
                    <a:ext cx="148512" cy="27"/>
                  </a:xfrm>
                  <a:custGeom>
                    <a:rect b="b" l="l" r="r" t="t"/>
                    <a:pathLst>
                      <a:path extrusionOk="0" fill="none" h="1" w="5454">
                        <a:moveTo>
                          <a:pt x="1" y="0"/>
                        </a:moveTo>
                        <a:lnTo>
                          <a:pt x="5454" y="0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8" name="Google Shape;128;p14"/>
                  <p:cNvSpPr/>
                  <p:nvPr/>
                </p:nvSpPr>
                <p:spPr>
                  <a:xfrm>
                    <a:off x="2075377" y="2889073"/>
                    <a:ext cx="148512" cy="27"/>
                  </a:xfrm>
                  <a:custGeom>
                    <a:rect b="b" l="l" r="r" t="t"/>
                    <a:pathLst>
                      <a:path extrusionOk="0" fill="none" h="1" w="5454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" name="Google Shape;129;p14"/>
                  <p:cNvSpPr/>
                  <p:nvPr/>
                </p:nvSpPr>
                <p:spPr>
                  <a:xfrm>
                    <a:off x="2075377" y="2941600"/>
                    <a:ext cx="148512" cy="27"/>
                  </a:xfrm>
                  <a:custGeom>
                    <a:rect b="b" l="l" r="r" t="t"/>
                    <a:pathLst>
                      <a:path extrusionOk="0" fill="none" h="1" w="5454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" name="Google Shape;130;p14"/>
                  <p:cNvSpPr/>
                  <p:nvPr/>
                </p:nvSpPr>
                <p:spPr>
                  <a:xfrm>
                    <a:off x="2075377" y="2993800"/>
                    <a:ext cx="148512" cy="27"/>
                  </a:xfrm>
                  <a:custGeom>
                    <a:rect b="b" l="l" r="r" t="t"/>
                    <a:pathLst>
                      <a:path extrusionOk="0" fill="none" h="1" w="5454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cap="rnd" cmpd="sng" w="113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31" name="Google Shape;131;p14"/>
            <p:cNvGrpSpPr/>
            <p:nvPr/>
          </p:nvGrpSpPr>
          <p:grpSpPr>
            <a:xfrm>
              <a:off x="3365446" y="2435856"/>
              <a:ext cx="2400787" cy="1502065"/>
              <a:chOff x="3365446" y="2435856"/>
              <a:chExt cx="2400787" cy="1502065"/>
            </a:xfrm>
          </p:grpSpPr>
          <p:sp>
            <p:nvSpPr>
              <p:cNvPr id="132" name="Google Shape;132;p14"/>
              <p:cNvSpPr/>
              <p:nvPr/>
            </p:nvSpPr>
            <p:spPr>
              <a:xfrm>
                <a:off x="3446510" y="2435856"/>
                <a:ext cx="2238360" cy="1344508"/>
              </a:xfrm>
              <a:custGeom>
                <a:rect b="b" l="l" r="r" t="t"/>
                <a:pathLst>
                  <a:path extrusionOk="0" h="49376" w="82202">
                    <a:moveTo>
                      <a:pt x="1012" y="0"/>
                    </a:moveTo>
                    <a:cubicBezTo>
                      <a:pt x="453" y="0"/>
                      <a:pt x="0" y="452"/>
                      <a:pt x="0" y="1012"/>
                    </a:cubicBezTo>
                    <a:lnTo>
                      <a:pt x="0" y="48363"/>
                    </a:lnTo>
                    <a:cubicBezTo>
                      <a:pt x="0" y="48935"/>
                      <a:pt x="465" y="49375"/>
                      <a:pt x="1012" y="49375"/>
                    </a:cubicBezTo>
                    <a:lnTo>
                      <a:pt x="81177" y="49375"/>
                    </a:lnTo>
                    <a:cubicBezTo>
                      <a:pt x="81737" y="49375"/>
                      <a:pt x="82177" y="48935"/>
                      <a:pt x="82201" y="48375"/>
                    </a:cubicBezTo>
                    <a:lnTo>
                      <a:pt x="82201" y="1012"/>
                    </a:lnTo>
                    <a:cubicBezTo>
                      <a:pt x="82201" y="441"/>
                      <a:pt x="81737" y="0"/>
                      <a:pt x="8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3365446" y="3780341"/>
                <a:ext cx="2400787" cy="157580"/>
              </a:xfrm>
              <a:custGeom>
                <a:rect b="b" l="l" r="r" t="t"/>
                <a:pathLst>
                  <a:path extrusionOk="0" h="5787" w="88167">
                    <a:moveTo>
                      <a:pt x="906" y="0"/>
                    </a:moveTo>
                    <a:cubicBezTo>
                      <a:pt x="406" y="0"/>
                      <a:pt x="1" y="417"/>
                      <a:pt x="1" y="905"/>
                    </a:cubicBezTo>
                    <a:cubicBezTo>
                      <a:pt x="1" y="3596"/>
                      <a:pt x="2192" y="5787"/>
                      <a:pt x="4882" y="5787"/>
                    </a:cubicBezTo>
                    <a:lnTo>
                      <a:pt x="83261" y="5787"/>
                    </a:lnTo>
                    <a:cubicBezTo>
                      <a:pt x="85964" y="5787"/>
                      <a:pt x="88131" y="3608"/>
                      <a:pt x="88167" y="905"/>
                    </a:cubicBezTo>
                    <a:cubicBezTo>
                      <a:pt x="88167" y="405"/>
                      <a:pt x="87750" y="0"/>
                      <a:pt x="87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3506798" y="2497777"/>
                <a:ext cx="2116779" cy="1220666"/>
              </a:xfrm>
              <a:custGeom>
                <a:rect b="b" l="l" r="r" t="t"/>
                <a:pathLst>
                  <a:path extrusionOk="0" h="44828" w="77737">
                    <a:moveTo>
                      <a:pt x="489" y="0"/>
                    </a:moveTo>
                    <a:cubicBezTo>
                      <a:pt x="227" y="0"/>
                      <a:pt x="1" y="226"/>
                      <a:pt x="1" y="488"/>
                    </a:cubicBezTo>
                    <a:lnTo>
                      <a:pt x="1" y="44351"/>
                    </a:lnTo>
                    <a:cubicBezTo>
                      <a:pt x="1" y="44606"/>
                      <a:pt x="216" y="44828"/>
                      <a:pt x="480" y="44828"/>
                    </a:cubicBezTo>
                    <a:cubicBezTo>
                      <a:pt x="487" y="44828"/>
                      <a:pt x="494" y="44827"/>
                      <a:pt x="501" y="44827"/>
                    </a:cubicBezTo>
                    <a:lnTo>
                      <a:pt x="77249" y="44827"/>
                    </a:lnTo>
                    <a:cubicBezTo>
                      <a:pt x="77511" y="44827"/>
                      <a:pt x="77737" y="44601"/>
                      <a:pt x="77737" y="44339"/>
                    </a:cubicBezTo>
                    <a:lnTo>
                      <a:pt x="77737" y="488"/>
                    </a:lnTo>
                    <a:cubicBezTo>
                      <a:pt x="77737" y="226"/>
                      <a:pt x="77511" y="0"/>
                      <a:pt x="77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>
                <a:off x="4229160" y="2739308"/>
                <a:ext cx="652322" cy="769030"/>
              </a:xfrm>
              <a:custGeom>
                <a:rect b="b" l="l" r="r" t="t"/>
                <a:pathLst>
                  <a:path extrusionOk="0" h="28242" w="23956">
                    <a:moveTo>
                      <a:pt x="11978" y="0"/>
                    </a:moveTo>
                    <a:cubicBezTo>
                      <a:pt x="583" y="0"/>
                      <a:pt x="0" y="2834"/>
                      <a:pt x="0" y="3405"/>
                    </a:cubicBezTo>
                    <a:lnTo>
                      <a:pt x="0" y="12895"/>
                    </a:lnTo>
                    <a:cubicBezTo>
                      <a:pt x="0" y="18253"/>
                      <a:pt x="2905" y="23217"/>
                      <a:pt x="7560" y="25837"/>
                    </a:cubicBezTo>
                    <a:lnTo>
                      <a:pt x="11692" y="28170"/>
                    </a:lnTo>
                    <a:cubicBezTo>
                      <a:pt x="11775" y="28218"/>
                      <a:pt x="11871" y="28242"/>
                      <a:pt x="11966" y="28242"/>
                    </a:cubicBezTo>
                    <a:cubicBezTo>
                      <a:pt x="12049" y="28242"/>
                      <a:pt x="12156" y="28230"/>
                      <a:pt x="12263" y="28170"/>
                    </a:cubicBezTo>
                    <a:lnTo>
                      <a:pt x="16395" y="25837"/>
                    </a:lnTo>
                    <a:cubicBezTo>
                      <a:pt x="21062" y="23217"/>
                      <a:pt x="23955" y="18253"/>
                      <a:pt x="23955" y="12895"/>
                    </a:cubicBezTo>
                    <a:lnTo>
                      <a:pt x="23955" y="3405"/>
                    </a:lnTo>
                    <a:cubicBezTo>
                      <a:pt x="23955" y="3358"/>
                      <a:pt x="23955" y="3310"/>
                      <a:pt x="23943" y="3274"/>
                    </a:cubicBezTo>
                    <a:cubicBezTo>
                      <a:pt x="23860" y="2941"/>
                      <a:pt x="22812" y="0"/>
                      <a:pt x="11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>
                <a:off x="4213257" y="2724386"/>
                <a:ext cx="682493" cy="799854"/>
              </a:xfrm>
              <a:custGeom>
                <a:rect b="b" l="l" r="r" t="t"/>
                <a:pathLst>
                  <a:path extrusionOk="0" h="29374" w="25064">
                    <a:moveTo>
                      <a:pt x="12550" y="1108"/>
                    </a:moveTo>
                    <a:cubicBezTo>
                      <a:pt x="23254" y="1108"/>
                      <a:pt x="23956" y="3965"/>
                      <a:pt x="23956" y="3965"/>
                    </a:cubicBezTo>
                    <a:lnTo>
                      <a:pt x="23956" y="13467"/>
                    </a:lnTo>
                    <a:cubicBezTo>
                      <a:pt x="23956" y="18634"/>
                      <a:pt x="21182" y="23372"/>
                      <a:pt x="16681" y="25909"/>
                    </a:cubicBezTo>
                    <a:lnTo>
                      <a:pt x="12550" y="28242"/>
                    </a:lnTo>
                    <a:lnTo>
                      <a:pt x="8406" y="25909"/>
                    </a:lnTo>
                    <a:cubicBezTo>
                      <a:pt x="3918" y="23372"/>
                      <a:pt x="1132" y="18634"/>
                      <a:pt x="1132" y="13467"/>
                    </a:cubicBezTo>
                    <a:lnTo>
                      <a:pt x="1132" y="3965"/>
                    </a:lnTo>
                    <a:cubicBezTo>
                      <a:pt x="1132" y="3965"/>
                      <a:pt x="1132" y="1108"/>
                      <a:pt x="12550" y="1108"/>
                    </a:cubicBezTo>
                    <a:close/>
                    <a:moveTo>
                      <a:pt x="12550" y="1"/>
                    </a:moveTo>
                    <a:cubicBezTo>
                      <a:pt x="7633" y="1"/>
                      <a:pt x="4108" y="513"/>
                      <a:pt x="2060" y="1548"/>
                    </a:cubicBezTo>
                    <a:cubicBezTo>
                      <a:pt x="155" y="2501"/>
                      <a:pt x="1" y="3644"/>
                      <a:pt x="1" y="3965"/>
                    </a:cubicBezTo>
                    <a:lnTo>
                      <a:pt x="1" y="13467"/>
                    </a:lnTo>
                    <a:cubicBezTo>
                      <a:pt x="1" y="19015"/>
                      <a:pt x="3013" y="24158"/>
                      <a:pt x="7847" y="26885"/>
                    </a:cubicBezTo>
                    <a:lnTo>
                      <a:pt x="11978" y="29230"/>
                    </a:lnTo>
                    <a:cubicBezTo>
                      <a:pt x="12145" y="29314"/>
                      <a:pt x="12335" y="29373"/>
                      <a:pt x="12538" y="29373"/>
                    </a:cubicBezTo>
                    <a:cubicBezTo>
                      <a:pt x="12728" y="29373"/>
                      <a:pt x="12907" y="29326"/>
                      <a:pt x="13086" y="29230"/>
                    </a:cubicBezTo>
                    <a:lnTo>
                      <a:pt x="17217" y="26885"/>
                    </a:lnTo>
                    <a:cubicBezTo>
                      <a:pt x="22063" y="24170"/>
                      <a:pt x="25063" y="19027"/>
                      <a:pt x="25063" y="13467"/>
                    </a:cubicBezTo>
                    <a:lnTo>
                      <a:pt x="25063" y="3965"/>
                    </a:lnTo>
                    <a:cubicBezTo>
                      <a:pt x="25063" y="3882"/>
                      <a:pt x="25051" y="3787"/>
                      <a:pt x="25039" y="3703"/>
                    </a:cubicBezTo>
                    <a:cubicBezTo>
                      <a:pt x="24956" y="3418"/>
                      <a:pt x="24587" y="2406"/>
                      <a:pt x="22730" y="1525"/>
                    </a:cubicBezTo>
                    <a:cubicBezTo>
                      <a:pt x="20587" y="513"/>
                      <a:pt x="17158" y="1"/>
                      <a:pt x="125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4399348" y="2987973"/>
                <a:ext cx="350178" cy="213674"/>
              </a:xfrm>
              <a:custGeom>
                <a:rect b="b" l="l" r="r" t="t"/>
                <a:pathLst>
                  <a:path extrusionOk="0" fill="none" h="7847" w="12860">
                    <a:moveTo>
                      <a:pt x="1" y="2858"/>
                    </a:moveTo>
                    <a:lnTo>
                      <a:pt x="5001" y="7847"/>
                    </a:lnTo>
                    <a:lnTo>
                      <a:pt x="12860" y="0"/>
                    </a:lnTo>
                  </a:path>
                </a:pathLst>
              </a:custGeom>
              <a:noFill/>
              <a:ln cap="rnd" cmpd="sng" w="2797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8" name="Google Shape;138;p14"/>
          <p:cNvGrpSpPr/>
          <p:nvPr/>
        </p:nvGrpSpPr>
        <p:grpSpPr>
          <a:xfrm>
            <a:off x="457224" y="2592073"/>
            <a:ext cx="1266758" cy="894858"/>
            <a:chOff x="537975" y="1296675"/>
            <a:chExt cx="1296049" cy="894858"/>
          </a:xfrm>
        </p:grpSpPr>
        <p:sp>
          <p:nvSpPr>
            <p:cNvPr id="139" name="Google Shape;139;p14"/>
            <p:cNvSpPr txBox="1"/>
            <p:nvPr/>
          </p:nvSpPr>
          <p:spPr>
            <a:xfrm>
              <a:off x="538024" y="1296675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Resumen del </a:t>
              </a:r>
              <a:endParaRPr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proyecto</a:t>
              </a:r>
              <a:endParaRPr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537975" y="1749333"/>
              <a:ext cx="1296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Problema, solución, objetivos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7424865" y="1525274"/>
            <a:ext cx="1266722" cy="666258"/>
            <a:chOff x="7433648" y="1525275"/>
            <a:chExt cx="1296012" cy="666258"/>
          </a:xfrm>
        </p:grpSpPr>
        <p:sp>
          <p:nvSpPr>
            <p:cNvPr id="142" name="Google Shape;142;p14"/>
            <p:cNvSpPr txBox="1"/>
            <p:nvPr/>
          </p:nvSpPr>
          <p:spPr>
            <a:xfrm>
              <a:off x="7433648" y="1525275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Planificación</a:t>
              </a:r>
              <a:endParaRPr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7433660" y="1749333"/>
              <a:ext cx="1296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Tareas y Carta Gantt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7424865" y="3825949"/>
            <a:ext cx="1266722" cy="666273"/>
            <a:chOff x="7433648" y="3825950"/>
            <a:chExt cx="1296012" cy="666273"/>
          </a:xfrm>
        </p:grpSpPr>
        <p:sp>
          <p:nvSpPr>
            <p:cNvPr id="145" name="Google Shape;145;p14"/>
            <p:cNvSpPr txBox="1"/>
            <p:nvPr/>
          </p:nvSpPr>
          <p:spPr>
            <a:xfrm>
              <a:off x="7433648" y="3825950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Conclusión</a:t>
              </a:r>
              <a:endParaRPr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7433660" y="4050023"/>
              <a:ext cx="1296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Experiencias, aprendizajes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457224" y="3971023"/>
            <a:ext cx="1266758" cy="666256"/>
            <a:chOff x="537975" y="2675625"/>
            <a:chExt cx="1296049" cy="666256"/>
          </a:xfrm>
        </p:grpSpPr>
        <p:sp>
          <p:nvSpPr>
            <p:cNvPr id="148" name="Google Shape;148;p14"/>
            <p:cNvSpPr txBox="1"/>
            <p:nvPr/>
          </p:nvSpPr>
          <p:spPr>
            <a:xfrm>
              <a:off x="538024" y="2675625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Requisitos</a:t>
              </a:r>
              <a:endParaRPr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9" name="Google Shape;149;p14"/>
            <p:cNvSpPr txBox="1"/>
            <p:nvPr/>
          </p:nvSpPr>
          <p:spPr>
            <a:xfrm>
              <a:off x="537975" y="2899681"/>
              <a:ext cx="1296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Funcionales y no funcionales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50" name="Google Shape;150;p14"/>
          <p:cNvGrpSpPr/>
          <p:nvPr/>
        </p:nvGrpSpPr>
        <p:grpSpPr>
          <a:xfrm>
            <a:off x="7420040" y="2678621"/>
            <a:ext cx="1271547" cy="815659"/>
            <a:chOff x="7428711" y="2526222"/>
            <a:chExt cx="1300949" cy="815659"/>
          </a:xfrm>
        </p:grpSpPr>
        <p:sp>
          <p:nvSpPr>
            <p:cNvPr id="151" name="Google Shape;151;p14"/>
            <p:cNvSpPr txBox="1"/>
            <p:nvPr/>
          </p:nvSpPr>
          <p:spPr>
            <a:xfrm>
              <a:off x="7428711" y="2526222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Diseño del proyecto</a:t>
              </a:r>
              <a:endParaRPr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>
              <a:off x="7433660" y="2899681"/>
              <a:ext cx="1296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Arquitectura, Diagramas</a:t>
              </a: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y 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casos de uso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53" name="Google Shape;153;p14"/>
          <p:cNvGrpSpPr/>
          <p:nvPr/>
        </p:nvGrpSpPr>
        <p:grpSpPr>
          <a:xfrm>
            <a:off x="457224" y="1539948"/>
            <a:ext cx="1266758" cy="666270"/>
            <a:chOff x="537975" y="3825950"/>
            <a:chExt cx="1296049" cy="666270"/>
          </a:xfrm>
        </p:grpSpPr>
        <p:sp>
          <p:nvSpPr>
            <p:cNvPr id="154" name="Google Shape;154;p14"/>
            <p:cNvSpPr txBox="1"/>
            <p:nvPr/>
          </p:nvSpPr>
          <p:spPr>
            <a:xfrm>
              <a:off x="538024" y="3825950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Empresa</a:t>
              </a:r>
              <a:endParaRPr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5" name="Google Shape;155;p14"/>
            <p:cNvSpPr txBox="1"/>
            <p:nvPr/>
          </p:nvSpPr>
          <p:spPr>
            <a:xfrm>
              <a:off x="537975" y="4050020"/>
              <a:ext cx="1296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Que es 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WAKI Labs?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Boceto para Interfaz de usuario</a:t>
            </a:r>
            <a:endParaRPr/>
          </a:p>
        </p:txBody>
      </p:sp>
      <p:pic>
        <p:nvPicPr>
          <p:cNvPr id="411" name="Google Shape;4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663" y="941525"/>
            <a:ext cx="7146674" cy="40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Google Shape;416;p33"/>
          <p:cNvGraphicFramePr/>
          <p:nvPr/>
        </p:nvGraphicFramePr>
        <p:xfrm>
          <a:off x="4729175" y="124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{DBFDF004-49A6-4422-A1F3-B9C5D4028EB8}</a:tableStyleId>
              </a:tblPr>
              <a:tblGrid>
                <a:gridCol w="975425"/>
                <a:gridCol w="2982450"/>
              </a:tblGrid>
              <a:tr h="87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684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Primer contacto con empresa externa</a:t>
                      </a:r>
                      <a:endParaRPr/>
                    </a:p>
                  </a:txBody>
                  <a:tcPr marT="91425" marB="91425" marR="274300" marL="1828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7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684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Formar vías de comunicación con el cliente</a:t>
                      </a:r>
                      <a:endParaRPr/>
                    </a:p>
                  </a:txBody>
                  <a:tcPr marT="91425" marB="91425" marR="274300" marL="1828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684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Organización con equipo de trabajo</a:t>
                      </a:r>
                      <a:endParaRPr>
                        <a:solidFill>
                          <a:srgbClr val="000000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274300" marL="1828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684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Buen </a:t>
                      </a: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análisis</a:t>
                      </a: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del problema y </a:t>
                      </a: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búsqueda</a:t>
                      </a:r>
                      <a:r>
                        <a:rPr lang="en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por solución informática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274300" marL="1828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17" name="Google Shape;417;p33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Conclusiones</a:t>
            </a:r>
            <a:endParaRPr/>
          </a:p>
        </p:txBody>
      </p:sp>
      <p:grpSp>
        <p:nvGrpSpPr>
          <p:cNvPr id="418" name="Google Shape;418;p33"/>
          <p:cNvGrpSpPr/>
          <p:nvPr/>
        </p:nvGrpSpPr>
        <p:grpSpPr>
          <a:xfrm>
            <a:off x="733900" y="1708125"/>
            <a:ext cx="3561605" cy="3020624"/>
            <a:chOff x="733900" y="1708125"/>
            <a:chExt cx="3561605" cy="3020624"/>
          </a:xfrm>
        </p:grpSpPr>
        <p:sp>
          <p:nvSpPr>
            <p:cNvPr id="419" name="Google Shape;419;p33"/>
            <p:cNvSpPr/>
            <p:nvPr/>
          </p:nvSpPr>
          <p:spPr>
            <a:xfrm>
              <a:off x="733900" y="4490375"/>
              <a:ext cx="3561605" cy="238374"/>
            </a:xfrm>
            <a:custGeom>
              <a:rect b="b" l="l" r="r" t="t"/>
              <a:pathLst>
                <a:path extrusionOk="0" h="4728" w="81618">
                  <a:moveTo>
                    <a:pt x="40803" y="0"/>
                  </a:moveTo>
                  <a:cubicBezTo>
                    <a:pt x="18265" y="0"/>
                    <a:pt x="1" y="1060"/>
                    <a:pt x="1" y="2370"/>
                  </a:cubicBezTo>
                  <a:cubicBezTo>
                    <a:pt x="1" y="3679"/>
                    <a:pt x="18265" y="4727"/>
                    <a:pt x="40803" y="4727"/>
                  </a:cubicBezTo>
                  <a:cubicBezTo>
                    <a:pt x="63342" y="4727"/>
                    <a:pt x="81618" y="3679"/>
                    <a:pt x="81618" y="2370"/>
                  </a:cubicBezTo>
                  <a:cubicBezTo>
                    <a:pt x="81618" y="1060"/>
                    <a:pt x="63342" y="0"/>
                    <a:pt x="40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733939" y="1708125"/>
              <a:ext cx="3561543" cy="2379555"/>
            </a:xfrm>
            <a:custGeom>
              <a:rect b="b" l="l" r="r" t="t"/>
              <a:pathLst>
                <a:path extrusionOk="0" h="47197" w="70641">
                  <a:moveTo>
                    <a:pt x="953" y="0"/>
                  </a:moveTo>
                  <a:cubicBezTo>
                    <a:pt x="417" y="0"/>
                    <a:pt x="0" y="429"/>
                    <a:pt x="0" y="953"/>
                  </a:cubicBezTo>
                  <a:lnTo>
                    <a:pt x="0" y="46244"/>
                  </a:lnTo>
                  <a:cubicBezTo>
                    <a:pt x="0" y="46780"/>
                    <a:pt x="429" y="47196"/>
                    <a:pt x="953" y="47196"/>
                  </a:cubicBezTo>
                  <a:lnTo>
                    <a:pt x="69688" y="47196"/>
                  </a:lnTo>
                  <a:cubicBezTo>
                    <a:pt x="70223" y="47196"/>
                    <a:pt x="70640" y="46780"/>
                    <a:pt x="70640" y="46256"/>
                  </a:cubicBezTo>
                  <a:lnTo>
                    <a:pt x="70640" y="953"/>
                  </a:lnTo>
                  <a:cubicBezTo>
                    <a:pt x="70640" y="417"/>
                    <a:pt x="70200" y="0"/>
                    <a:pt x="69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2514364" y="1708125"/>
              <a:ext cx="1781099" cy="2379555"/>
            </a:xfrm>
            <a:custGeom>
              <a:rect b="b" l="l" r="r" t="t"/>
              <a:pathLst>
                <a:path extrusionOk="0" h="47197" w="35327">
                  <a:moveTo>
                    <a:pt x="0" y="0"/>
                  </a:moveTo>
                  <a:lnTo>
                    <a:pt x="0" y="47196"/>
                  </a:lnTo>
                  <a:lnTo>
                    <a:pt x="33481" y="47196"/>
                  </a:lnTo>
                  <a:cubicBezTo>
                    <a:pt x="34493" y="47196"/>
                    <a:pt x="35326" y="46363"/>
                    <a:pt x="35326" y="45351"/>
                  </a:cubicBezTo>
                  <a:lnTo>
                    <a:pt x="35326" y="1846"/>
                  </a:lnTo>
                  <a:cubicBezTo>
                    <a:pt x="35326" y="834"/>
                    <a:pt x="34493" y="0"/>
                    <a:pt x="33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14354" y="1787935"/>
              <a:ext cx="3401265" cy="1904773"/>
            </a:xfrm>
            <a:custGeom>
              <a:rect b="b" l="l" r="r" t="t"/>
              <a:pathLst>
                <a:path extrusionOk="0" h="37780" w="67462">
                  <a:moveTo>
                    <a:pt x="358" y="1"/>
                  </a:moveTo>
                  <a:cubicBezTo>
                    <a:pt x="167" y="1"/>
                    <a:pt x="1" y="155"/>
                    <a:pt x="1" y="358"/>
                  </a:cubicBezTo>
                  <a:lnTo>
                    <a:pt x="1" y="37422"/>
                  </a:lnTo>
                  <a:cubicBezTo>
                    <a:pt x="1" y="37624"/>
                    <a:pt x="167" y="37779"/>
                    <a:pt x="358" y="37779"/>
                  </a:cubicBezTo>
                  <a:lnTo>
                    <a:pt x="67104" y="37779"/>
                  </a:lnTo>
                  <a:cubicBezTo>
                    <a:pt x="67295" y="37779"/>
                    <a:pt x="67462" y="37624"/>
                    <a:pt x="67462" y="37422"/>
                  </a:cubicBezTo>
                  <a:lnTo>
                    <a:pt x="67462" y="358"/>
                  </a:lnTo>
                  <a:cubicBezTo>
                    <a:pt x="67462" y="155"/>
                    <a:pt x="67295" y="1"/>
                    <a:pt x="67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514364" y="1787935"/>
              <a:ext cx="1701238" cy="1904773"/>
            </a:xfrm>
            <a:custGeom>
              <a:rect b="b" l="l" r="r" t="t"/>
              <a:pathLst>
                <a:path extrusionOk="0" h="37780" w="33743">
                  <a:moveTo>
                    <a:pt x="0" y="1"/>
                  </a:moveTo>
                  <a:lnTo>
                    <a:pt x="0" y="37779"/>
                  </a:lnTo>
                  <a:lnTo>
                    <a:pt x="33040" y="37779"/>
                  </a:lnTo>
                  <a:cubicBezTo>
                    <a:pt x="33433" y="37779"/>
                    <a:pt x="33731" y="37470"/>
                    <a:pt x="33731" y="37100"/>
                  </a:cubicBezTo>
                  <a:lnTo>
                    <a:pt x="33731" y="691"/>
                  </a:lnTo>
                  <a:cubicBezTo>
                    <a:pt x="33743" y="310"/>
                    <a:pt x="33433" y="1"/>
                    <a:pt x="33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1883446" y="4518012"/>
              <a:ext cx="1263664" cy="91861"/>
            </a:xfrm>
            <a:custGeom>
              <a:rect b="b" l="l" r="r" t="t"/>
              <a:pathLst>
                <a:path extrusionOk="0" h="1822" w="25064">
                  <a:moveTo>
                    <a:pt x="906" y="0"/>
                  </a:moveTo>
                  <a:cubicBezTo>
                    <a:pt x="406" y="0"/>
                    <a:pt x="1" y="417"/>
                    <a:pt x="1" y="917"/>
                  </a:cubicBezTo>
                  <a:cubicBezTo>
                    <a:pt x="1" y="1417"/>
                    <a:pt x="418" y="1822"/>
                    <a:pt x="906" y="1822"/>
                  </a:cubicBezTo>
                  <a:lnTo>
                    <a:pt x="24147" y="1822"/>
                  </a:lnTo>
                  <a:cubicBezTo>
                    <a:pt x="24647" y="1822"/>
                    <a:pt x="25052" y="1417"/>
                    <a:pt x="25063" y="917"/>
                  </a:cubicBezTo>
                  <a:cubicBezTo>
                    <a:pt x="25063" y="405"/>
                    <a:pt x="24647" y="0"/>
                    <a:pt x="24159" y="0"/>
                  </a:cubicBezTo>
                  <a:close/>
                </a:path>
              </a:pathLst>
            </a:custGeom>
            <a:solidFill>
              <a:srgbClr val="2D55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1989120" y="4087602"/>
              <a:ext cx="1052314" cy="430465"/>
            </a:xfrm>
            <a:custGeom>
              <a:rect b="b" l="l" r="r" t="t"/>
              <a:pathLst>
                <a:path extrusionOk="0" h="8538" w="20872">
                  <a:moveTo>
                    <a:pt x="4608" y="0"/>
                  </a:moveTo>
                  <a:cubicBezTo>
                    <a:pt x="4608" y="2763"/>
                    <a:pt x="4608" y="8537"/>
                    <a:pt x="0" y="8537"/>
                  </a:cubicBezTo>
                  <a:lnTo>
                    <a:pt x="20815" y="8537"/>
                  </a:lnTo>
                  <a:cubicBezTo>
                    <a:pt x="16240" y="8513"/>
                    <a:pt x="16240" y="2751"/>
                    <a:pt x="16240" y="0"/>
                  </a:cubicBezTo>
                  <a:close/>
                  <a:moveTo>
                    <a:pt x="20815" y="8537"/>
                  </a:moveTo>
                  <a:lnTo>
                    <a:pt x="20815" y="8537"/>
                  </a:lnTo>
                  <a:cubicBezTo>
                    <a:pt x="20825" y="8537"/>
                    <a:pt x="20834" y="8537"/>
                    <a:pt x="20844" y="8537"/>
                  </a:cubicBezTo>
                  <a:cubicBezTo>
                    <a:pt x="20853" y="8537"/>
                    <a:pt x="20862" y="8537"/>
                    <a:pt x="20872" y="85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423109" y="3798865"/>
              <a:ext cx="183116" cy="183116"/>
            </a:xfrm>
            <a:custGeom>
              <a:rect b="b" l="l" r="r" t="t"/>
              <a:pathLst>
                <a:path extrusionOk="0" h="3632" w="3632">
                  <a:moveTo>
                    <a:pt x="1810" y="0"/>
                  </a:moveTo>
                  <a:cubicBezTo>
                    <a:pt x="810" y="0"/>
                    <a:pt x="1" y="810"/>
                    <a:pt x="1" y="1810"/>
                  </a:cubicBezTo>
                  <a:cubicBezTo>
                    <a:pt x="1" y="2810"/>
                    <a:pt x="810" y="3632"/>
                    <a:pt x="1810" y="3632"/>
                  </a:cubicBezTo>
                  <a:cubicBezTo>
                    <a:pt x="2810" y="3632"/>
                    <a:pt x="3632" y="2810"/>
                    <a:pt x="3632" y="1810"/>
                  </a:cubicBezTo>
                  <a:cubicBezTo>
                    <a:pt x="3632" y="810"/>
                    <a:pt x="2810" y="0"/>
                    <a:pt x="1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514364" y="3798865"/>
              <a:ext cx="91861" cy="183116"/>
            </a:xfrm>
            <a:custGeom>
              <a:rect b="b" l="l" r="r" t="t"/>
              <a:pathLst>
                <a:path extrusionOk="0" h="3632" w="1822">
                  <a:moveTo>
                    <a:pt x="0" y="0"/>
                  </a:moveTo>
                  <a:lnTo>
                    <a:pt x="0" y="3632"/>
                  </a:lnTo>
                  <a:cubicBezTo>
                    <a:pt x="1000" y="3632"/>
                    <a:pt x="1822" y="2810"/>
                    <a:pt x="1822" y="1810"/>
                  </a:cubicBezTo>
                  <a:cubicBezTo>
                    <a:pt x="1822" y="810"/>
                    <a:pt x="10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2514364" y="4087602"/>
              <a:ext cx="526510" cy="430465"/>
            </a:xfrm>
            <a:custGeom>
              <a:rect b="b" l="l" r="r" t="t"/>
              <a:pathLst>
                <a:path extrusionOk="0" h="8538" w="10443">
                  <a:moveTo>
                    <a:pt x="0" y="0"/>
                  </a:moveTo>
                  <a:lnTo>
                    <a:pt x="0" y="8537"/>
                  </a:lnTo>
                  <a:lnTo>
                    <a:pt x="10386" y="8537"/>
                  </a:lnTo>
                  <a:cubicBezTo>
                    <a:pt x="5822" y="8513"/>
                    <a:pt x="5822" y="2751"/>
                    <a:pt x="5822" y="0"/>
                  </a:cubicBezTo>
                  <a:close/>
                  <a:moveTo>
                    <a:pt x="10386" y="8537"/>
                  </a:moveTo>
                  <a:cubicBezTo>
                    <a:pt x="10395" y="8537"/>
                    <a:pt x="10404" y="8537"/>
                    <a:pt x="10414" y="8537"/>
                  </a:cubicBezTo>
                  <a:cubicBezTo>
                    <a:pt x="10423" y="8537"/>
                    <a:pt x="10433" y="8537"/>
                    <a:pt x="10442" y="8537"/>
                  </a:cubicBezTo>
                  <a:close/>
                </a:path>
              </a:pathLst>
            </a:custGeom>
            <a:solidFill>
              <a:srgbClr val="1C37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2514364" y="4519171"/>
              <a:ext cx="632135" cy="90701"/>
            </a:xfrm>
            <a:custGeom>
              <a:rect b="b" l="l" r="r" t="t"/>
              <a:pathLst>
                <a:path extrusionOk="0" h="1799" w="12538">
                  <a:moveTo>
                    <a:pt x="0" y="1"/>
                  </a:moveTo>
                  <a:lnTo>
                    <a:pt x="0" y="1799"/>
                  </a:lnTo>
                  <a:lnTo>
                    <a:pt x="11633" y="1799"/>
                  </a:lnTo>
                  <a:cubicBezTo>
                    <a:pt x="12121" y="1799"/>
                    <a:pt x="12538" y="1394"/>
                    <a:pt x="12538" y="894"/>
                  </a:cubicBezTo>
                  <a:cubicBezTo>
                    <a:pt x="12538" y="394"/>
                    <a:pt x="12133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2100138" y="2137324"/>
              <a:ext cx="829670" cy="1228221"/>
            </a:xfrm>
            <a:custGeom>
              <a:rect b="b" l="l" r="r" t="t"/>
              <a:pathLst>
                <a:path extrusionOk="0" h="24361" w="16456">
                  <a:moveTo>
                    <a:pt x="8240" y="869"/>
                  </a:moveTo>
                  <a:cubicBezTo>
                    <a:pt x="10157" y="869"/>
                    <a:pt x="11729" y="2429"/>
                    <a:pt x="11729" y="4358"/>
                  </a:cubicBezTo>
                  <a:lnTo>
                    <a:pt x="11729" y="9299"/>
                  </a:lnTo>
                  <a:lnTo>
                    <a:pt x="4740" y="9299"/>
                  </a:lnTo>
                  <a:lnTo>
                    <a:pt x="4740" y="4358"/>
                  </a:lnTo>
                  <a:cubicBezTo>
                    <a:pt x="4740" y="2441"/>
                    <a:pt x="6299" y="869"/>
                    <a:pt x="8240" y="869"/>
                  </a:cubicBezTo>
                  <a:close/>
                  <a:moveTo>
                    <a:pt x="8216" y="0"/>
                  </a:moveTo>
                  <a:cubicBezTo>
                    <a:pt x="5811" y="0"/>
                    <a:pt x="3859" y="1965"/>
                    <a:pt x="3859" y="4358"/>
                  </a:cubicBezTo>
                  <a:lnTo>
                    <a:pt x="3859" y="9299"/>
                  </a:lnTo>
                  <a:lnTo>
                    <a:pt x="1168" y="9299"/>
                  </a:lnTo>
                  <a:cubicBezTo>
                    <a:pt x="525" y="9299"/>
                    <a:pt x="1" y="9823"/>
                    <a:pt x="1" y="10466"/>
                  </a:cubicBezTo>
                  <a:lnTo>
                    <a:pt x="1" y="23205"/>
                  </a:lnTo>
                  <a:cubicBezTo>
                    <a:pt x="1" y="23836"/>
                    <a:pt x="525" y="24360"/>
                    <a:pt x="1168" y="24360"/>
                  </a:cubicBezTo>
                  <a:lnTo>
                    <a:pt x="15277" y="24360"/>
                  </a:lnTo>
                  <a:cubicBezTo>
                    <a:pt x="15920" y="24360"/>
                    <a:pt x="16432" y="23836"/>
                    <a:pt x="16432" y="23205"/>
                  </a:cubicBezTo>
                  <a:lnTo>
                    <a:pt x="16432" y="10466"/>
                  </a:lnTo>
                  <a:cubicBezTo>
                    <a:pt x="16455" y="9823"/>
                    <a:pt x="15932" y="9299"/>
                    <a:pt x="15277" y="9299"/>
                  </a:cubicBezTo>
                  <a:lnTo>
                    <a:pt x="12586" y="9299"/>
                  </a:lnTo>
                  <a:lnTo>
                    <a:pt x="12586" y="4358"/>
                  </a:lnTo>
                  <a:cubicBezTo>
                    <a:pt x="12586" y="1953"/>
                    <a:pt x="10609" y="0"/>
                    <a:pt x="8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2514364" y="2137324"/>
              <a:ext cx="415440" cy="1228826"/>
            </a:xfrm>
            <a:custGeom>
              <a:rect b="b" l="l" r="r" t="t"/>
              <a:pathLst>
                <a:path extrusionOk="0" h="24373" w="8240">
                  <a:moveTo>
                    <a:pt x="0" y="0"/>
                  </a:moveTo>
                  <a:lnTo>
                    <a:pt x="0" y="881"/>
                  </a:lnTo>
                  <a:cubicBezTo>
                    <a:pt x="1929" y="881"/>
                    <a:pt x="3501" y="2441"/>
                    <a:pt x="3501" y="4370"/>
                  </a:cubicBezTo>
                  <a:lnTo>
                    <a:pt x="3501" y="9311"/>
                  </a:lnTo>
                  <a:lnTo>
                    <a:pt x="0" y="9311"/>
                  </a:lnTo>
                  <a:lnTo>
                    <a:pt x="0" y="24372"/>
                  </a:lnTo>
                  <a:lnTo>
                    <a:pt x="7061" y="24372"/>
                  </a:lnTo>
                  <a:cubicBezTo>
                    <a:pt x="7704" y="24372"/>
                    <a:pt x="8216" y="23860"/>
                    <a:pt x="8216" y="23217"/>
                  </a:cubicBezTo>
                  <a:lnTo>
                    <a:pt x="8216" y="10478"/>
                  </a:lnTo>
                  <a:cubicBezTo>
                    <a:pt x="8239" y="9823"/>
                    <a:pt x="7716" y="9299"/>
                    <a:pt x="7061" y="9299"/>
                  </a:cubicBezTo>
                  <a:lnTo>
                    <a:pt x="4370" y="9299"/>
                  </a:lnTo>
                  <a:lnTo>
                    <a:pt x="4370" y="4358"/>
                  </a:lnTo>
                  <a:cubicBezTo>
                    <a:pt x="4370" y="1953"/>
                    <a:pt x="239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2399111" y="2764813"/>
              <a:ext cx="225165" cy="441052"/>
            </a:xfrm>
            <a:custGeom>
              <a:rect b="b" l="l" r="r" t="t"/>
              <a:pathLst>
                <a:path extrusionOk="0" h="8748" w="4466">
                  <a:moveTo>
                    <a:pt x="2295" y="0"/>
                  </a:moveTo>
                  <a:cubicBezTo>
                    <a:pt x="2152" y="0"/>
                    <a:pt x="2006" y="14"/>
                    <a:pt x="1858" y="44"/>
                  </a:cubicBezTo>
                  <a:cubicBezTo>
                    <a:pt x="1000" y="210"/>
                    <a:pt x="310" y="925"/>
                    <a:pt x="167" y="1782"/>
                  </a:cubicBezTo>
                  <a:cubicBezTo>
                    <a:pt x="0" y="2711"/>
                    <a:pt x="429" y="3556"/>
                    <a:pt x="1143" y="3997"/>
                  </a:cubicBezTo>
                  <a:lnTo>
                    <a:pt x="286" y="8045"/>
                  </a:lnTo>
                  <a:cubicBezTo>
                    <a:pt x="203" y="8402"/>
                    <a:pt x="477" y="8747"/>
                    <a:pt x="846" y="8747"/>
                  </a:cubicBezTo>
                  <a:lnTo>
                    <a:pt x="3739" y="8747"/>
                  </a:lnTo>
                  <a:cubicBezTo>
                    <a:pt x="4108" y="8747"/>
                    <a:pt x="4370" y="8402"/>
                    <a:pt x="4298" y="8045"/>
                  </a:cubicBezTo>
                  <a:lnTo>
                    <a:pt x="3441" y="3997"/>
                  </a:lnTo>
                  <a:cubicBezTo>
                    <a:pt x="4060" y="3627"/>
                    <a:pt x="4465" y="2949"/>
                    <a:pt x="4465" y="2175"/>
                  </a:cubicBezTo>
                  <a:cubicBezTo>
                    <a:pt x="4465" y="974"/>
                    <a:pt x="3488" y="0"/>
                    <a:pt x="2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2514364" y="2765771"/>
              <a:ext cx="109305" cy="440699"/>
            </a:xfrm>
            <a:custGeom>
              <a:rect b="b" l="l" r="r" t="t"/>
              <a:pathLst>
                <a:path extrusionOk="0" h="8741" w="2168">
                  <a:moveTo>
                    <a:pt x="0" y="1"/>
                  </a:moveTo>
                  <a:lnTo>
                    <a:pt x="0" y="8740"/>
                  </a:lnTo>
                  <a:lnTo>
                    <a:pt x="1453" y="8740"/>
                  </a:lnTo>
                  <a:cubicBezTo>
                    <a:pt x="1822" y="8740"/>
                    <a:pt x="2084" y="8407"/>
                    <a:pt x="2012" y="8038"/>
                  </a:cubicBezTo>
                  <a:lnTo>
                    <a:pt x="1155" y="3989"/>
                  </a:lnTo>
                  <a:cubicBezTo>
                    <a:pt x="1762" y="3608"/>
                    <a:pt x="2167" y="2942"/>
                    <a:pt x="2167" y="2168"/>
                  </a:cubicBezTo>
                  <a:cubicBezTo>
                    <a:pt x="2167" y="977"/>
                    <a:pt x="11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33"/>
          <p:cNvGrpSpPr/>
          <p:nvPr/>
        </p:nvGrpSpPr>
        <p:grpSpPr>
          <a:xfrm>
            <a:off x="5049906" y="4094403"/>
            <a:ext cx="335187" cy="354348"/>
            <a:chOff x="2792731" y="1613553"/>
            <a:chExt cx="335187" cy="354348"/>
          </a:xfrm>
        </p:grpSpPr>
        <p:sp>
          <p:nvSpPr>
            <p:cNvPr id="435" name="Google Shape;435;p33"/>
            <p:cNvSpPr/>
            <p:nvPr/>
          </p:nvSpPr>
          <p:spPr>
            <a:xfrm>
              <a:off x="2792731" y="1613553"/>
              <a:ext cx="334793" cy="354348"/>
            </a:xfrm>
            <a:custGeom>
              <a:rect b="b" l="l" r="r" t="t"/>
              <a:pathLst>
                <a:path extrusionOk="0" h="10800" w="10204">
                  <a:moveTo>
                    <a:pt x="5096" y="0"/>
                  </a:moveTo>
                  <a:lnTo>
                    <a:pt x="631" y="1810"/>
                  </a:lnTo>
                  <a:cubicBezTo>
                    <a:pt x="631" y="1810"/>
                    <a:pt x="0" y="9061"/>
                    <a:pt x="5096" y="10799"/>
                  </a:cubicBezTo>
                  <a:cubicBezTo>
                    <a:pt x="10204" y="9061"/>
                    <a:pt x="9561" y="1810"/>
                    <a:pt x="9561" y="1810"/>
                  </a:cubicBezTo>
                  <a:lnTo>
                    <a:pt x="5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2960685" y="1613553"/>
              <a:ext cx="167233" cy="353954"/>
            </a:xfrm>
            <a:custGeom>
              <a:rect b="b" l="l" r="r" t="t"/>
              <a:pathLst>
                <a:path extrusionOk="0" h="10788" w="5097">
                  <a:moveTo>
                    <a:pt x="1" y="0"/>
                  </a:moveTo>
                  <a:lnTo>
                    <a:pt x="1" y="10787"/>
                  </a:lnTo>
                  <a:cubicBezTo>
                    <a:pt x="5097" y="9061"/>
                    <a:pt x="4466" y="1798"/>
                    <a:pt x="4466" y="17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2830232" y="1632878"/>
              <a:ext cx="260577" cy="315468"/>
            </a:xfrm>
            <a:custGeom>
              <a:rect b="b" l="l" r="r" t="t"/>
              <a:pathLst>
                <a:path extrusionOk="0" h="9615" w="7942">
                  <a:moveTo>
                    <a:pt x="3977" y="161"/>
                  </a:moveTo>
                  <a:lnTo>
                    <a:pt x="7751" y="1697"/>
                  </a:lnTo>
                  <a:cubicBezTo>
                    <a:pt x="7787" y="3233"/>
                    <a:pt x="7573" y="8043"/>
                    <a:pt x="3977" y="9448"/>
                  </a:cubicBezTo>
                  <a:cubicBezTo>
                    <a:pt x="357" y="8043"/>
                    <a:pt x="155" y="3233"/>
                    <a:pt x="191" y="1697"/>
                  </a:cubicBezTo>
                  <a:lnTo>
                    <a:pt x="3977" y="161"/>
                  </a:lnTo>
                  <a:close/>
                  <a:moveTo>
                    <a:pt x="3971" y="1"/>
                  </a:moveTo>
                  <a:cubicBezTo>
                    <a:pt x="3959" y="1"/>
                    <a:pt x="3947" y="6"/>
                    <a:pt x="3941" y="18"/>
                  </a:cubicBezTo>
                  <a:lnTo>
                    <a:pt x="84" y="1578"/>
                  </a:lnTo>
                  <a:cubicBezTo>
                    <a:pt x="60" y="1590"/>
                    <a:pt x="48" y="1626"/>
                    <a:pt x="48" y="1650"/>
                  </a:cubicBezTo>
                  <a:cubicBezTo>
                    <a:pt x="0" y="3162"/>
                    <a:pt x="179" y="8162"/>
                    <a:pt x="3941" y="9615"/>
                  </a:cubicBezTo>
                  <a:lnTo>
                    <a:pt x="4001" y="9615"/>
                  </a:lnTo>
                  <a:cubicBezTo>
                    <a:pt x="7763" y="8162"/>
                    <a:pt x="7942" y="3162"/>
                    <a:pt x="7906" y="1650"/>
                  </a:cubicBezTo>
                  <a:cubicBezTo>
                    <a:pt x="7906" y="1626"/>
                    <a:pt x="7882" y="1590"/>
                    <a:pt x="7858" y="1578"/>
                  </a:cubicBezTo>
                  <a:lnTo>
                    <a:pt x="4001" y="18"/>
                  </a:lnTo>
                  <a:cubicBezTo>
                    <a:pt x="3995" y="6"/>
                    <a:pt x="3983" y="1"/>
                    <a:pt x="3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2960324" y="1633468"/>
              <a:ext cx="130092" cy="315271"/>
            </a:xfrm>
            <a:custGeom>
              <a:rect b="b" l="l" r="r" t="t"/>
              <a:pathLst>
                <a:path extrusionOk="0" h="9609" w="3965">
                  <a:moveTo>
                    <a:pt x="0" y="0"/>
                  </a:moveTo>
                  <a:lnTo>
                    <a:pt x="0" y="167"/>
                  </a:lnTo>
                  <a:lnTo>
                    <a:pt x="3786" y="1691"/>
                  </a:lnTo>
                  <a:cubicBezTo>
                    <a:pt x="3822" y="3227"/>
                    <a:pt x="3620" y="8037"/>
                    <a:pt x="0" y="9454"/>
                  </a:cubicBezTo>
                  <a:lnTo>
                    <a:pt x="0" y="9609"/>
                  </a:lnTo>
                  <a:lnTo>
                    <a:pt x="36" y="9609"/>
                  </a:lnTo>
                  <a:cubicBezTo>
                    <a:pt x="3798" y="8144"/>
                    <a:pt x="3965" y="3144"/>
                    <a:pt x="3929" y="1632"/>
                  </a:cubicBezTo>
                  <a:cubicBezTo>
                    <a:pt x="3929" y="1608"/>
                    <a:pt x="3917" y="1572"/>
                    <a:pt x="3893" y="156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2885320" y="1727830"/>
              <a:ext cx="156668" cy="97479"/>
            </a:xfrm>
            <a:custGeom>
              <a:rect b="b" l="l" r="r" t="t"/>
              <a:pathLst>
                <a:path extrusionOk="0" h="2971" w="4775">
                  <a:moveTo>
                    <a:pt x="4488" y="1"/>
                  </a:moveTo>
                  <a:cubicBezTo>
                    <a:pt x="4417" y="1"/>
                    <a:pt x="4345" y="31"/>
                    <a:pt x="4286" y="89"/>
                  </a:cubicBezTo>
                  <a:lnTo>
                    <a:pt x="2155" y="2375"/>
                  </a:lnTo>
                  <a:lnTo>
                    <a:pt x="453" y="1196"/>
                  </a:lnTo>
                  <a:cubicBezTo>
                    <a:pt x="400" y="1163"/>
                    <a:pt x="346" y="1147"/>
                    <a:pt x="294" y="1147"/>
                  </a:cubicBezTo>
                  <a:cubicBezTo>
                    <a:pt x="215" y="1147"/>
                    <a:pt x="141" y="1184"/>
                    <a:pt x="83" y="1256"/>
                  </a:cubicBezTo>
                  <a:cubicBezTo>
                    <a:pt x="0" y="1375"/>
                    <a:pt x="36" y="1542"/>
                    <a:pt x="155" y="1613"/>
                  </a:cubicBezTo>
                  <a:lnTo>
                    <a:pt x="2036" y="2923"/>
                  </a:lnTo>
                  <a:cubicBezTo>
                    <a:pt x="2084" y="2958"/>
                    <a:pt x="2143" y="2970"/>
                    <a:pt x="2191" y="2970"/>
                  </a:cubicBezTo>
                  <a:cubicBezTo>
                    <a:pt x="2262" y="2970"/>
                    <a:pt x="2334" y="2947"/>
                    <a:pt x="2381" y="2899"/>
                  </a:cubicBezTo>
                  <a:lnTo>
                    <a:pt x="4667" y="446"/>
                  </a:lnTo>
                  <a:cubicBezTo>
                    <a:pt x="4774" y="339"/>
                    <a:pt x="4763" y="172"/>
                    <a:pt x="4655" y="65"/>
                  </a:cubicBezTo>
                  <a:cubicBezTo>
                    <a:pt x="4607" y="22"/>
                    <a:pt x="4548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2960685" y="1727239"/>
              <a:ext cx="82091" cy="97282"/>
            </a:xfrm>
            <a:custGeom>
              <a:rect b="b" l="l" r="r" t="t"/>
              <a:pathLst>
                <a:path extrusionOk="0" h="2965" w="2502">
                  <a:moveTo>
                    <a:pt x="2210" y="1"/>
                  </a:moveTo>
                  <a:cubicBezTo>
                    <a:pt x="2135" y="1"/>
                    <a:pt x="2059" y="31"/>
                    <a:pt x="2001" y="83"/>
                  </a:cubicBezTo>
                  <a:lnTo>
                    <a:pt x="13" y="2250"/>
                  </a:lnTo>
                  <a:lnTo>
                    <a:pt x="13" y="2955"/>
                  </a:lnTo>
                  <a:lnTo>
                    <a:pt x="13" y="2955"/>
                  </a:lnTo>
                  <a:cubicBezTo>
                    <a:pt x="38" y="2937"/>
                    <a:pt x="76" y="2925"/>
                    <a:pt x="96" y="2905"/>
                  </a:cubicBezTo>
                  <a:lnTo>
                    <a:pt x="2394" y="440"/>
                  </a:lnTo>
                  <a:cubicBezTo>
                    <a:pt x="2501" y="345"/>
                    <a:pt x="2477" y="178"/>
                    <a:pt x="2382" y="71"/>
                  </a:cubicBezTo>
                  <a:cubicBezTo>
                    <a:pt x="2333" y="22"/>
                    <a:pt x="2272" y="1"/>
                    <a:pt x="2210" y="1"/>
                  </a:cubicBezTo>
                  <a:close/>
                  <a:moveTo>
                    <a:pt x="13" y="2955"/>
                  </a:moveTo>
                  <a:cubicBezTo>
                    <a:pt x="8" y="2958"/>
                    <a:pt x="4" y="2961"/>
                    <a:pt x="1" y="2965"/>
                  </a:cubicBezTo>
                  <a:lnTo>
                    <a:pt x="13" y="2965"/>
                  </a:lnTo>
                  <a:lnTo>
                    <a:pt x="13" y="2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3"/>
          <p:cNvGrpSpPr/>
          <p:nvPr/>
        </p:nvGrpSpPr>
        <p:grpSpPr>
          <a:xfrm>
            <a:off x="5052628" y="2433244"/>
            <a:ext cx="329740" cy="257854"/>
            <a:chOff x="1631716" y="1217044"/>
            <a:chExt cx="329740" cy="257854"/>
          </a:xfrm>
        </p:grpSpPr>
        <p:sp>
          <p:nvSpPr>
            <p:cNvPr id="442" name="Google Shape;442;p33"/>
            <p:cNvSpPr/>
            <p:nvPr/>
          </p:nvSpPr>
          <p:spPr>
            <a:xfrm>
              <a:off x="1754392" y="1390084"/>
              <a:ext cx="84026" cy="84026"/>
            </a:xfrm>
            <a:custGeom>
              <a:rect b="b" l="l" r="r" t="t"/>
              <a:pathLst>
                <a:path extrusionOk="0" h="2561" w="2561">
                  <a:moveTo>
                    <a:pt x="1286" y="632"/>
                  </a:moveTo>
                  <a:cubicBezTo>
                    <a:pt x="1644" y="632"/>
                    <a:pt x="1941" y="929"/>
                    <a:pt x="1953" y="1299"/>
                  </a:cubicBezTo>
                  <a:cubicBezTo>
                    <a:pt x="1953" y="1668"/>
                    <a:pt x="1655" y="1965"/>
                    <a:pt x="1286" y="1965"/>
                  </a:cubicBezTo>
                  <a:cubicBezTo>
                    <a:pt x="905" y="1965"/>
                    <a:pt x="608" y="1668"/>
                    <a:pt x="608" y="1299"/>
                  </a:cubicBezTo>
                  <a:cubicBezTo>
                    <a:pt x="608" y="929"/>
                    <a:pt x="905" y="632"/>
                    <a:pt x="1286" y="632"/>
                  </a:cubicBezTo>
                  <a:close/>
                  <a:moveTo>
                    <a:pt x="1286" y="1"/>
                  </a:moveTo>
                  <a:cubicBezTo>
                    <a:pt x="584" y="1"/>
                    <a:pt x="0" y="584"/>
                    <a:pt x="0" y="1287"/>
                  </a:cubicBezTo>
                  <a:cubicBezTo>
                    <a:pt x="0" y="1989"/>
                    <a:pt x="584" y="2561"/>
                    <a:pt x="1286" y="2561"/>
                  </a:cubicBezTo>
                  <a:cubicBezTo>
                    <a:pt x="1977" y="2561"/>
                    <a:pt x="2560" y="2001"/>
                    <a:pt x="2560" y="1287"/>
                  </a:cubicBezTo>
                  <a:cubicBezTo>
                    <a:pt x="2560" y="584"/>
                    <a:pt x="1977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1718465" y="1333060"/>
              <a:ext cx="155880" cy="49707"/>
            </a:xfrm>
            <a:custGeom>
              <a:rect b="b" l="l" r="r" t="t"/>
              <a:pathLst>
                <a:path extrusionOk="0" h="1515" w="4751">
                  <a:moveTo>
                    <a:pt x="2369" y="0"/>
                  </a:moveTo>
                  <a:cubicBezTo>
                    <a:pt x="1500" y="0"/>
                    <a:pt x="679" y="358"/>
                    <a:pt x="95" y="1013"/>
                  </a:cubicBezTo>
                  <a:cubicBezTo>
                    <a:pt x="0" y="1132"/>
                    <a:pt x="12" y="1322"/>
                    <a:pt x="131" y="1441"/>
                  </a:cubicBezTo>
                  <a:cubicBezTo>
                    <a:pt x="186" y="1490"/>
                    <a:pt x="256" y="1515"/>
                    <a:pt x="327" y="1515"/>
                  </a:cubicBezTo>
                  <a:cubicBezTo>
                    <a:pt x="410" y="1515"/>
                    <a:pt x="495" y="1482"/>
                    <a:pt x="560" y="1417"/>
                  </a:cubicBezTo>
                  <a:cubicBezTo>
                    <a:pt x="1024" y="893"/>
                    <a:pt x="1679" y="596"/>
                    <a:pt x="2381" y="596"/>
                  </a:cubicBezTo>
                  <a:cubicBezTo>
                    <a:pt x="3012" y="596"/>
                    <a:pt x="3632" y="846"/>
                    <a:pt x="4084" y="1310"/>
                  </a:cubicBezTo>
                  <a:cubicBezTo>
                    <a:pt x="4132" y="1346"/>
                    <a:pt x="4167" y="1382"/>
                    <a:pt x="4191" y="1417"/>
                  </a:cubicBezTo>
                  <a:cubicBezTo>
                    <a:pt x="4251" y="1489"/>
                    <a:pt x="4322" y="1513"/>
                    <a:pt x="4417" y="1513"/>
                  </a:cubicBezTo>
                  <a:cubicBezTo>
                    <a:pt x="4489" y="1513"/>
                    <a:pt x="4560" y="1489"/>
                    <a:pt x="4608" y="1453"/>
                  </a:cubicBezTo>
                  <a:cubicBezTo>
                    <a:pt x="4739" y="1346"/>
                    <a:pt x="4751" y="1143"/>
                    <a:pt x="4632" y="1024"/>
                  </a:cubicBezTo>
                  <a:cubicBezTo>
                    <a:pt x="4608" y="989"/>
                    <a:pt x="4560" y="941"/>
                    <a:pt x="4513" y="893"/>
                  </a:cubicBezTo>
                  <a:cubicBezTo>
                    <a:pt x="3953" y="310"/>
                    <a:pt x="3191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1674697" y="1274855"/>
              <a:ext cx="243024" cy="69754"/>
            </a:xfrm>
            <a:custGeom>
              <a:rect b="b" l="l" r="r" t="t"/>
              <a:pathLst>
                <a:path extrusionOk="0" h="2126" w="7407">
                  <a:moveTo>
                    <a:pt x="3692" y="0"/>
                  </a:moveTo>
                  <a:cubicBezTo>
                    <a:pt x="2322" y="0"/>
                    <a:pt x="1013" y="584"/>
                    <a:pt x="108" y="1608"/>
                  </a:cubicBezTo>
                  <a:cubicBezTo>
                    <a:pt x="1" y="1727"/>
                    <a:pt x="24" y="1929"/>
                    <a:pt x="143" y="2048"/>
                  </a:cubicBezTo>
                  <a:cubicBezTo>
                    <a:pt x="203" y="2084"/>
                    <a:pt x="274" y="2120"/>
                    <a:pt x="346" y="2120"/>
                  </a:cubicBezTo>
                  <a:cubicBezTo>
                    <a:pt x="441" y="2120"/>
                    <a:pt x="513" y="2084"/>
                    <a:pt x="572" y="2013"/>
                  </a:cubicBezTo>
                  <a:cubicBezTo>
                    <a:pt x="1358" y="1120"/>
                    <a:pt x="2501" y="620"/>
                    <a:pt x="3692" y="620"/>
                  </a:cubicBezTo>
                  <a:cubicBezTo>
                    <a:pt x="4882" y="620"/>
                    <a:pt x="6037" y="1120"/>
                    <a:pt x="6823" y="2013"/>
                  </a:cubicBezTo>
                  <a:cubicBezTo>
                    <a:pt x="6889" y="2086"/>
                    <a:pt x="6978" y="2126"/>
                    <a:pt x="7065" y="2126"/>
                  </a:cubicBezTo>
                  <a:cubicBezTo>
                    <a:pt x="7133" y="2126"/>
                    <a:pt x="7199" y="2101"/>
                    <a:pt x="7252" y="2048"/>
                  </a:cubicBezTo>
                  <a:cubicBezTo>
                    <a:pt x="7382" y="1929"/>
                    <a:pt x="7406" y="1727"/>
                    <a:pt x="7287" y="1608"/>
                  </a:cubicBezTo>
                  <a:cubicBezTo>
                    <a:pt x="6370" y="584"/>
                    <a:pt x="5061" y="0"/>
                    <a:pt x="3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1631716" y="1217437"/>
              <a:ext cx="329740" cy="88751"/>
            </a:xfrm>
            <a:custGeom>
              <a:rect b="b" l="l" r="r" t="t"/>
              <a:pathLst>
                <a:path extrusionOk="0" h="2705" w="10050">
                  <a:moveTo>
                    <a:pt x="5025" y="0"/>
                  </a:moveTo>
                  <a:cubicBezTo>
                    <a:pt x="3144" y="0"/>
                    <a:pt x="1358" y="798"/>
                    <a:pt x="108" y="2203"/>
                  </a:cubicBezTo>
                  <a:cubicBezTo>
                    <a:pt x="1" y="2322"/>
                    <a:pt x="25" y="2512"/>
                    <a:pt x="144" y="2632"/>
                  </a:cubicBezTo>
                  <a:cubicBezTo>
                    <a:pt x="199" y="2681"/>
                    <a:pt x="269" y="2705"/>
                    <a:pt x="340" y="2705"/>
                  </a:cubicBezTo>
                  <a:cubicBezTo>
                    <a:pt x="423" y="2705"/>
                    <a:pt x="508" y="2672"/>
                    <a:pt x="572" y="2608"/>
                  </a:cubicBezTo>
                  <a:cubicBezTo>
                    <a:pt x="1704" y="1334"/>
                    <a:pt x="3323" y="607"/>
                    <a:pt x="5025" y="607"/>
                  </a:cubicBezTo>
                  <a:cubicBezTo>
                    <a:pt x="6716" y="607"/>
                    <a:pt x="8335" y="1334"/>
                    <a:pt x="9466" y="2608"/>
                  </a:cubicBezTo>
                  <a:cubicBezTo>
                    <a:pt x="9526" y="2679"/>
                    <a:pt x="9609" y="2703"/>
                    <a:pt x="9693" y="2703"/>
                  </a:cubicBezTo>
                  <a:cubicBezTo>
                    <a:pt x="9764" y="2703"/>
                    <a:pt x="9847" y="2679"/>
                    <a:pt x="9907" y="2632"/>
                  </a:cubicBezTo>
                  <a:cubicBezTo>
                    <a:pt x="10038" y="2512"/>
                    <a:pt x="10050" y="2322"/>
                    <a:pt x="9931" y="2203"/>
                  </a:cubicBezTo>
                  <a:cubicBezTo>
                    <a:pt x="8681" y="798"/>
                    <a:pt x="6895" y="0"/>
                    <a:pt x="5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1796586" y="1217044"/>
              <a:ext cx="164477" cy="88718"/>
            </a:xfrm>
            <a:custGeom>
              <a:rect b="b" l="l" r="r" t="t"/>
              <a:pathLst>
                <a:path extrusionOk="0" h="2704" w="5013">
                  <a:moveTo>
                    <a:pt x="0" y="0"/>
                  </a:moveTo>
                  <a:lnTo>
                    <a:pt x="0" y="608"/>
                  </a:lnTo>
                  <a:cubicBezTo>
                    <a:pt x="1691" y="608"/>
                    <a:pt x="3310" y="1334"/>
                    <a:pt x="4441" y="2596"/>
                  </a:cubicBezTo>
                  <a:cubicBezTo>
                    <a:pt x="4501" y="2667"/>
                    <a:pt x="4596" y="2703"/>
                    <a:pt x="4668" y="2703"/>
                  </a:cubicBezTo>
                  <a:cubicBezTo>
                    <a:pt x="4739" y="2703"/>
                    <a:pt x="4822" y="2667"/>
                    <a:pt x="4870" y="2632"/>
                  </a:cubicBezTo>
                  <a:cubicBezTo>
                    <a:pt x="4989" y="2513"/>
                    <a:pt x="5013" y="2310"/>
                    <a:pt x="4906" y="2191"/>
                  </a:cubicBezTo>
                  <a:cubicBezTo>
                    <a:pt x="3656" y="798"/>
                    <a:pt x="1858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1796586" y="1274855"/>
              <a:ext cx="120741" cy="69295"/>
            </a:xfrm>
            <a:custGeom>
              <a:rect b="b" l="l" r="r" t="t"/>
              <a:pathLst>
                <a:path extrusionOk="0" h="2112" w="3680">
                  <a:moveTo>
                    <a:pt x="0" y="0"/>
                  </a:moveTo>
                  <a:lnTo>
                    <a:pt x="0" y="620"/>
                  </a:lnTo>
                  <a:cubicBezTo>
                    <a:pt x="1191" y="620"/>
                    <a:pt x="2334" y="1120"/>
                    <a:pt x="3120" y="2013"/>
                  </a:cubicBezTo>
                  <a:cubicBezTo>
                    <a:pt x="3186" y="2079"/>
                    <a:pt x="3274" y="2112"/>
                    <a:pt x="3360" y="2112"/>
                  </a:cubicBezTo>
                  <a:cubicBezTo>
                    <a:pt x="3428" y="2112"/>
                    <a:pt x="3495" y="2091"/>
                    <a:pt x="3548" y="2048"/>
                  </a:cubicBezTo>
                  <a:cubicBezTo>
                    <a:pt x="3667" y="1929"/>
                    <a:pt x="3679" y="1727"/>
                    <a:pt x="3584" y="1608"/>
                  </a:cubicBezTo>
                  <a:cubicBezTo>
                    <a:pt x="2679" y="584"/>
                    <a:pt x="137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1796586" y="1332666"/>
              <a:ext cx="78153" cy="50429"/>
            </a:xfrm>
            <a:custGeom>
              <a:rect b="b" l="l" r="r" t="t"/>
              <a:pathLst>
                <a:path extrusionOk="0" h="1537" w="2382">
                  <a:moveTo>
                    <a:pt x="0" y="1"/>
                  </a:moveTo>
                  <a:lnTo>
                    <a:pt x="0" y="608"/>
                  </a:lnTo>
                  <a:cubicBezTo>
                    <a:pt x="655" y="608"/>
                    <a:pt x="1262" y="858"/>
                    <a:pt x="1703" y="1322"/>
                  </a:cubicBezTo>
                  <a:cubicBezTo>
                    <a:pt x="1739" y="1358"/>
                    <a:pt x="1762" y="1394"/>
                    <a:pt x="1810" y="1429"/>
                  </a:cubicBezTo>
                  <a:cubicBezTo>
                    <a:pt x="1870" y="1501"/>
                    <a:pt x="1965" y="1536"/>
                    <a:pt x="2036" y="1536"/>
                  </a:cubicBezTo>
                  <a:cubicBezTo>
                    <a:pt x="2108" y="1536"/>
                    <a:pt x="2179" y="1501"/>
                    <a:pt x="2239" y="1453"/>
                  </a:cubicBezTo>
                  <a:cubicBezTo>
                    <a:pt x="2358" y="1334"/>
                    <a:pt x="2382" y="1144"/>
                    <a:pt x="2274" y="1025"/>
                  </a:cubicBezTo>
                  <a:lnTo>
                    <a:pt x="2143" y="894"/>
                  </a:lnTo>
                  <a:cubicBezTo>
                    <a:pt x="1560" y="310"/>
                    <a:pt x="798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1796586" y="1390871"/>
              <a:ext cx="41833" cy="84026"/>
            </a:xfrm>
            <a:custGeom>
              <a:rect b="b" l="l" r="r" t="t"/>
              <a:pathLst>
                <a:path extrusionOk="0" h="2561" w="1275">
                  <a:moveTo>
                    <a:pt x="0" y="1"/>
                  </a:moveTo>
                  <a:lnTo>
                    <a:pt x="0" y="608"/>
                  </a:lnTo>
                  <a:cubicBezTo>
                    <a:pt x="369" y="608"/>
                    <a:pt x="667" y="905"/>
                    <a:pt x="667" y="1275"/>
                  </a:cubicBezTo>
                  <a:cubicBezTo>
                    <a:pt x="667" y="1644"/>
                    <a:pt x="369" y="1941"/>
                    <a:pt x="0" y="1941"/>
                  </a:cubicBezTo>
                  <a:lnTo>
                    <a:pt x="0" y="2560"/>
                  </a:lnTo>
                  <a:cubicBezTo>
                    <a:pt x="691" y="2560"/>
                    <a:pt x="1274" y="1977"/>
                    <a:pt x="1274" y="1275"/>
                  </a:cubicBezTo>
                  <a:cubicBezTo>
                    <a:pt x="1274" y="560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3"/>
          <p:cNvGrpSpPr/>
          <p:nvPr/>
        </p:nvGrpSpPr>
        <p:grpSpPr>
          <a:xfrm>
            <a:off x="5034638" y="3224399"/>
            <a:ext cx="365700" cy="336696"/>
            <a:chOff x="723863" y="1904249"/>
            <a:chExt cx="365700" cy="336696"/>
          </a:xfrm>
        </p:grpSpPr>
        <p:sp>
          <p:nvSpPr>
            <p:cNvPr id="451" name="Google Shape;451;p33"/>
            <p:cNvSpPr/>
            <p:nvPr/>
          </p:nvSpPr>
          <p:spPr>
            <a:xfrm>
              <a:off x="723863" y="1904249"/>
              <a:ext cx="365700" cy="336696"/>
            </a:xfrm>
            <a:custGeom>
              <a:rect b="b" l="l" r="r" t="t"/>
              <a:pathLst>
                <a:path extrusionOk="0" h="10262" w="11146">
                  <a:moveTo>
                    <a:pt x="4335" y="689"/>
                  </a:moveTo>
                  <a:lnTo>
                    <a:pt x="4335" y="689"/>
                  </a:lnTo>
                  <a:cubicBezTo>
                    <a:pt x="4061" y="963"/>
                    <a:pt x="3787" y="1320"/>
                    <a:pt x="3573" y="1713"/>
                  </a:cubicBezTo>
                  <a:cubicBezTo>
                    <a:pt x="3358" y="1630"/>
                    <a:pt x="3144" y="1534"/>
                    <a:pt x="2977" y="1439"/>
                  </a:cubicBezTo>
                  <a:cubicBezTo>
                    <a:pt x="3168" y="1284"/>
                    <a:pt x="3370" y="1141"/>
                    <a:pt x="3596" y="1022"/>
                  </a:cubicBezTo>
                  <a:cubicBezTo>
                    <a:pt x="3835" y="879"/>
                    <a:pt x="4085" y="784"/>
                    <a:pt x="4335" y="689"/>
                  </a:cubicBezTo>
                  <a:close/>
                  <a:moveTo>
                    <a:pt x="7311" y="689"/>
                  </a:moveTo>
                  <a:lnTo>
                    <a:pt x="7311" y="689"/>
                  </a:lnTo>
                  <a:cubicBezTo>
                    <a:pt x="7823" y="856"/>
                    <a:pt x="8276" y="1106"/>
                    <a:pt x="8716" y="1439"/>
                  </a:cubicBezTo>
                  <a:cubicBezTo>
                    <a:pt x="8538" y="1534"/>
                    <a:pt x="8323" y="1641"/>
                    <a:pt x="8085" y="1737"/>
                  </a:cubicBezTo>
                  <a:cubicBezTo>
                    <a:pt x="7871" y="1320"/>
                    <a:pt x="7609" y="963"/>
                    <a:pt x="7311" y="689"/>
                  </a:cubicBezTo>
                  <a:close/>
                  <a:moveTo>
                    <a:pt x="5621" y="487"/>
                  </a:moveTo>
                  <a:lnTo>
                    <a:pt x="5621" y="2070"/>
                  </a:lnTo>
                  <a:cubicBezTo>
                    <a:pt x="5037" y="2058"/>
                    <a:pt x="4466" y="1987"/>
                    <a:pt x="3977" y="1856"/>
                  </a:cubicBezTo>
                  <a:cubicBezTo>
                    <a:pt x="4394" y="1082"/>
                    <a:pt x="4978" y="582"/>
                    <a:pt x="5621" y="487"/>
                  </a:cubicBezTo>
                  <a:close/>
                  <a:moveTo>
                    <a:pt x="6049" y="487"/>
                  </a:moveTo>
                  <a:cubicBezTo>
                    <a:pt x="6692" y="570"/>
                    <a:pt x="7252" y="1082"/>
                    <a:pt x="7680" y="1856"/>
                  </a:cubicBezTo>
                  <a:cubicBezTo>
                    <a:pt x="7192" y="1987"/>
                    <a:pt x="6633" y="2058"/>
                    <a:pt x="6049" y="2070"/>
                  </a:cubicBezTo>
                  <a:lnTo>
                    <a:pt x="6049" y="487"/>
                  </a:lnTo>
                  <a:close/>
                  <a:moveTo>
                    <a:pt x="7883" y="2237"/>
                  </a:moveTo>
                  <a:cubicBezTo>
                    <a:pt x="8204" y="2987"/>
                    <a:pt x="8419" y="3904"/>
                    <a:pt x="8442" y="4916"/>
                  </a:cubicBezTo>
                  <a:lnTo>
                    <a:pt x="6049" y="4916"/>
                  </a:lnTo>
                  <a:lnTo>
                    <a:pt x="6049" y="2511"/>
                  </a:lnTo>
                  <a:cubicBezTo>
                    <a:pt x="6704" y="2487"/>
                    <a:pt x="7347" y="2403"/>
                    <a:pt x="7883" y="2237"/>
                  </a:cubicBezTo>
                  <a:close/>
                  <a:moveTo>
                    <a:pt x="9061" y="1701"/>
                  </a:moveTo>
                  <a:cubicBezTo>
                    <a:pt x="9395" y="2046"/>
                    <a:pt x="9716" y="2427"/>
                    <a:pt x="9954" y="2868"/>
                  </a:cubicBezTo>
                  <a:cubicBezTo>
                    <a:pt x="10312" y="3499"/>
                    <a:pt x="10490" y="4201"/>
                    <a:pt x="10514" y="4916"/>
                  </a:cubicBezTo>
                  <a:lnTo>
                    <a:pt x="8871" y="4916"/>
                  </a:lnTo>
                  <a:cubicBezTo>
                    <a:pt x="8847" y="3856"/>
                    <a:pt x="8633" y="2892"/>
                    <a:pt x="8276" y="2106"/>
                  </a:cubicBezTo>
                  <a:cubicBezTo>
                    <a:pt x="8573" y="1987"/>
                    <a:pt x="8835" y="1868"/>
                    <a:pt x="9061" y="1701"/>
                  </a:cubicBezTo>
                  <a:close/>
                  <a:moveTo>
                    <a:pt x="2620" y="1737"/>
                  </a:moveTo>
                  <a:cubicBezTo>
                    <a:pt x="2834" y="1880"/>
                    <a:pt x="3085" y="1999"/>
                    <a:pt x="3370" y="2118"/>
                  </a:cubicBezTo>
                  <a:cubicBezTo>
                    <a:pt x="3013" y="2904"/>
                    <a:pt x="2811" y="3892"/>
                    <a:pt x="2775" y="4928"/>
                  </a:cubicBezTo>
                  <a:lnTo>
                    <a:pt x="1168" y="4928"/>
                  </a:lnTo>
                  <a:cubicBezTo>
                    <a:pt x="1227" y="3725"/>
                    <a:pt x="1727" y="2582"/>
                    <a:pt x="2620" y="1737"/>
                  </a:cubicBezTo>
                  <a:close/>
                  <a:moveTo>
                    <a:pt x="3787" y="2249"/>
                  </a:moveTo>
                  <a:cubicBezTo>
                    <a:pt x="4323" y="2403"/>
                    <a:pt x="4954" y="2487"/>
                    <a:pt x="5621" y="2511"/>
                  </a:cubicBezTo>
                  <a:lnTo>
                    <a:pt x="5621" y="4928"/>
                  </a:lnTo>
                  <a:lnTo>
                    <a:pt x="3215" y="4928"/>
                  </a:lnTo>
                  <a:cubicBezTo>
                    <a:pt x="3251" y="3916"/>
                    <a:pt x="3466" y="2999"/>
                    <a:pt x="3787" y="2249"/>
                  </a:cubicBezTo>
                  <a:close/>
                  <a:moveTo>
                    <a:pt x="8442" y="5368"/>
                  </a:moveTo>
                  <a:cubicBezTo>
                    <a:pt x="8419" y="6380"/>
                    <a:pt x="8204" y="7297"/>
                    <a:pt x="7883" y="8047"/>
                  </a:cubicBezTo>
                  <a:cubicBezTo>
                    <a:pt x="7347" y="7892"/>
                    <a:pt x="6704" y="7809"/>
                    <a:pt x="6049" y="7785"/>
                  </a:cubicBezTo>
                  <a:lnTo>
                    <a:pt x="6049" y="5368"/>
                  </a:lnTo>
                  <a:close/>
                  <a:moveTo>
                    <a:pt x="5621" y="5380"/>
                  </a:moveTo>
                  <a:lnTo>
                    <a:pt x="5621" y="7785"/>
                  </a:lnTo>
                  <a:cubicBezTo>
                    <a:pt x="4954" y="7809"/>
                    <a:pt x="4323" y="7892"/>
                    <a:pt x="3787" y="8059"/>
                  </a:cubicBezTo>
                  <a:cubicBezTo>
                    <a:pt x="3466" y="7309"/>
                    <a:pt x="3251" y="6392"/>
                    <a:pt x="3227" y="5380"/>
                  </a:cubicBezTo>
                  <a:close/>
                  <a:moveTo>
                    <a:pt x="2775" y="5368"/>
                  </a:moveTo>
                  <a:cubicBezTo>
                    <a:pt x="2811" y="6416"/>
                    <a:pt x="3013" y="7392"/>
                    <a:pt x="3370" y="8178"/>
                  </a:cubicBezTo>
                  <a:cubicBezTo>
                    <a:pt x="3108" y="8273"/>
                    <a:pt x="2846" y="8404"/>
                    <a:pt x="2656" y="8535"/>
                  </a:cubicBezTo>
                  <a:cubicBezTo>
                    <a:pt x="2299" y="8202"/>
                    <a:pt x="1989" y="7821"/>
                    <a:pt x="1727" y="7368"/>
                  </a:cubicBezTo>
                  <a:cubicBezTo>
                    <a:pt x="1382" y="6737"/>
                    <a:pt x="1191" y="6047"/>
                    <a:pt x="1168" y="5368"/>
                  </a:cubicBezTo>
                  <a:close/>
                  <a:moveTo>
                    <a:pt x="10526" y="5368"/>
                  </a:moveTo>
                  <a:cubicBezTo>
                    <a:pt x="10514" y="5725"/>
                    <a:pt x="10454" y="6082"/>
                    <a:pt x="10347" y="6440"/>
                  </a:cubicBezTo>
                  <a:cubicBezTo>
                    <a:pt x="10097" y="7249"/>
                    <a:pt x="9633" y="7987"/>
                    <a:pt x="9026" y="8547"/>
                  </a:cubicBezTo>
                  <a:cubicBezTo>
                    <a:pt x="8823" y="8416"/>
                    <a:pt x="8573" y="8285"/>
                    <a:pt x="8299" y="8178"/>
                  </a:cubicBezTo>
                  <a:cubicBezTo>
                    <a:pt x="8657" y="7392"/>
                    <a:pt x="8859" y="6404"/>
                    <a:pt x="8895" y="5368"/>
                  </a:cubicBezTo>
                  <a:close/>
                  <a:moveTo>
                    <a:pt x="3561" y="8559"/>
                  </a:moveTo>
                  <a:cubicBezTo>
                    <a:pt x="3775" y="8940"/>
                    <a:pt x="4001" y="9261"/>
                    <a:pt x="4251" y="9511"/>
                  </a:cubicBezTo>
                  <a:cubicBezTo>
                    <a:pt x="3799" y="9357"/>
                    <a:pt x="3382" y="9130"/>
                    <a:pt x="3001" y="8833"/>
                  </a:cubicBezTo>
                  <a:cubicBezTo>
                    <a:pt x="3168" y="8726"/>
                    <a:pt x="3358" y="8654"/>
                    <a:pt x="3561" y="8559"/>
                  </a:cubicBezTo>
                  <a:close/>
                  <a:moveTo>
                    <a:pt x="8085" y="8583"/>
                  </a:moveTo>
                  <a:cubicBezTo>
                    <a:pt x="8311" y="8654"/>
                    <a:pt x="8502" y="8738"/>
                    <a:pt x="8669" y="8845"/>
                  </a:cubicBezTo>
                  <a:cubicBezTo>
                    <a:pt x="8490" y="8976"/>
                    <a:pt x="8299" y="9119"/>
                    <a:pt x="8085" y="9214"/>
                  </a:cubicBezTo>
                  <a:cubicBezTo>
                    <a:pt x="7871" y="9333"/>
                    <a:pt x="7633" y="9440"/>
                    <a:pt x="7383" y="9535"/>
                  </a:cubicBezTo>
                  <a:cubicBezTo>
                    <a:pt x="7645" y="9261"/>
                    <a:pt x="7883" y="8952"/>
                    <a:pt x="8085" y="8583"/>
                  </a:cubicBezTo>
                  <a:close/>
                  <a:moveTo>
                    <a:pt x="5621" y="8226"/>
                  </a:moveTo>
                  <a:lnTo>
                    <a:pt x="5621" y="9785"/>
                  </a:lnTo>
                  <a:lnTo>
                    <a:pt x="5501" y="9785"/>
                  </a:lnTo>
                  <a:cubicBezTo>
                    <a:pt x="4906" y="9654"/>
                    <a:pt x="4370" y="9154"/>
                    <a:pt x="3977" y="8440"/>
                  </a:cubicBezTo>
                  <a:cubicBezTo>
                    <a:pt x="4466" y="8309"/>
                    <a:pt x="5037" y="8237"/>
                    <a:pt x="5621" y="8226"/>
                  </a:cubicBezTo>
                  <a:close/>
                  <a:moveTo>
                    <a:pt x="6049" y="8202"/>
                  </a:moveTo>
                  <a:cubicBezTo>
                    <a:pt x="6633" y="8226"/>
                    <a:pt x="7192" y="8297"/>
                    <a:pt x="7692" y="8428"/>
                  </a:cubicBezTo>
                  <a:cubicBezTo>
                    <a:pt x="7287" y="9154"/>
                    <a:pt x="6752" y="9654"/>
                    <a:pt x="6168" y="9785"/>
                  </a:cubicBezTo>
                  <a:lnTo>
                    <a:pt x="6049" y="9785"/>
                  </a:lnTo>
                  <a:lnTo>
                    <a:pt x="6049" y="8202"/>
                  </a:lnTo>
                  <a:close/>
                  <a:moveTo>
                    <a:pt x="5832" y="1"/>
                  </a:moveTo>
                  <a:cubicBezTo>
                    <a:pt x="5002" y="1"/>
                    <a:pt x="4160" y="203"/>
                    <a:pt x="3382" y="629"/>
                  </a:cubicBezTo>
                  <a:cubicBezTo>
                    <a:pt x="918" y="1987"/>
                    <a:pt x="1" y="5106"/>
                    <a:pt x="1358" y="7583"/>
                  </a:cubicBezTo>
                  <a:cubicBezTo>
                    <a:pt x="2227" y="9142"/>
                    <a:pt x="3787" y="10083"/>
                    <a:pt x="5454" y="10214"/>
                  </a:cubicBezTo>
                  <a:cubicBezTo>
                    <a:pt x="5573" y="10238"/>
                    <a:pt x="5704" y="10262"/>
                    <a:pt x="5847" y="10262"/>
                  </a:cubicBezTo>
                  <a:cubicBezTo>
                    <a:pt x="5954" y="10262"/>
                    <a:pt x="6085" y="10238"/>
                    <a:pt x="6192" y="10214"/>
                  </a:cubicBezTo>
                  <a:cubicBezTo>
                    <a:pt x="6906" y="10166"/>
                    <a:pt x="7645" y="9964"/>
                    <a:pt x="8311" y="9595"/>
                  </a:cubicBezTo>
                  <a:cubicBezTo>
                    <a:pt x="9514" y="8940"/>
                    <a:pt x="10383" y="7845"/>
                    <a:pt x="10764" y="6535"/>
                  </a:cubicBezTo>
                  <a:cubicBezTo>
                    <a:pt x="11145" y="5249"/>
                    <a:pt x="10990" y="3856"/>
                    <a:pt x="10335" y="2653"/>
                  </a:cubicBezTo>
                  <a:cubicBezTo>
                    <a:pt x="9405" y="963"/>
                    <a:pt x="7645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915670" y="1904577"/>
              <a:ext cx="173893" cy="336368"/>
            </a:xfrm>
            <a:custGeom>
              <a:rect b="b" l="l" r="r" t="t"/>
              <a:pathLst>
                <a:path extrusionOk="0" h="10252" w="5300">
                  <a:moveTo>
                    <a:pt x="1465" y="667"/>
                  </a:moveTo>
                  <a:lnTo>
                    <a:pt x="1465" y="667"/>
                  </a:lnTo>
                  <a:cubicBezTo>
                    <a:pt x="1977" y="846"/>
                    <a:pt x="2453" y="1084"/>
                    <a:pt x="2870" y="1405"/>
                  </a:cubicBezTo>
                  <a:cubicBezTo>
                    <a:pt x="2692" y="1512"/>
                    <a:pt x="2477" y="1620"/>
                    <a:pt x="2239" y="1703"/>
                  </a:cubicBezTo>
                  <a:cubicBezTo>
                    <a:pt x="2025" y="1286"/>
                    <a:pt x="1763" y="953"/>
                    <a:pt x="1465" y="667"/>
                  </a:cubicBezTo>
                  <a:close/>
                  <a:moveTo>
                    <a:pt x="203" y="477"/>
                  </a:moveTo>
                  <a:cubicBezTo>
                    <a:pt x="846" y="560"/>
                    <a:pt x="1406" y="1072"/>
                    <a:pt x="1834" y="1846"/>
                  </a:cubicBezTo>
                  <a:cubicBezTo>
                    <a:pt x="1346" y="1977"/>
                    <a:pt x="787" y="2048"/>
                    <a:pt x="203" y="2060"/>
                  </a:cubicBezTo>
                  <a:lnTo>
                    <a:pt x="203" y="477"/>
                  </a:lnTo>
                  <a:close/>
                  <a:moveTo>
                    <a:pt x="2037" y="2227"/>
                  </a:moveTo>
                  <a:cubicBezTo>
                    <a:pt x="2358" y="2977"/>
                    <a:pt x="2573" y="3894"/>
                    <a:pt x="2596" y="4906"/>
                  </a:cubicBezTo>
                  <a:lnTo>
                    <a:pt x="203" y="4906"/>
                  </a:lnTo>
                  <a:lnTo>
                    <a:pt x="203" y="2501"/>
                  </a:lnTo>
                  <a:cubicBezTo>
                    <a:pt x="858" y="2477"/>
                    <a:pt x="1501" y="2393"/>
                    <a:pt x="2037" y="2227"/>
                  </a:cubicBezTo>
                  <a:close/>
                  <a:moveTo>
                    <a:pt x="3215" y="1703"/>
                  </a:moveTo>
                  <a:cubicBezTo>
                    <a:pt x="3549" y="2036"/>
                    <a:pt x="3870" y="2417"/>
                    <a:pt x="4108" y="2858"/>
                  </a:cubicBezTo>
                  <a:cubicBezTo>
                    <a:pt x="4466" y="3489"/>
                    <a:pt x="4644" y="4191"/>
                    <a:pt x="4668" y="4906"/>
                  </a:cubicBezTo>
                  <a:lnTo>
                    <a:pt x="3025" y="4906"/>
                  </a:lnTo>
                  <a:lnTo>
                    <a:pt x="3025" y="4918"/>
                  </a:lnTo>
                  <a:cubicBezTo>
                    <a:pt x="3001" y="3870"/>
                    <a:pt x="2787" y="2894"/>
                    <a:pt x="2430" y="2108"/>
                  </a:cubicBezTo>
                  <a:cubicBezTo>
                    <a:pt x="2727" y="1989"/>
                    <a:pt x="2989" y="1870"/>
                    <a:pt x="3215" y="1703"/>
                  </a:cubicBezTo>
                  <a:close/>
                  <a:moveTo>
                    <a:pt x="2596" y="5358"/>
                  </a:moveTo>
                  <a:cubicBezTo>
                    <a:pt x="2573" y="6370"/>
                    <a:pt x="2358" y="7287"/>
                    <a:pt x="2037" y="8037"/>
                  </a:cubicBezTo>
                  <a:cubicBezTo>
                    <a:pt x="1501" y="7882"/>
                    <a:pt x="858" y="7775"/>
                    <a:pt x="203" y="7763"/>
                  </a:cubicBezTo>
                  <a:lnTo>
                    <a:pt x="203" y="5358"/>
                  </a:lnTo>
                  <a:close/>
                  <a:moveTo>
                    <a:pt x="4668" y="5370"/>
                  </a:moveTo>
                  <a:cubicBezTo>
                    <a:pt x="4656" y="5715"/>
                    <a:pt x="4597" y="6072"/>
                    <a:pt x="4489" y="6430"/>
                  </a:cubicBezTo>
                  <a:cubicBezTo>
                    <a:pt x="4251" y="7263"/>
                    <a:pt x="3787" y="7966"/>
                    <a:pt x="3168" y="8549"/>
                  </a:cubicBezTo>
                  <a:cubicBezTo>
                    <a:pt x="2954" y="8418"/>
                    <a:pt x="2715" y="8287"/>
                    <a:pt x="2442" y="8180"/>
                  </a:cubicBezTo>
                  <a:cubicBezTo>
                    <a:pt x="2799" y="7394"/>
                    <a:pt x="3001" y="6406"/>
                    <a:pt x="3037" y="5370"/>
                  </a:cubicBezTo>
                  <a:close/>
                  <a:moveTo>
                    <a:pt x="2239" y="8573"/>
                  </a:moveTo>
                  <a:cubicBezTo>
                    <a:pt x="2465" y="8644"/>
                    <a:pt x="2656" y="8728"/>
                    <a:pt x="2823" y="8835"/>
                  </a:cubicBezTo>
                  <a:cubicBezTo>
                    <a:pt x="2644" y="8966"/>
                    <a:pt x="2453" y="9109"/>
                    <a:pt x="2239" y="9204"/>
                  </a:cubicBezTo>
                  <a:cubicBezTo>
                    <a:pt x="2025" y="9323"/>
                    <a:pt x="1787" y="9430"/>
                    <a:pt x="1537" y="9525"/>
                  </a:cubicBezTo>
                  <a:cubicBezTo>
                    <a:pt x="1799" y="9251"/>
                    <a:pt x="2037" y="8942"/>
                    <a:pt x="2239" y="8573"/>
                  </a:cubicBezTo>
                  <a:close/>
                  <a:moveTo>
                    <a:pt x="203" y="8192"/>
                  </a:moveTo>
                  <a:cubicBezTo>
                    <a:pt x="787" y="8216"/>
                    <a:pt x="1346" y="8287"/>
                    <a:pt x="1846" y="8418"/>
                  </a:cubicBezTo>
                  <a:cubicBezTo>
                    <a:pt x="1441" y="9144"/>
                    <a:pt x="906" y="9644"/>
                    <a:pt x="322" y="9775"/>
                  </a:cubicBezTo>
                  <a:lnTo>
                    <a:pt x="203" y="9775"/>
                  </a:lnTo>
                  <a:lnTo>
                    <a:pt x="203" y="8192"/>
                  </a:lnTo>
                  <a:close/>
                  <a:moveTo>
                    <a:pt x="1" y="0"/>
                  </a:moveTo>
                  <a:lnTo>
                    <a:pt x="1" y="10252"/>
                  </a:lnTo>
                  <a:cubicBezTo>
                    <a:pt x="108" y="10252"/>
                    <a:pt x="239" y="10240"/>
                    <a:pt x="334" y="10204"/>
                  </a:cubicBezTo>
                  <a:cubicBezTo>
                    <a:pt x="1049" y="10156"/>
                    <a:pt x="1787" y="9954"/>
                    <a:pt x="2453" y="9585"/>
                  </a:cubicBezTo>
                  <a:cubicBezTo>
                    <a:pt x="3656" y="8930"/>
                    <a:pt x="4513" y="7835"/>
                    <a:pt x="4906" y="6525"/>
                  </a:cubicBezTo>
                  <a:cubicBezTo>
                    <a:pt x="5299" y="5215"/>
                    <a:pt x="5144" y="3834"/>
                    <a:pt x="4478" y="2632"/>
                  </a:cubicBezTo>
                  <a:cubicBezTo>
                    <a:pt x="3549" y="965"/>
                    <a:pt x="181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33"/>
          <p:cNvGrpSpPr/>
          <p:nvPr/>
        </p:nvGrpSpPr>
        <p:grpSpPr>
          <a:xfrm>
            <a:off x="5040529" y="1472312"/>
            <a:ext cx="353954" cy="353954"/>
            <a:chOff x="3761929" y="1472437"/>
            <a:chExt cx="353954" cy="353954"/>
          </a:xfrm>
        </p:grpSpPr>
        <p:sp>
          <p:nvSpPr>
            <p:cNvPr id="454" name="Google Shape;454;p33"/>
            <p:cNvSpPr/>
            <p:nvPr/>
          </p:nvSpPr>
          <p:spPr>
            <a:xfrm>
              <a:off x="3761929" y="1472437"/>
              <a:ext cx="353954" cy="353954"/>
            </a:xfrm>
            <a:custGeom>
              <a:rect b="b" l="l" r="r" t="t"/>
              <a:pathLst>
                <a:path extrusionOk="0" h="10788" w="10788">
                  <a:moveTo>
                    <a:pt x="5428" y="2929"/>
                  </a:moveTo>
                  <a:cubicBezTo>
                    <a:pt x="6775" y="2929"/>
                    <a:pt x="7859" y="4044"/>
                    <a:pt x="7859" y="5394"/>
                  </a:cubicBezTo>
                  <a:cubicBezTo>
                    <a:pt x="7859" y="6740"/>
                    <a:pt x="6752" y="7847"/>
                    <a:pt x="5406" y="7847"/>
                  </a:cubicBezTo>
                  <a:cubicBezTo>
                    <a:pt x="4049" y="7847"/>
                    <a:pt x="2942" y="6740"/>
                    <a:pt x="2942" y="5394"/>
                  </a:cubicBezTo>
                  <a:cubicBezTo>
                    <a:pt x="2942" y="4037"/>
                    <a:pt x="4049" y="2930"/>
                    <a:pt x="5406" y="2930"/>
                  </a:cubicBezTo>
                  <a:cubicBezTo>
                    <a:pt x="5413" y="2929"/>
                    <a:pt x="5421" y="2929"/>
                    <a:pt x="5428" y="2929"/>
                  </a:cubicBezTo>
                  <a:close/>
                  <a:moveTo>
                    <a:pt x="5025" y="1"/>
                  </a:moveTo>
                  <a:cubicBezTo>
                    <a:pt x="4835" y="1"/>
                    <a:pt x="4668" y="167"/>
                    <a:pt x="4668" y="358"/>
                  </a:cubicBezTo>
                  <a:lnTo>
                    <a:pt x="4668" y="1501"/>
                  </a:lnTo>
                  <a:cubicBezTo>
                    <a:pt x="4109" y="1608"/>
                    <a:pt x="3585" y="1834"/>
                    <a:pt x="3144" y="2144"/>
                  </a:cubicBezTo>
                  <a:lnTo>
                    <a:pt x="2323" y="1322"/>
                  </a:lnTo>
                  <a:cubicBezTo>
                    <a:pt x="2257" y="1257"/>
                    <a:pt x="2168" y="1224"/>
                    <a:pt x="2078" y="1224"/>
                  </a:cubicBezTo>
                  <a:cubicBezTo>
                    <a:pt x="1989" y="1224"/>
                    <a:pt x="1900" y="1257"/>
                    <a:pt x="1834" y="1322"/>
                  </a:cubicBezTo>
                  <a:lnTo>
                    <a:pt x="1322" y="1834"/>
                  </a:lnTo>
                  <a:cubicBezTo>
                    <a:pt x="1191" y="1965"/>
                    <a:pt x="1191" y="2191"/>
                    <a:pt x="1322" y="2322"/>
                  </a:cubicBezTo>
                  <a:lnTo>
                    <a:pt x="2144" y="3144"/>
                  </a:lnTo>
                  <a:cubicBezTo>
                    <a:pt x="1834" y="3584"/>
                    <a:pt x="1608" y="4108"/>
                    <a:pt x="1501" y="4680"/>
                  </a:cubicBezTo>
                  <a:lnTo>
                    <a:pt x="358" y="4680"/>
                  </a:lnTo>
                  <a:cubicBezTo>
                    <a:pt x="168" y="4680"/>
                    <a:pt x="1" y="4835"/>
                    <a:pt x="1" y="5037"/>
                  </a:cubicBezTo>
                  <a:lnTo>
                    <a:pt x="1" y="5763"/>
                  </a:lnTo>
                  <a:cubicBezTo>
                    <a:pt x="1" y="5954"/>
                    <a:pt x="168" y="6120"/>
                    <a:pt x="358" y="6120"/>
                  </a:cubicBezTo>
                  <a:lnTo>
                    <a:pt x="1501" y="6120"/>
                  </a:lnTo>
                  <a:cubicBezTo>
                    <a:pt x="1608" y="6680"/>
                    <a:pt x="1834" y="7204"/>
                    <a:pt x="2144" y="7644"/>
                  </a:cubicBezTo>
                  <a:lnTo>
                    <a:pt x="1322" y="8466"/>
                  </a:lnTo>
                  <a:cubicBezTo>
                    <a:pt x="1191" y="8597"/>
                    <a:pt x="1191" y="8823"/>
                    <a:pt x="1322" y="8954"/>
                  </a:cubicBezTo>
                  <a:lnTo>
                    <a:pt x="1834" y="9466"/>
                  </a:lnTo>
                  <a:cubicBezTo>
                    <a:pt x="1900" y="9532"/>
                    <a:pt x="1989" y="9564"/>
                    <a:pt x="2078" y="9564"/>
                  </a:cubicBezTo>
                  <a:cubicBezTo>
                    <a:pt x="2168" y="9564"/>
                    <a:pt x="2257" y="9532"/>
                    <a:pt x="2323" y="9466"/>
                  </a:cubicBezTo>
                  <a:lnTo>
                    <a:pt x="3144" y="8645"/>
                  </a:lnTo>
                  <a:cubicBezTo>
                    <a:pt x="3585" y="8954"/>
                    <a:pt x="4109" y="9180"/>
                    <a:pt x="4668" y="9287"/>
                  </a:cubicBezTo>
                  <a:lnTo>
                    <a:pt x="4668" y="10430"/>
                  </a:lnTo>
                  <a:cubicBezTo>
                    <a:pt x="4668" y="10621"/>
                    <a:pt x="4835" y="10788"/>
                    <a:pt x="5025" y="10788"/>
                  </a:cubicBezTo>
                  <a:lnTo>
                    <a:pt x="5763" y="10788"/>
                  </a:lnTo>
                  <a:cubicBezTo>
                    <a:pt x="5954" y="10788"/>
                    <a:pt x="6121" y="10621"/>
                    <a:pt x="6121" y="10430"/>
                  </a:cubicBezTo>
                  <a:lnTo>
                    <a:pt x="6121" y="9287"/>
                  </a:lnTo>
                  <a:cubicBezTo>
                    <a:pt x="6680" y="9180"/>
                    <a:pt x="7204" y="8954"/>
                    <a:pt x="7657" y="8645"/>
                  </a:cubicBezTo>
                  <a:lnTo>
                    <a:pt x="8466" y="9466"/>
                  </a:lnTo>
                  <a:cubicBezTo>
                    <a:pt x="8538" y="9532"/>
                    <a:pt x="8627" y="9564"/>
                    <a:pt x="8716" y="9564"/>
                  </a:cubicBezTo>
                  <a:cubicBezTo>
                    <a:pt x="8806" y="9564"/>
                    <a:pt x="8895" y="9532"/>
                    <a:pt x="8966" y="9466"/>
                  </a:cubicBezTo>
                  <a:lnTo>
                    <a:pt x="9466" y="8954"/>
                  </a:lnTo>
                  <a:cubicBezTo>
                    <a:pt x="9597" y="8823"/>
                    <a:pt x="9597" y="8609"/>
                    <a:pt x="9466" y="8466"/>
                  </a:cubicBezTo>
                  <a:lnTo>
                    <a:pt x="8645" y="7644"/>
                  </a:lnTo>
                  <a:cubicBezTo>
                    <a:pt x="8966" y="7204"/>
                    <a:pt x="9181" y="6680"/>
                    <a:pt x="9288" y="6120"/>
                  </a:cubicBezTo>
                  <a:lnTo>
                    <a:pt x="10431" y="6120"/>
                  </a:lnTo>
                  <a:cubicBezTo>
                    <a:pt x="10633" y="6120"/>
                    <a:pt x="10788" y="5954"/>
                    <a:pt x="10788" y="5763"/>
                  </a:cubicBezTo>
                  <a:lnTo>
                    <a:pt x="10788" y="5037"/>
                  </a:lnTo>
                  <a:cubicBezTo>
                    <a:pt x="10788" y="4835"/>
                    <a:pt x="10633" y="4680"/>
                    <a:pt x="10431" y="4680"/>
                  </a:cubicBezTo>
                  <a:lnTo>
                    <a:pt x="9288" y="4680"/>
                  </a:lnTo>
                  <a:cubicBezTo>
                    <a:pt x="9181" y="4108"/>
                    <a:pt x="8966" y="3584"/>
                    <a:pt x="8645" y="3144"/>
                  </a:cubicBezTo>
                  <a:lnTo>
                    <a:pt x="9466" y="2322"/>
                  </a:lnTo>
                  <a:cubicBezTo>
                    <a:pt x="9597" y="2191"/>
                    <a:pt x="9597" y="1965"/>
                    <a:pt x="9466" y="1834"/>
                  </a:cubicBezTo>
                  <a:lnTo>
                    <a:pt x="8966" y="1322"/>
                  </a:lnTo>
                  <a:cubicBezTo>
                    <a:pt x="8895" y="1257"/>
                    <a:pt x="8806" y="1224"/>
                    <a:pt x="8716" y="1224"/>
                  </a:cubicBezTo>
                  <a:cubicBezTo>
                    <a:pt x="8627" y="1224"/>
                    <a:pt x="8538" y="1257"/>
                    <a:pt x="8466" y="1322"/>
                  </a:cubicBezTo>
                  <a:lnTo>
                    <a:pt x="7657" y="2144"/>
                  </a:lnTo>
                  <a:cubicBezTo>
                    <a:pt x="7204" y="1834"/>
                    <a:pt x="6680" y="1608"/>
                    <a:pt x="6121" y="1501"/>
                  </a:cubicBezTo>
                  <a:lnTo>
                    <a:pt x="6121" y="358"/>
                  </a:lnTo>
                  <a:cubicBezTo>
                    <a:pt x="6121" y="167"/>
                    <a:pt x="5954" y="1"/>
                    <a:pt x="5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3939299" y="1472437"/>
              <a:ext cx="176583" cy="353561"/>
            </a:xfrm>
            <a:custGeom>
              <a:rect b="b" l="l" r="r" t="t"/>
              <a:pathLst>
                <a:path extrusionOk="0" h="10776" w="5382">
                  <a:moveTo>
                    <a:pt x="0" y="1"/>
                  </a:moveTo>
                  <a:lnTo>
                    <a:pt x="0" y="2930"/>
                  </a:lnTo>
                  <a:cubicBezTo>
                    <a:pt x="1346" y="2930"/>
                    <a:pt x="2453" y="4037"/>
                    <a:pt x="2453" y="5394"/>
                  </a:cubicBezTo>
                  <a:cubicBezTo>
                    <a:pt x="2453" y="6740"/>
                    <a:pt x="1346" y="7847"/>
                    <a:pt x="0" y="7847"/>
                  </a:cubicBezTo>
                  <a:lnTo>
                    <a:pt x="0" y="10776"/>
                  </a:lnTo>
                  <a:lnTo>
                    <a:pt x="357" y="10776"/>
                  </a:lnTo>
                  <a:cubicBezTo>
                    <a:pt x="548" y="10776"/>
                    <a:pt x="715" y="10609"/>
                    <a:pt x="715" y="10419"/>
                  </a:cubicBezTo>
                  <a:lnTo>
                    <a:pt x="715" y="9276"/>
                  </a:lnTo>
                  <a:cubicBezTo>
                    <a:pt x="1274" y="9168"/>
                    <a:pt x="1798" y="8942"/>
                    <a:pt x="2251" y="8633"/>
                  </a:cubicBezTo>
                  <a:lnTo>
                    <a:pt x="3060" y="9454"/>
                  </a:lnTo>
                  <a:cubicBezTo>
                    <a:pt x="3132" y="9520"/>
                    <a:pt x="3221" y="9552"/>
                    <a:pt x="3310" y="9552"/>
                  </a:cubicBezTo>
                  <a:cubicBezTo>
                    <a:pt x="3400" y="9552"/>
                    <a:pt x="3489" y="9520"/>
                    <a:pt x="3560" y="9454"/>
                  </a:cubicBezTo>
                  <a:lnTo>
                    <a:pt x="4060" y="8942"/>
                  </a:lnTo>
                  <a:cubicBezTo>
                    <a:pt x="4191" y="8811"/>
                    <a:pt x="4191" y="8585"/>
                    <a:pt x="4060" y="8454"/>
                  </a:cubicBezTo>
                  <a:lnTo>
                    <a:pt x="3239" y="7632"/>
                  </a:lnTo>
                  <a:cubicBezTo>
                    <a:pt x="3560" y="7192"/>
                    <a:pt x="3775" y="6668"/>
                    <a:pt x="3882" y="6108"/>
                  </a:cubicBezTo>
                  <a:lnTo>
                    <a:pt x="5025" y="6108"/>
                  </a:lnTo>
                  <a:cubicBezTo>
                    <a:pt x="5227" y="6108"/>
                    <a:pt x="5382" y="5942"/>
                    <a:pt x="5382" y="5751"/>
                  </a:cubicBezTo>
                  <a:lnTo>
                    <a:pt x="5382" y="5013"/>
                  </a:lnTo>
                  <a:cubicBezTo>
                    <a:pt x="5382" y="4835"/>
                    <a:pt x="5227" y="4680"/>
                    <a:pt x="5025" y="4680"/>
                  </a:cubicBezTo>
                  <a:lnTo>
                    <a:pt x="3882" y="4680"/>
                  </a:lnTo>
                  <a:cubicBezTo>
                    <a:pt x="3775" y="4108"/>
                    <a:pt x="3560" y="3584"/>
                    <a:pt x="3239" y="3144"/>
                  </a:cubicBezTo>
                  <a:lnTo>
                    <a:pt x="4060" y="2322"/>
                  </a:lnTo>
                  <a:cubicBezTo>
                    <a:pt x="4191" y="2191"/>
                    <a:pt x="4191" y="1965"/>
                    <a:pt x="4060" y="1834"/>
                  </a:cubicBezTo>
                  <a:lnTo>
                    <a:pt x="3560" y="1322"/>
                  </a:lnTo>
                  <a:cubicBezTo>
                    <a:pt x="3489" y="1257"/>
                    <a:pt x="3400" y="1224"/>
                    <a:pt x="3310" y="1224"/>
                  </a:cubicBezTo>
                  <a:cubicBezTo>
                    <a:pt x="3221" y="1224"/>
                    <a:pt x="3132" y="1257"/>
                    <a:pt x="3060" y="1322"/>
                  </a:cubicBezTo>
                  <a:lnTo>
                    <a:pt x="2251" y="2144"/>
                  </a:lnTo>
                  <a:cubicBezTo>
                    <a:pt x="1798" y="1834"/>
                    <a:pt x="1274" y="1608"/>
                    <a:pt x="715" y="1501"/>
                  </a:cubicBezTo>
                  <a:lnTo>
                    <a:pt x="715" y="358"/>
                  </a:lnTo>
                  <a:cubicBezTo>
                    <a:pt x="715" y="167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3931884" y="1498226"/>
              <a:ext cx="14469" cy="14863"/>
            </a:xfrm>
            <a:custGeom>
              <a:rect b="b" l="l" r="r" t="t"/>
              <a:pathLst>
                <a:path extrusionOk="0" h="453" w="441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46"/>
                    <a:pt x="95" y="453"/>
                    <a:pt x="226" y="453"/>
                  </a:cubicBezTo>
                  <a:cubicBezTo>
                    <a:pt x="345" y="453"/>
                    <a:pt x="441" y="346"/>
                    <a:pt x="441" y="227"/>
                  </a:cubicBezTo>
                  <a:cubicBezTo>
                    <a:pt x="441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4032644" y="1540321"/>
              <a:ext cx="16077" cy="14666"/>
            </a:xfrm>
            <a:custGeom>
              <a:rect b="b" l="l" r="r" t="t"/>
              <a:pathLst>
                <a:path extrusionOk="0" h="447" w="490">
                  <a:moveTo>
                    <a:pt x="249" y="0"/>
                  </a:moveTo>
                  <a:cubicBezTo>
                    <a:pt x="191" y="0"/>
                    <a:pt x="132" y="21"/>
                    <a:pt x="84" y="63"/>
                  </a:cubicBezTo>
                  <a:cubicBezTo>
                    <a:pt x="1" y="146"/>
                    <a:pt x="1" y="289"/>
                    <a:pt x="84" y="384"/>
                  </a:cubicBezTo>
                  <a:cubicBezTo>
                    <a:pt x="132" y="426"/>
                    <a:pt x="191" y="447"/>
                    <a:pt x="249" y="447"/>
                  </a:cubicBezTo>
                  <a:cubicBezTo>
                    <a:pt x="307" y="447"/>
                    <a:pt x="364" y="426"/>
                    <a:pt x="406" y="384"/>
                  </a:cubicBezTo>
                  <a:cubicBezTo>
                    <a:pt x="489" y="289"/>
                    <a:pt x="489" y="146"/>
                    <a:pt x="406" y="63"/>
                  </a:cubicBezTo>
                  <a:cubicBezTo>
                    <a:pt x="364" y="21"/>
                    <a:pt x="307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4075625" y="1641967"/>
              <a:ext cx="14502" cy="14502"/>
            </a:xfrm>
            <a:custGeom>
              <a:rect b="b" l="l" r="r" t="t"/>
              <a:pathLst>
                <a:path extrusionOk="0" h="442" w="442">
                  <a:moveTo>
                    <a:pt x="215" y="1"/>
                  </a:moveTo>
                  <a:cubicBezTo>
                    <a:pt x="96" y="1"/>
                    <a:pt x="1" y="96"/>
                    <a:pt x="1" y="227"/>
                  </a:cubicBezTo>
                  <a:cubicBezTo>
                    <a:pt x="1" y="346"/>
                    <a:pt x="96" y="441"/>
                    <a:pt x="215" y="441"/>
                  </a:cubicBezTo>
                  <a:cubicBezTo>
                    <a:pt x="346" y="441"/>
                    <a:pt x="441" y="346"/>
                    <a:pt x="441" y="227"/>
                  </a:cubicBezTo>
                  <a:cubicBezTo>
                    <a:pt x="441" y="96"/>
                    <a:pt x="346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4032644" y="1743842"/>
              <a:ext cx="16077" cy="14568"/>
            </a:xfrm>
            <a:custGeom>
              <a:rect b="b" l="l" r="r" t="t"/>
              <a:pathLst>
                <a:path extrusionOk="0" h="444" w="490">
                  <a:moveTo>
                    <a:pt x="251" y="0"/>
                  </a:moveTo>
                  <a:cubicBezTo>
                    <a:pt x="194" y="0"/>
                    <a:pt x="138" y="21"/>
                    <a:pt x="96" y="63"/>
                  </a:cubicBezTo>
                  <a:cubicBezTo>
                    <a:pt x="1" y="146"/>
                    <a:pt x="1" y="289"/>
                    <a:pt x="96" y="373"/>
                  </a:cubicBezTo>
                  <a:cubicBezTo>
                    <a:pt x="138" y="420"/>
                    <a:pt x="194" y="444"/>
                    <a:pt x="251" y="444"/>
                  </a:cubicBezTo>
                  <a:cubicBezTo>
                    <a:pt x="307" y="444"/>
                    <a:pt x="364" y="420"/>
                    <a:pt x="406" y="373"/>
                  </a:cubicBezTo>
                  <a:cubicBezTo>
                    <a:pt x="489" y="289"/>
                    <a:pt x="489" y="146"/>
                    <a:pt x="406" y="63"/>
                  </a:cubicBezTo>
                  <a:cubicBezTo>
                    <a:pt x="364" y="21"/>
                    <a:pt x="30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3931884" y="1785346"/>
              <a:ext cx="14469" cy="14863"/>
            </a:xfrm>
            <a:custGeom>
              <a:rect b="b" l="l" r="r" t="t"/>
              <a:pathLst>
                <a:path extrusionOk="0" h="453" w="441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46"/>
                    <a:pt x="95" y="453"/>
                    <a:pt x="226" y="453"/>
                  </a:cubicBezTo>
                  <a:cubicBezTo>
                    <a:pt x="345" y="453"/>
                    <a:pt x="441" y="346"/>
                    <a:pt x="441" y="227"/>
                  </a:cubicBezTo>
                  <a:cubicBezTo>
                    <a:pt x="441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3829517" y="1743546"/>
              <a:ext cx="16044" cy="14863"/>
            </a:xfrm>
            <a:custGeom>
              <a:rect b="b" l="l" r="r" t="t"/>
              <a:pathLst>
                <a:path extrusionOk="0" h="453" w="489">
                  <a:moveTo>
                    <a:pt x="249" y="1"/>
                  </a:moveTo>
                  <a:cubicBezTo>
                    <a:pt x="191" y="1"/>
                    <a:pt x="132" y="24"/>
                    <a:pt x="84" y="72"/>
                  </a:cubicBezTo>
                  <a:cubicBezTo>
                    <a:pt x="1" y="155"/>
                    <a:pt x="1" y="298"/>
                    <a:pt x="84" y="382"/>
                  </a:cubicBezTo>
                  <a:cubicBezTo>
                    <a:pt x="132" y="429"/>
                    <a:pt x="191" y="453"/>
                    <a:pt x="249" y="453"/>
                  </a:cubicBezTo>
                  <a:cubicBezTo>
                    <a:pt x="307" y="453"/>
                    <a:pt x="364" y="429"/>
                    <a:pt x="405" y="382"/>
                  </a:cubicBezTo>
                  <a:cubicBezTo>
                    <a:pt x="489" y="298"/>
                    <a:pt x="489" y="155"/>
                    <a:pt x="405" y="72"/>
                  </a:cubicBezTo>
                  <a:cubicBezTo>
                    <a:pt x="364" y="24"/>
                    <a:pt x="307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3788111" y="1641967"/>
              <a:ext cx="14863" cy="14502"/>
            </a:xfrm>
            <a:custGeom>
              <a:rect b="b" l="l" r="r" t="t"/>
              <a:pathLst>
                <a:path extrusionOk="0" h="442" w="453">
                  <a:moveTo>
                    <a:pt x="227" y="1"/>
                  </a:moveTo>
                  <a:cubicBezTo>
                    <a:pt x="108" y="1"/>
                    <a:pt x="1" y="96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58" y="441"/>
                    <a:pt x="453" y="346"/>
                    <a:pt x="453" y="227"/>
                  </a:cubicBezTo>
                  <a:cubicBezTo>
                    <a:pt x="453" y="96"/>
                    <a:pt x="358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3829517" y="1540321"/>
              <a:ext cx="16044" cy="14666"/>
            </a:xfrm>
            <a:custGeom>
              <a:rect b="b" l="l" r="r" t="t"/>
              <a:pathLst>
                <a:path extrusionOk="0" h="447" w="489">
                  <a:moveTo>
                    <a:pt x="249" y="0"/>
                  </a:moveTo>
                  <a:cubicBezTo>
                    <a:pt x="191" y="0"/>
                    <a:pt x="132" y="21"/>
                    <a:pt x="84" y="63"/>
                  </a:cubicBezTo>
                  <a:cubicBezTo>
                    <a:pt x="1" y="146"/>
                    <a:pt x="1" y="289"/>
                    <a:pt x="84" y="384"/>
                  </a:cubicBezTo>
                  <a:cubicBezTo>
                    <a:pt x="132" y="426"/>
                    <a:pt x="191" y="447"/>
                    <a:pt x="249" y="447"/>
                  </a:cubicBezTo>
                  <a:cubicBezTo>
                    <a:pt x="307" y="447"/>
                    <a:pt x="364" y="426"/>
                    <a:pt x="405" y="384"/>
                  </a:cubicBezTo>
                  <a:cubicBezTo>
                    <a:pt x="489" y="289"/>
                    <a:pt x="489" y="146"/>
                    <a:pt x="405" y="63"/>
                  </a:cubicBezTo>
                  <a:cubicBezTo>
                    <a:pt x="364" y="21"/>
                    <a:pt x="307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/>
          <p:nvPr>
            <p:ph type="title"/>
          </p:nvPr>
        </p:nvSpPr>
        <p:spPr>
          <a:xfrm>
            <a:off x="492775" y="902225"/>
            <a:ext cx="4849800" cy="3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Gracias</a:t>
            </a:r>
            <a:r>
              <a:rPr lang="en" sz="7200"/>
              <a:t> por su atención</a:t>
            </a:r>
            <a:endParaRPr sz="7200"/>
          </a:p>
        </p:txBody>
      </p:sp>
      <p:sp>
        <p:nvSpPr>
          <p:cNvPr id="469" name="Google Shape;469;p34"/>
          <p:cNvSpPr/>
          <p:nvPr/>
        </p:nvSpPr>
        <p:spPr>
          <a:xfrm>
            <a:off x="6334645" y="4241569"/>
            <a:ext cx="1381322" cy="104853"/>
          </a:xfrm>
          <a:custGeom>
            <a:rect b="b" l="l" r="r" t="t"/>
            <a:pathLst>
              <a:path extrusionOk="0" h="2715" w="35767">
                <a:moveTo>
                  <a:pt x="0" y="0"/>
                </a:moveTo>
                <a:lnTo>
                  <a:pt x="0" y="2715"/>
                </a:lnTo>
                <a:lnTo>
                  <a:pt x="35767" y="2715"/>
                </a:lnTo>
                <a:lnTo>
                  <a:pt x="3576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5577777" y="2805986"/>
            <a:ext cx="2887231" cy="1389161"/>
          </a:xfrm>
          <a:custGeom>
            <a:rect b="b" l="l" r="r" t="t"/>
            <a:pathLst>
              <a:path extrusionOk="0" h="35970" w="74760">
                <a:moveTo>
                  <a:pt x="25540" y="1"/>
                </a:moveTo>
                <a:cubicBezTo>
                  <a:pt x="21039" y="537"/>
                  <a:pt x="17015" y="3073"/>
                  <a:pt x="14586" y="6894"/>
                </a:cubicBezTo>
                <a:cubicBezTo>
                  <a:pt x="9895" y="14253"/>
                  <a:pt x="2537" y="26171"/>
                  <a:pt x="1513" y="29921"/>
                </a:cubicBezTo>
                <a:cubicBezTo>
                  <a:pt x="1" y="35458"/>
                  <a:pt x="5549" y="35969"/>
                  <a:pt x="5549" y="35969"/>
                </a:cubicBezTo>
                <a:lnTo>
                  <a:pt x="29338" y="35969"/>
                </a:lnTo>
                <a:lnTo>
                  <a:pt x="25980" y="25718"/>
                </a:lnTo>
                <a:lnTo>
                  <a:pt x="14276" y="25718"/>
                </a:lnTo>
                <a:lnTo>
                  <a:pt x="18991" y="17312"/>
                </a:lnTo>
                <a:lnTo>
                  <a:pt x="55770" y="17312"/>
                </a:lnTo>
                <a:lnTo>
                  <a:pt x="60472" y="25718"/>
                </a:lnTo>
                <a:lnTo>
                  <a:pt x="48030" y="25718"/>
                </a:lnTo>
                <a:lnTo>
                  <a:pt x="44673" y="35969"/>
                </a:lnTo>
                <a:lnTo>
                  <a:pt x="69212" y="35969"/>
                </a:lnTo>
                <a:cubicBezTo>
                  <a:pt x="69212" y="35969"/>
                  <a:pt x="74760" y="35458"/>
                  <a:pt x="73248" y="29921"/>
                </a:cubicBezTo>
                <a:cubicBezTo>
                  <a:pt x="72224" y="26171"/>
                  <a:pt x="64854" y="14253"/>
                  <a:pt x="60175" y="6894"/>
                </a:cubicBezTo>
                <a:cubicBezTo>
                  <a:pt x="57734" y="3073"/>
                  <a:pt x="53710" y="537"/>
                  <a:pt x="492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6456490" y="2874962"/>
            <a:ext cx="1129828" cy="372490"/>
          </a:xfrm>
          <a:custGeom>
            <a:rect b="b" l="l" r="r" t="t"/>
            <a:pathLst>
              <a:path extrusionOk="0" h="9645" w="29255">
                <a:moveTo>
                  <a:pt x="0" y="1"/>
                </a:moveTo>
                <a:lnTo>
                  <a:pt x="0" y="1"/>
                </a:lnTo>
                <a:cubicBezTo>
                  <a:pt x="3358" y="5859"/>
                  <a:pt x="8656" y="9645"/>
                  <a:pt x="14621" y="9645"/>
                </a:cubicBezTo>
                <a:cubicBezTo>
                  <a:pt x="20586" y="9645"/>
                  <a:pt x="25897" y="5859"/>
                  <a:pt x="29254" y="1"/>
                </a:cubicBezTo>
                <a:lnTo>
                  <a:pt x="29254" y="1"/>
                </a:lnTo>
                <a:cubicBezTo>
                  <a:pt x="24849" y="3043"/>
                  <a:pt x="19735" y="4564"/>
                  <a:pt x="14623" y="4564"/>
                </a:cubicBezTo>
                <a:cubicBezTo>
                  <a:pt x="9511" y="4564"/>
                  <a:pt x="4400" y="3043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4"/>
          <p:cNvSpPr/>
          <p:nvPr/>
        </p:nvSpPr>
        <p:spPr>
          <a:xfrm>
            <a:off x="6310739" y="1346537"/>
            <a:ext cx="1421332" cy="1697349"/>
          </a:xfrm>
          <a:custGeom>
            <a:rect b="b" l="l" r="r" t="t"/>
            <a:pathLst>
              <a:path extrusionOk="0" h="43950" w="36803">
                <a:moveTo>
                  <a:pt x="18395" y="0"/>
                </a:moveTo>
                <a:cubicBezTo>
                  <a:pt x="8239" y="0"/>
                  <a:pt x="0" y="10978"/>
                  <a:pt x="0" y="24515"/>
                </a:cubicBezTo>
                <a:cubicBezTo>
                  <a:pt x="0" y="30111"/>
                  <a:pt x="1405" y="35255"/>
                  <a:pt x="3774" y="39386"/>
                </a:cubicBezTo>
                <a:cubicBezTo>
                  <a:pt x="8174" y="42428"/>
                  <a:pt x="13285" y="43949"/>
                  <a:pt x="18397" y="43949"/>
                </a:cubicBezTo>
                <a:cubicBezTo>
                  <a:pt x="23509" y="43949"/>
                  <a:pt x="28623" y="42428"/>
                  <a:pt x="33028" y="39386"/>
                </a:cubicBezTo>
                <a:cubicBezTo>
                  <a:pt x="35386" y="35255"/>
                  <a:pt x="36791" y="30111"/>
                  <a:pt x="36791" y="24515"/>
                </a:cubicBezTo>
                <a:cubicBezTo>
                  <a:pt x="36802" y="10978"/>
                  <a:pt x="28563" y="0"/>
                  <a:pt x="18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4"/>
          <p:cNvSpPr/>
          <p:nvPr/>
        </p:nvSpPr>
        <p:spPr>
          <a:xfrm>
            <a:off x="6481785" y="1827047"/>
            <a:ext cx="1078772" cy="1045212"/>
          </a:xfrm>
          <a:custGeom>
            <a:rect b="b" l="l" r="r" t="t"/>
            <a:pathLst>
              <a:path extrusionOk="0" h="27064" w="27933">
                <a:moveTo>
                  <a:pt x="4679" y="0"/>
                </a:moveTo>
                <a:lnTo>
                  <a:pt x="4679" y="0"/>
                </a:lnTo>
                <a:cubicBezTo>
                  <a:pt x="1810" y="2834"/>
                  <a:pt x="0" y="6966"/>
                  <a:pt x="0" y="11561"/>
                </a:cubicBezTo>
                <a:cubicBezTo>
                  <a:pt x="0" y="20122"/>
                  <a:pt x="6251" y="27063"/>
                  <a:pt x="13966" y="27063"/>
                </a:cubicBezTo>
                <a:cubicBezTo>
                  <a:pt x="21682" y="27063"/>
                  <a:pt x="27932" y="20122"/>
                  <a:pt x="27932" y="11561"/>
                </a:cubicBezTo>
                <a:cubicBezTo>
                  <a:pt x="27932" y="6966"/>
                  <a:pt x="26135" y="2834"/>
                  <a:pt x="23265" y="0"/>
                </a:cubicBezTo>
                <a:lnTo>
                  <a:pt x="23265" y="0"/>
                </a:lnTo>
                <a:cubicBezTo>
                  <a:pt x="25075" y="2286"/>
                  <a:pt x="26051" y="5132"/>
                  <a:pt x="26039" y="8049"/>
                </a:cubicBezTo>
                <a:cubicBezTo>
                  <a:pt x="26039" y="15038"/>
                  <a:pt x="20634" y="20693"/>
                  <a:pt x="13966" y="20693"/>
                </a:cubicBezTo>
                <a:cubicBezTo>
                  <a:pt x="7311" y="20693"/>
                  <a:pt x="1905" y="15038"/>
                  <a:pt x="1905" y="8049"/>
                </a:cubicBezTo>
                <a:cubicBezTo>
                  <a:pt x="1893" y="5132"/>
                  <a:pt x="2870" y="2286"/>
                  <a:pt x="4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4"/>
          <p:cNvSpPr/>
          <p:nvPr/>
        </p:nvSpPr>
        <p:spPr>
          <a:xfrm>
            <a:off x="6558098" y="1764058"/>
            <a:ext cx="909115" cy="862346"/>
          </a:xfrm>
          <a:custGeom>
            <a:rect b="b" l="l" r="r" t="t"/>
            <a:pathLst>
              <a:path extrusionOk="0" h="22329" w="23540">
                <a:moveTo>
                  <a:pt x="11967" y="0"/>
                </a:moveTo>
                <a:lnTo>
                  <a:pt x="11967" y="0"/>
                </a:lnTo>
                <a:cubicBezTo>
                  <a:pt x="9466" y="2774"/>
                  <a:pt x="6299" y="4870"/>
                  <a:pt x="2775" y="6084"/>
                </a:cubicBezTo>
                <a:cubicBezTo>
                  <a:pt x="2799" y="5191"/>
                  <a:pt x="2763" y="4298"/>
                  <a:pt x="2668" y="3417"/>
                </a:cubicBezTo>
                <a:cubicBezTo>
                  <a:pt x="2263" y="5489"/>
                  <a:pt x="1656" y="7513"/>
                  <a:pt x="870" y="9478"/>
                </a:cubicBezTo>
                <a:cubicBezTo>
                  <a:pt x="668" y="9978"/>
                  <a:pt x="453" y="10478"/>
                  <a:pt x="84" y="10871"/>
                </a:cubicBezTo>
                <a:cubicBezTo>
                  <a:pt x="60" y="10894"/>
                  <a:pt x="25" y="10918"/>
                  <a:pt x="1" y="10942"/>
                </a:cubicBezTo>
                <a:cubicBezTo>
                  <a:pt x="417" y="15347"/>
                  <a:pt x="2989" y="19098"/>
                  <a:pt x="6597" y="20991"/>
                </a:cubicBezTo>
                <a:cubicBezTo>
                  <a:pt x="8285" y="21882"/>
                  <a:pt x="10144" y="22329"/>
                  <a:pt x="12002" y="22329"/>
                </a:cubicBezTo>
                <a:cubicBezTo>
                  <a:pt x="13891" y="22329"/>
                  <a:pt x="15780" y="21868"/>
                  <a:pt x="17491" y="20943"/>
                </a:cubicBezTo>
                <a:cubicBezTo>
                  <a:pt x="20444" y="19324"/>
                  <a:pt x="22635" y="16586"/>
                  <a:pt x="23539" y="13335"/>
                </a:cubicBezTo>
                <a:cubicBezTo>
                  <a:pt x="23170" y="12799"/>
                  <a:pt x="22944" y="12085"/>
                  <a:pt x="22813" y="11430"/>
                </a:cubicBezTo>
                <a:cubicBezTo>
                  <a:pt x="22396" y="9382"/>
                  <a:pt x="22230" y="7275"/>
                  <a:pt x="22349" y="5191"/>
                </a:cubicBezTo>
                <a:lnTo>
                  <a:pt x="22349" y="5191"/>
                </a:lnTo>
                <a:cubicBezTo>
                  <a:pt x="21670" y="5668"/>
                  <a:pt x="20884" y="5941"/>
                  <a:pt x="20063" y="5989"/>
                </a:cubicBezTo>
                <a:cubicBezTo>
                  <a:pt x="20372" y="5013"/>
                  <a:pt x="20587" y="4025"/>
                  <a:pt x="20706" y="3013"/>
                </a:cubicBezTo>
                <a:lnTo>
                  <a:pt x="20706" y="3013"/>
                </a:lnTo>
                <a:cubicBezTo>
                  <a:pt x="19241" y="3798"/>
                  <a:pt x="17634" y="4287"/>
                  <a:pt x="15979" y="4429"/>
                </a:cubicBezTo>
                <a:lnTo>
                  <a:pt x="16681" y="1679"/>
                </a:lnTo>
                <a:lnTo>
                  <a:pt x="16681" y="1679"/>
                </a:lnTo>
                <a:cubicBezTo>
                  <a:pt x="15038" y="3155"/>
                  <a:pt x="13098" y="4251"/>
                  <a:pt x="10990" y="4882"/>
                </a:cubicBezTo>
                <a:cubicBezTo>
                  <a:pt x="11633" y="3334"/>
                  <a:pt x="11955" y="1679"/>
                  <a:pt x="119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4"/>
          <p:cNvSpPr/>
          <p:nvPr/>
        </p:nvSpPr>
        <p:spPr>
          <a:xfrm>
            <a:off x="6554892" y="1674846"/>
            <a:ext cx="933021" cy="604712"/>
          </a:xfrm>
          <a:custGeom>
            <a:rect b="b" l="l" r="r" t="t"/>
            <a:pathLst>
              <a:path extrusionOk="0" h="15658" w="24159">
                <a:moveTo>
                  <a:pt x="12073" y="0"/>
                </a:moveTo>
                <a:cubicBezTo>
                  <a:pt x="8501" y="0"/>
                  <a:pt x="5251" y="1489"/>
                  <a:pt x="2786" y="3941"/>
                </a:cubicBezTo>
                <a:cubicBezTo>
                  <a:pt x="977" y="6227"/>
                  <a:pt x="0" y="9073"/>
                  <a:pt x="12" y="11990"/>
                </a:cubicBezTo>
                <a:cubicBezTo>
                  <a:pt x="12" y="12419"/>
                  <a:pt x="36" y="12835"/>
                  <a:pt x="84" y="13252"/>
                </a:cubicBezTo>
                <a:cubicBezTo>
                  <a:pt x="108" y="13228"/>
                  <a:pt x="143" y="13204"/>
                  <a:pt x="167" y="13181"/>
                </a:cubicBezTo>
                <a:cubicBezTo>
                  <a:pt x="536" y="12788"/>
                  <a:pt x="762" y="12288"/>
                  <a:pt x="953" y="11788"/>
                </a:cubicBezTo>
                <a:cubicBezTo>
                  <a:pt x="1739" y="9823"/>
                  <a:pt x="2346" y="7787"/>
                  <a:pt x="2751" y="5727"/>
                </a:cubicBezTo>
                <a:cubicBezTo>
                  <a:pt x="2846" y="6608"/>
                  <a:pt x="2882" y="7501"/>
                  <a:pt x="2846" y="8394"/>
                </a:cubicBezTo>
                <a:cubicBezTo>
                  <a:pt x="6382" y="7180"/>
                  <a:pt x="9549" y="5084"/>
                  <a:pt x="12050" y="2310"/>
                </a:cubicBezTo>
                <a:lnTo>
                  <a:pt x="12050" y="2310"/>
                </a:lnTo>
                <a:cubicBezTo>
                  <a:pt x="12038" y="3989"/>
                  <a:pt x="11716" y="5644"/>
                  <a:pt x="11073" y="7192"/>
                </a:cubicBezTo>
                <a:cubicBezTo>
                  <a:pt x="13181" y="6561"/>
                  <a:pt x="15121" y="5465"/>
                  <a:pt x="16764" y="3989"/>
                </a:cubicBezTo>
                <a:lnTo>
                  <a:pt x="16764" y="3989"/>
                </a:lnTo>
                <a:lnTo>
                  <a:pt x="16062" y="6739"/>
                </a:lnTo>
                <a:cubicBezTo>
                  <a:pt x="17717" y="6597"/>
                  <a:pt x="19324" y="6108"/>
                  <a:pt x="20789" y="5323"/>
                </a:cubicBezTo>
                <a:lnTo>
                  <a:pt x="20789" y="5323"/>
                </a:lnTo>
                <a:cubicBezTo>
                  <a:pt x="20682" y="6335"/>
                  <a:pt x="20455" y="7335"/>
                  <a:pt x="20146" y="8299"/>
                </a:cubicBezTo>
                <a:cubicBezTo>
                  <a:pt x="20967" y="8251"/>
                  <a:pt x="21753" y="7978"/>
                  <a:pt x="22432" y="7501"/>
                </a:cubicBezTo>
                <a:lnTo>
                  <a:pt x="22432" y="7501"/>
                </a:lnTo>
                <a:cubicBezTo>
                  <a:pt x="22325" y="9597"/>
                  <a:pt x="22479" y="11692"/>
                  <a:pt x="22896" y="13740"/>
                </a:cubicBezTo>
                <a:cubicBezTo>
                  <a:pt x="23027" y="14407"/>
                  <a:pt x="23241" y="15109"/>
                  <a:pt x="23622" y="15657"/>
                </a:cubicBezTo>
                <a:cubicBezTo>
                  <a:pt x="23968" y="14467"/>
                  <a:pt x="24146" y="13228"/>
                  <a:pt x="24146" y="12002"/>
                </a:cubicBezTo>
                <a:cubicBezTo>
                  <a:pt x="24158" y="9073"/>
                  <a:pt x="23182" y="6239"/>
                  <a:pt x="21372" y="3941"/>
                </a:cubicBezTo>
                <a:cubicBezTo>
                  <a:pt x="18908" y="1489"/>
                  <a:pt x="15645" y="0"/>
                  <a:pt x="120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4"/>
          <p:cNvSpPr/>
          <p:nvPr/>
        </p:nvSpPr>
        <p:spPr>
          <a:xfrm>
            <a:off x="6812833" y="2572413"/>
            <a:ext cx="420804" cy="124009"/>
          </a:xfrm>
          <a:custGeom>
            <a:rect b="b" l="l" r="r" t="t"/>
            <a:pathLst>
              <a:path extrusionOk="0" h="3211" w="10896">
                <a:moveTo>
                  <a:pt x="10895" y="0"/>
                </a:moveTo>
                <a:cubicBezTo>
                  <a:pt x="9182" y="932"/>
                  <a:pt x="7289" y="1397"/>
                  <a:pt x="5397" y="1397"/>
                </a:cubicBezTo>
                <a:cubicBezTo>
                  <a:pt x="3542" y="1397"/>
                  <a:pt x="1687" y="950"/>
                  <a:pt x="1" y="60"/>
                </a:cubicBezTo>
                <a:lnTo>
                  <a:pt x="1" y="1917"/>
                </a:lnTo>
                <a:cubicBezTo>
                  <a:pt x="1239" y="2569"/>
                  <a:pt x="3008" y="3210"/>
                  <a:pt x="5160" y="3210"/>
                </a:cubicBezTo>
                <a:cubicBezTo>
                  <a:pt x="6858" y="3210"/>
                  <a:pt x="8794" y="2811"/>
                  <a:pt x="10895" y="1703"/>
                </a:cubicBezTo>
                <a:lnTo>
                  <a:pt x="108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4"/>
          <p:cNvSpPr/>
          <p:nvPr/>
        </p:nvSpPr>
        <p:spPr>
          <a:xfrm>
            <a:off x="6812833" y="2638144"/>
            <a:ext cx="420804" cy="233999"/>
          </a:xfrm>
          <a:custGeom>
            <a:rect b="b" l="l" r="r" t="t"/>
            <a:pathLst>
              <a:path extrusionOk="0" h="6059" w="10896">
                <a:moveTo>
                  <a:pt x="10895" y="1"/>
                </a:moveTo>
                <a:cubicBezTo>
                  <a:pt x="8794" y="1109"/>
                  <a:pt x="6858" y="1508"/>
                  <a:pt x="5160" y="1508"/>
                </a:cubicBezTo>
                <a:cubicBezTo>
                  <a:pt x="3008" y="1508"/>
                  <a:pt x="1239" y="867"/>
                  <a:pt x="1" y="215"/>
                </a:cubicBezTo>
                <a:lnTo>
                  <a:pt x="1" y="4859"/>
                </a:lnTo>
                <a:cubicBezTo>
                  <a:pt x="1708" y="5659"/>
                  <a:pt x="3550" y="6058"/>
                  <a:pt x="5391" y="6058"/>
                </a:cubicBezTo>
                <a:cubicBezTo>
                  <a:pt x="7273" y="6058"/>
                  <a:pt x="9156" y="5642"/>
                  <a:pt x="10895" y="4811"/>
                </a:cubicBezTo>
                <a:lnTo>
                  <a:pt x="108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4"/>
          <p:cNvSpPr/>
          <p:nvPr/>
        </p:nvSpPr>
        <p:spPr>
          <a:xfrm>
            <a:off x="6089564" y="3429970"/>
            <a:ext cx="1840668" cy="83728"/>
          </a:xfrm>
          <a:custGeom>
            <a:rect b="b" l="l" r="r" t="t"/>
            <a:pathLst>
              <a:path extrusionOk="0" h="2168" w="47661">
                <a:moveTo>
                  <a:pt x="1548" y="1"/>
                </a:moveTo>
                <a:lnTo>
                  <a:pt x="0" y="2108"/>
                </a:lnTo>
                <a:lnTo>
                  <a:pt x="47661" y="2167"/>
                </a:lnTo>
                <a:lnTo>
                  <a:pt x="46054" y="108"/>
                </a:lnTo>
                <a:lnTo>
                  <a:pt x="1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4"/>
          <p:cNvSpPr/>
          <p:nvPr/>
        </p:nvSpPr>
        <p:spPr>
          <a:xfrm>
            <a:off x="6089564" y="3511342"/>
            <a:ext cx="1840668" cy="730690"/>
          </a:xfrm>
          <a:custGeom>
            <a:rect b="b" l="l" r="r" t="t"/>
            <a:pathLst>
              <a:path extrusionOk="0" h="18920" w="47661">
                <a:moveTo>
                  <a:pt x="0" y="1"/>
                </a:moveTo>
                <a:lnTo>
                  <a:pt x="6299" y="18920"/>
                </a:lnTo>
                <a:lnTo>
                  <a:pt x="42113" y="18920"/>
                </a:lnTo>
                <a:lnTo>
                  <a:pt x="47661" y="6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4"/>
          <p:cNvSpPr/>
          <p:nvPr/>
        </p:nvSpPr>
        <p:spPr>
          <a:xfrm>
            <a:off x="6823415" y="3742637"/>
            <a:ext cx="398249" cy="268139"/>
          </a:xfrm>
          <a:custGeom>
            <a:rect b="b" l="l" r="r" t="t"/>
            <a:pathLst>
              <a:path extrusionOk="0" h="6943" w="10312">
                <a:moveTo>
                  <a:pt x="5156" y="1"/>
                </a:moveTo>
                <a:cubicBezTo>
                  <a:pt x="2310" y="1"/>
                  <a:pt x="1" y="1549"/>
                  <a:pt x="1" y="3465"/>
                </a:cubicBezTo>
                <a:cubicBezTo>
                  <a:pt x="1" y="5382"/>
                  <a:pt x="2310" y="6942"/>
                  <a:pt x="5156" y="6942"/>
                </a:cubicBezTo>
                <a:cubicBezTo>
                  <a:pt x="8002" y="6942"/>
                  <a:pt x="10311" y="5382"/>
                  <a:pt x="10311" y="3465"/>
                </a:cubicBezTo>
                <a:cubicBezTo>
                  <a:pt x="10311" y="1549"/>
                  <a:pt x="8002" y="1"/>
                  <a:pt x="5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4"/>
          <p:cNvSpPr/>
          <p:nvPr/>
        </p:nvSpPr>
        <p:spPr>
          <a:xfrm>
            <a:off x="6866630" y="2424807"/>
            <a:ext cx="295713" cy="16259"/>
          </a:xfrm>
          <a:custGeom>
            <a:rect b="b" l="l" r="r" t="t"/>
            <a:pathLst>
              <a:path extrusionOk="0" h="421" w="7657">
                <a:moveTo>
                  <a:pt x="2906" y="1"/>
                </a:moveTo>
                <a:cubicBezTo>
                  <a:pt x="2596" y="1"/>
                  <a:pt x="2287" y="24"/>
                  <a:pt x="1977" y="24"/>
                </a:cubicBezTo>
                <a:cubicBezTo>
                  <a:pt x="1358" y="36"/>
                  <a:pt x="739" y="72"/>
                  <a:pt x="120" y="120"/>
                </a:cubicBezTo>
                <a:cubicBezTo>
                  <a:pt x="1" y="120"/>
                  <a:pt x="1" y="298"/>
                  <a:pt x="120" y="298"/>
                </a:cubicBezTo>
                <a:cubicBezTo>
                  <a:pt x="739" y="358"/>
                  <a:pt x="1358" y="382"/>
                  <a:pt x="1977" y="405"/>
                </a:cubicBezTo>
                <a:cubicBezTo>
                  <a:pt x="2225" y="405"/>
                  <a:pt x="2473" y="421"/>
                  <a:pt x="2720" y="421"/>
                </a:cubicBezTo>
                <a:cubicBezTo>
                  <a:pt x="2782" y="421"/>
                  <a:pt x="2844" y="420"/>
                  <a:pt x="2906" y="417"/>
                </a:cubicBezTo>
                <a:cubicBezTo>
                  <a:pt x="3216" y="405"/>
                  <a:pt x="3525" y="370"/>
                  <a:pt x="3835" y="358"/>
                </a:cubicBezTo>
                <a:lnTo>
                  <a:pt x="4299" y="358"/>
                </a:lnTo>
                <a:lnTo>
                  <a:pt x="4751" y="405"/>
                </a:lnTo>
                <a:cubicBezTo>
                  <a:pt x="4803" y="409"/>
                  <a:pt x="4856" y="411"/>
                  <a:pt x="4909" y="411"/>
                </a:cubicBezTo>
                <a:cubicBezTo>
                  <a:pt x="5015" y="411"/>
                  <a:pt x="5121" y="405"/>
                  <a:pt x="5216" y="405"/>
                </a:cubicBezTo>
                <a:lnTo>
                  <a:pt x="5680" y="393"/>
                </a:lnTo>
                <a:cubicBezTo>
                  <a:pt x="6299" y="370"/>
                  <a:pt x="6918" y="346"/>
                  <a:pt x="7538" y="298"/>
                </a:cubicBezTo>
                <a:cubicBezTo>
                  <a:pt x="7657" y="298"/>
                  <a:pt x="7657" y="120"/>
                  <a:pt x="7538" y="120"/>
                </a:cubicBezTo>
                <a:cubicBezTo>
                  <a:pt x="6918" y="72"/>
                  <a:pt x="6299" y="48"/>
                  <a:pt x="5680" y="24"/>
                </a:cubicBezTo>
                <a:lnTo>
                  <a:pt x="5216" y="12"/>
                </a:lnTo>
                <a:lnTo>
                  <a:pt x="4751" y="12"/>
                </a:lnTo>
                <a:lnTo>
                  <a:pt x="4299" y="60"/>
                </a:lnTo>
                <a:lnTo>
                  <a:pt x="3835" y="60"/>
                </a:lnTo>
                <a:cubicBezTo>
                  <a:pt x="3525" y="48"/>
                  <a:pt x="3216" y="12"/>
                  <a:pt x="2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4"/>
          <p:cNvSpPr/>
          <p:nvPr/>
        </p:nvSpPr>
        <p:spPr>
          <a:xfrm>
            <a:off x="6937884" y="2478180"/>
            <a:ext cx="154943" cy="27575"/>
          </a:xfrm>
          <a:custGeom>
            <a:rect b="b" l="l" r="r" t="t"/>
            <a:pathLst>
              <a:path extrusionOk="0" h="714" w="4012">
                <a:moveTo>
                  <a:pt x="121" y="0"/>
                </a:moveTo>
                <a:cubicBezTo>
                  <a:pt x="55" y="0"/>
                  <a:pt x="0" y="78"/>
                  <a:pt x="37" y="143"/>
                </a:cubicBezTo>
                <a:cubicBezTo>
                  <a:pt x="156" y="285"/>
                  <a:pt x="311" y="404"/>
                  <a:pt x="489" y="464"/>
                </a:cubicBezTo>
                <a:cubicBezTo>
                  <a:pt x="656" y="535"/>
                  <a:pt x="823" y="583"/>
                  <a:pt x="990" y="619"/>
                </a:cubicBezTo>
                <a:cubicBezTo>
                  <a:pt x="1323" y="690"/>
                  <a:pt x="1668" y="714"/>
                  <a:pt x="2013" y="714"/>
                </a:cubicBezTo>
                <a:cubicBezTo>
                  <a:pt x="2347" y="714"/>
                  <a:pt x="2692" y="666"/>
                  <a:pt x="3026" y="607"/>
                </a:cubicBezTo>
                <a:cubicBezTo>
                  <a:pt x="3192" y="559"/>
                  <a:pt x="3359" y="512"/>
                  <a:pt x="3526" y="452"/>
                </a:cubicBezTo>
                <a:cubicBezTo>
                  <a:pt x="3692" y="393"/>
                  <a:pt x="3847" y="285"/>
                  <a:pt x="3966" y="143"/>
                </a:cubicBezTo>
                <a:cubicBezTo>
                  <a:pt x="4012" y="78"/>
                  <a:pt x="3959" y="0"/>
                  <a:pt x="3900" y="0"/>
                </a:cubicBezTo>
                <a:cubicBezTo>
                  <a:pt x="3882" y="0"/>
                  <a:pt x="3863" y="7"/>
                  <a:pt x="3847" y="23"/>
                </a:cubicBezTo>
                <a:cubicBezTo>
                  <a:pt x="3728" y="119"/>
                  <a:pt x="3585" y="178"/>
                  <a:pt x="3442" y="214"/>
                </a:cubicBezTo>
                <a:cubicBezTo>
                  <a:pt x="3287" y="262"/>
                  <a:pt x="3133" y="297"/>
                  <a:pt x="2978" y="321"/>
                </a:cubicBezTo>
                <a:cubicBezTo>
                  <a:pt x="2656" y="369"/>
                  <a:pt x="2335" y="393"/>
                  <a:pt x="2013" y="393"/>
                </a:cubicBezTo>
                <a:cubicBezTo>
                  <a:pt x="1692" y="393"/>
                  <a:pt x="1359" y="369"/>
                  <a:pt x="1049" y="333"/>
                </a:cubicBezTo>
                <a:cubicBezTo>
                  <a:pt x="882" y="309"/>
                  <a:pt x="728" y="273"/>
                  <a:pt x="585" y="226"/>
                </a:cubicBezTo>
                <a:cubicBezTo>
                  <a:pt x="442" y="190"/>
                  <a:pt x="299" y="119"/>
                  <a:pt x="192" y="23"/>
                </a:cubicBezTo>
                <a:lnTo>
                  <a:pt x="180" y="23"/>
                </a:lnTo>
                <a:cubicBezTo>
                  <a:pt x="161" y="7"/>
                  <a:pt x="140" y="0"/>
                  <a:pt x="1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6921818" y="2288710"/>
            <a:ext cx="180742" cy="50592"/>
          </a:xfrm>
          <a:custGeom>
            <a:rect b="b" l="l" r="r" t="t"/>
            <a:pathLst>
              <a:path extrusionOk="0" h="1310" w="4680">
                <a:moveTo>
                  <a:pt x="715" y="0"/>
                </a:moveTo>
                <a:cubicBezTo>
                  <a:pt x="620" y="12"/>
                  <a:pt x="524" y="12"/>
                  <a:pt x="429" y="12"/>
                </a:cubicBezTo>
                <a:lnTo>
                  <a:pt x="286" y="12"/>
                </a:lnTo>
                <a:cubicBezTo>
                  <a:pt x="191" y="12"/>
                  <a:pt x="120" y="48"/>
                  <a:pt x="60" y="107"/>
                </a:cubicBezTo>
                <a:cubicBezTo>
                  <a:pt x="36" y="143"/>
                  <a:pt x="24" y="167"/>
                  <a:pt x="13" y="203"/>
                </a:cubicBezTo>
                <a:cubicBezTo>
                  <a:pt x="1" y="238"/>
                  <a:pt x="1" y="274"/>
                  <a:pt x="13" y="310"/>
                </a:cubicBezTo>
                <a:cubicBezTo>
                  <a:pt x="24" y="381"/>
                  <a:pt x="60" y="453"/>
                  <a:pt x="120" y="500"/>
                </a:cubicBezTo>
                <a:cubicBezTo>
                  <a:pt x="370" y="774"/>
                  <a:pt x="691" y="977"/>
                  <a:pt x="1048" y="1096"/>
                </a:cubicBezTo>
                <a:cubicBezTo>
                  <a:pt x="1453" y="1239"/>
                  <a:pt x="1882" y="1310"/>
                  <a:pt x="2310" y="1310"/>
                </a:cubicBezTo>
                <a:cubicBezTo>
                  <a:pt x="2739" y="1310"/>
                  <a:pt x="3156" y="1239"/>
                  <a:pt x="3561" y="1096"/>
                </a:cubicBezTo>
                <a:cubicBezTo>
                  <a:pt x="3763" y="1012"/>
                  <a:pt x="3953" y="917"/>
                  <a:pt x="4132" y="810"/>
                </a:cubicBezTo>
                <a:cubicBezTo>
                  <a:pt x="4227" y="750"/>
                  <a:pt x="4311" y="703"/>
                  <a:pt x="4394" y="631"/>
                </a:cubicBezTo>
                <a:cubicBezTo>
                  <a:pt x="4537" y="524"/>
                  <a:pt x="4680" y="405"/>
                  <a:pt x="4656" y="215"/>
                </a:cubicBezTo>
                <a:cubicBezTo>
                  <a:pt x="4641" y="34"/>
                  <a:pt x="4417" y="1"/>
                  <a:pt x="4209" y="1"/>
                </a:cubicBezTo>
                <a:cubicBezTo>
                  <a:pt x="4088" y="1"/>
                  <a:pt x="3972" y="12"/>
                  <a:pt x="3906" y="12"/>
                </a:cubicBezTo>
                <a:lnTo>
                  <a:pt x="2310" y="12"/>
                </a:lnTo>
                <a:lnTo>
                  <a:pt x="12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7421633" y="2204094"/>
            <a:ext cx="138453" cy="273043"/>
          </a:xfrm>
          <a:custGeom>
            <a:rect b="b" l="l" r="r" t="t"/>
            <a:pathLst>
              <a:path extrusionOk="0" h="7070" w="3585">
                <a:moveTo>
                  <a:pt x="3501" y="1"/>
                </a:moveTo>
                <a:cubicBezTo>
                  <a:pt x="2727" y="227"/>
                  <a:pt x="1882" y="882"/>
                  <a:pt x="1215" y="1822"/>
                </a:cubicBezTo>
                <a:cubicBezTo>
                  <a:pt x="953" y="2763"/>
                  <a:pt x="584" y="3668"/>
                  <a:pt x="120" y="4537"/>
                </a:cubicBezTo>
                <a:cubicBezTo>
                  <a:pt x="1" y="5596"/>
                  <a:pt x="275" y="6489"/>
                  <a:pt x="929" y="6870"/>
                </a:cubicBezTo>
                <a:cubicBezTo>
                  <a:pt x="1160" y="7006"/>
                  <a:pt x="1415" y="7069"/>
                  <a:pt x="1686" y="7069"/>
                </a:cubicBezTo>
                <a:cubicBezTo>
                  <a:pt x="2060" y="7069"/>
                  <a:pt x="2463" y="6948"/>
                  <a:pt x="2870" y="6728"/>
                </a:cubicBezTo>
                <a:cubicBezTo>
                  <a:pt x="3001" y="6275"/>
                  <a:pt x="3120" y="5823"/>
                  <a:pt x="3215" y="5358"/>
                </a:cubicBezTo>
                <a:lnTo>
                  <a:pt x="3215" y="5358"/>
                </a:lnTo>
                <a:cubicBezTo>
                  <a:pt x="2939" y="5543"/>
                  <a:pt x="2638" y="5643"/>
                  <a:pt x="2354" y="5643"/>
                </a:cubicBezTo>
                <a:cubicBezTo>
                  <a:pt x="2197" y="5643"/>
                  <a:pt x="2045" y="5612"/>
                  <a:pt x="1906" y="5549"/>
                </a:cubicBezTo>
                <a:cubicBezTo>
                  <a:pt x="1144" y="5192"/>
                  <a:pt x="953" y="4001"/>
                  <a:pt x="1477" y="2894"/>
                </a:cubicBezTo>
                <a:cubicBezTo>
                  <a:pt x="1897" y="2002"/>
                  <a:pt x="2650" y="1434"/>
                  <a:pt x="3319" y="1434"/>
                </a:cubicBezTo>
                <a:cubicBezTo>
                  <a:pt x="3410" y="1434"/>
                  <a:pt x="3498" y="1444"/>
                  <a:pt x="3584" y="1465"/>
                </a:cubicBezTo>
                <a:cubicBezTo>
                  <a:pt x="3584" y="977"/>
                  <a:pt x="3549" y="489"/>
                  <a:pt x="3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7458438" y="2259436"/>
            <a:ext cx="102111" cy="162590"/>
          </a:xfrm>
          <a:custGeom>
            <a:rect b="b" l="l" r="r" t="t"/>
            <a:pathLst>
              <a:path extrusionOk="0" h="4210" w="2644">
                <a:moveTo>
                  <a:pt x="2375" y="1"/>
                </a:moveTo>
                <a:cubicBezTo>
                  <a:pt x="1697" y="1"/>
                  <a:pt x="944" y="569"/>
                  <a:pt x="524" y="1461"/>
                </a:cubicBezTo>
                <a:cubicBezTo>
                  <a:pt x="0" y="2568"/>
                  <a:pt x="191" y="3759"/>
                  <a:pt x="953" y="4116"/>
                </a:cubicBezTo>
                <a:cubicBezTo>
                  <a:pt x="1092" y="4179"/>
                  <a:pt x="1244" y="4210"/>
                  <a:pt x="1401" y="4210"/>
                </a:cubicBezTo>
                <a:cubicBezTo>
                  <a:pt x="1686" y="4210"/>
                  <a:pt x="1990" y="4110"/>
                  <a:pt x="2274" y="3925"/>
                </a:cubicBezTo>
                <a:cubicBezTo>
                  <a:pt x="2524" y="2759"/>
                  <a:pt x="2643" y="1556"/>
                  <a:pt x="2643" y="365"/>
                </a:cubicBezTo>
                <a:cubicBezTo>
                  <a:pt x="2643" y="258"/>
                  <a:pt x="2643" y="139"/>
                  <a:pt x="2643" y="32"/>
                </a:cubicBezTo>
                <a:cubicBezTo>
                  <a:pt x="2556" y="11"/>
                  <a:pt x="2466" y="1"/>
                  <a:pt x="237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6482249" y="2202240"/>
            <a:ext cx="144400" cy="274974"/>
          </a:xfrm>
          <a:custGeom>
            <a:rect b="b" l="l" r="r" t="t"/>
            <a:pathLst>
              <a:path extrusionOk="0" h="7120" w="3739">
                <a:moveTo>
                  <a:pt x="95" y="1"/>
                </a:moveTo>
                <a:cubicBezTo>
                  <a:pt x="36" y="501"/>
                  <a:pt x="12" y="1013"/>
                  <a:pt x="0" y="1525"/>
                </a:cubicBezTo>
                <a:cubicBezTo>
                  <a:pt x="97" y="1498"/>
                  <a:pt x="196" y="1486"/>
                  <a:pt x="298" y="1486"/>
                </a:cubicBezTo>
                <a:cubicBezTo>
                  <a:pt x="971" y="1486"/>
                  <a:pt x="1718" y="2052"/>
                  <a:pt x="2131" y="2942"/>
                </a:cubicBezTo>
                <a:cubicBezTo>
                  <a:pt x="2655" y="4049"/>
                  <a:pt x="2465" y="5240"/>
                  <a:pt x="1715" y="5597"/>
                </a:cubicBezTo>
                <a:cubicBezTo>
                  <a:pt x="1568" y="5664"/>
                  <a:pt x="1415" y="5695"/>
                  <a:pt x="1257" y="5695"/>
                </a:cubicBezTo>
                <a:cubicBezTo>
                  <a:pt x="966" y="5695"/>
                  <a:pt x="663" y="5587"/>
                  <a:pt x="369" y="5394"/>
                </a:cubicBezTo>
                <a:lnTo>
                  <a:pt x="369" y="5394"/>
                </a:lnTo>
                <a:cubicBezTo>
                  <a:pt x="465" y="5811"/>
                  <a:pt x="560" y="6216"/>
                  <a:pt x="679" y="6621"/>
                </a:cubicBezTo>
                <a:cubicBezTo>
                  <a:pt x="1174" y="6943"/>
                  <a:pt x="1678" y="7119"/>
                  <a:pt x="2135" y="7119"/>
                </a:cubicBezTo>
                <a:cubicBezTo>
                  <a:pt x="2404" y="7119"/>
                  <a:pt x="2657" y="7058"/>
                  <a:pt x="2882" y="6930"/>
                </a:cubicBezTo>
                <a:cubicBezTo>
                  <a:pt x="3453" y="6597"/>
                  <a:pt x="3739" y="5883"/>
                  <a:pt x="3727" y="5013"/>
                </a:cubicBezTo>
                <a:cubicBezTo>
                  <a:pt x="3060" y="3906"/>
                  <a:pt x="2560" y="2704"/>
                  <a:pt x="2262" y="1442"/>
                </a:cubicBezTo>
                <a:cubicBezTo>
                  <a:pt x="1596" y="656"/>
                  <a:pt x="810" y="144"/>
                  <a:pt x="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6481785" y="2259282"/>
            <a:ext cx="103038" cy="162938"/>
          </a:xfrm>
          <a:custGeom>
            <a:rect b="b" l="l" r="r" t="t"/>
            <a:pathLst>
              <a:path extrusionOk="0" h="4219" w="2668">
                <a:moveTo>
                  <a:pt x="296" y="1"/>
                </a:moveTo>
                <a:cubicBezTo>
                  <a:pt x="199" y="1"/>
                  <a:pt x="104" y="12"/>
                  <a:pt x="12" y="36"/>
                </a:cubicBezTo>
                <a:cubicBezTo>
                  <a:pt x="12" y="155"/>
                  <a:pt x="12" y="262"/>
                  <a:pt x="12" y="369"/>
                </a:cubicBezTo>
                <a:cubicBezTo>
                  <a:pt x="0" y="1560"/>
                  <a:pt x="131" y="2751"/>
                  <a:pt x="381" y="3917"/>
                </a:cubicBezTo>
                <a:cubicBezTo>
                  <a:pt x="667" y="4110"/>
                  <a:pt x="973" y="4218"/>
                  <a:pt x="1266" y="4218"/>
                </a:cubicBezTo>
                <a:cubicBezTo>
                  <a:pt x="1425" y="4218"/>
                  <a:pt x="1580" y="4187"/>
                  <a:pt x="1727" y="4120"/>
                </a:cubicBezTo>
                <a:cubicBezTo>
                  <a:pt x="2477" y="3763"/>
                  <a:pt x="2667" y="2572"/>
                  <a:pt x="2143" y="1465"/>
                </a:cubicBezTo>
                <a:cubicBezTo>
                  <a:pt x="1727" y="569"/>
                  <a:pt x="972" y="1"/>
                  <a:pt x="2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7231277" y="2874498"/>
            <a:ext cx="59359" cy="59359"/>
          </a:xfrm>
          <a:custGeom>
            <a:rect b="b" l="l" r="r" t="t"/>
            <a:pathLst>
              <a:path extrusionOk="0" h="1537" w="1537">
                <a:moveTo>
                  <a:pt x="763" y="1"/>
                </a:moveTo>
                <a:cubicBezTo>
                  <a:pt x="346" y="1"/>
                  <a:pt x="1" y="346"/>
                  <a:pt x="1" y="775"/>
                </a:cubicBezTo>
                <a:cubicBezTo>
                  <a:pt x="1" y="1203"/>
                  <a:pt x="346" y="1537"/>
                  <a:pt x="763" y="1537"/>
                </a:cubicBezTo>
                <a:cubicBezTo>
                  <a:pt x="1191" y="1537"/>
                  <a:pt x="1536" y="1203"/>
                  <a:pt x="1536" y="775"/>
                </a:cubicBezTo>
                <a:cubicBezTo>
                  <a:pt x="1536" y="346"/>
                  <a:pt x="1191" y="1"/>
                  <a:pt x="763" y="1"/>
                </a:cubicBezTo>
                <a:close/>
              </a:path>
            </a:pathLst>
          </a:custGeom>
          <a:solidFill>
            <a:srgbClr val="3A24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6766876" y="2874498"/>
            <a:ext cx="59359" cy="59359"/>
          </a:xfrm>
          <a:custGeom>
            <a:rect b="b" l="l" r="r" t="t"/>
            <a:pathLst>
              <a:path extrusionOk="0" h="1537" w="1537">
                <a:moveTo>
                  <a:pt x="774" y="1"/>
                </a:moveTo>
                <a:cubicBezTo>
                  <a:pt x="345" y="1"/>
                  <a:pt x="0" y="346"/>
                  <a:pt x="0" y="775"/>
                </a:cubicBezTo>
                <a:cubicBezTo>
                  <a:pt x="0" y="1203"/>
                  <a:pt x="345" y="1537"/>
                  <a:pt x="774" y="1537"/>
                </a:cubicBezTo>
                <a:cubicBezTo>
                  <a:pt x="1191" y="1537"/>
                  <a:pt x="1536" y="1203"/>
                  <a:pt x="1536" y="775"/>
                </a:cubicBezTo>
                <a:cubicBezTo>
                  <a:pt x="1536" y="346"/>
                  <a:pt x="1191" y="1"/>
                  <a:pt x="774" y="1"/>
                </a:cubicBezTo>
                <a:close/>
              </a:path>
            </a:pathLst>
          </a:custGeom>
          <a:solidFill>
            <a:srgbClr val="3A24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4"/>
          <p:cNvSpPr/>
          <p:nvPr/>
        </p:nvSpPr>
        <p:spPr>
          <a:xfrm>
            <a:off x="7260705" y="2904390"/>
            <a:ext cx="39" cy="381681"/>
          </a:xfrm>
          <a:custGeom>
            <a:rect b="b" l="l" r="r" t="t"/>
            <a:pathLst>
              <a:path extrusionOk="0" h="9883" w="1">
                <a:moveTo>
                  <a:pt x="1" y="1"/>
                </a:moveTo>
                <a:lnTo>
                  <a:pt x="1" y="9883"/>
                </a:lnTo>
              </a:path>
            </a:pathLst>
          </a:custGeom>
          <a:solidFill>
            <a:srgbClr val="251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4"/>
          <p:cNvSpPr/>
          <p:nvPr/>
        </p:nvSpPr>
        <p:spPr>
          <a:xfrm>
            <a:off x="7260705" y="2904390"/>
            <a:ext cx="39" cy="381681"/>
          </a:xfrm>
          <a:custGeom>
            <a:rect b="b" l="l" r="r" t="t"/>
            <a:pathLst>
              <a:path extrusionOk="0" fill="none" h="9883" w="1">
                <a:moveTo>
                  <a:pt x="1" y="1"/>
                </a:moveTo>
                <a:lnTo>
                  <a:pt x="1" y="9883"/>
                </a:lnTo>
              </a:path>
            </a:pathLst>
          </a:custGeom>
          <a:noFill/>
          <a:ln cap="rnd" cmpd="sng" w="7150">
            <a:solidFill>
              <a:srgbClr val="C3AE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4"/>
          <p:cNvSpPr/>
          <p:nvPr/>
        </p:nvSpPr>
        <p:spPr>
          <a:xfrm>
            <a:off x="6796767" y="2904390"/>
            <a:ext cx="39" cy="381681"/>
          </a:xfrm>
          <a:custGeom>
            <a:rect b="b" l="l" r="r" t="t"/>
            <a:pathLst>
              <a:path extrusionOk="0" h="9883" w="1">
                <a:moveTo>
                  <a:pt x="0" y="1"/>
                </a:moveTo>
                <a:lnTo>
                  <a:pt x="0" y="9883"/>
                </a:lnTo>
              </a:path>
            </a:pathLst>
          </a:custGeom>
          <a:solidFill>
            <a:srgbClr val="251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4"/>
          <p:cNvSpPr/>
          <p:nvPr/>
        </p:nvSpPr>
        <p:spPr>
          <a:xfrm>
            <a:off x="6796767" y="2904390"/>
            <a:ext cx="39" cy="381681"/>
          </a:xfrm>
          <a:custGeom>
            <a:rect b="b" l="l" r="r" t="t"/>
            <a:pathLst>
              <a:path extrusionOk="0" fill="none" h="9883" w="1">
                <a:moveTo>
                  <a:pt x="0" y="1"/>
                </a:moveTo>
                <a:lnTo>
                  <a:pt x="0" y="9883"/>
                </a:lnTo>
              </a:path>
            </a:pathLst>
          </a:custGeom>
          <a:noFill/>
          <a:ln cap="rnd" cmpd="sng" w="7150">
            <a:solidFill>
              <a:srgbClr val="C3AE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4"/>
          <p:cNvSpPr/>
          <p:nvPr/>
        </p:nvSpPr>
        <p:spPr>
          <a:xfrm>
            <a:off x="7234482" y="3277305"/>
            <a:ext cx="52948" cy="80059"/>
          </a:xfrm>
          <a:custGeom>
            <a:rect b="b" l="l" r="r" t="t"/>
            <a:pathLst>
              <a:path extrusionOk="0" h="2073" w="1371">
                <a:moveTo>
                  <a:pt x="144" y="1"/>
                </a:moveTo>
                <a:lnTo>
                  <a:pt x="25" y="1358"/>
                </a:lnTo>
                <a:cubicBezTo>
                  <a:pt x="1" y="1739"/>
                  <a:pt x="299" y="2072"/>
                  <a:pt x="680" y="2072"/>
                </a:cubicBezTo>
                <a:cubicBezTo>
                  <a:pt x="1061" y="2072"/>
                  <a:pt x="1370" y="1739"/>
                  <a:pt x="1334" y="1358"/>
                </a:cubicBezTo>
                <a:lnTo>
                  <a:pt x="1215" y="1"/>
                </a:lnTo>
                <a:close/>
              </a:path>
            </a:pathLst>
          </a:custGeom>
          <a:solidFill>
            <a:srgbClr val="3A24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4"/>
          <p:cNvSpPr/>
          <p:nvPr/>
        </p:nvSpPr>
        <p:spPr>
          <a:xfrm>
            <a:off x="6770081" y="3277305"/>
            <a:ext cx="52909" cy="80059"/>
          </a:xfrm>
          <a:custGeom>
            <a:rect b="b" l="l" r="r" t="t"/>
            <a:pathLst>
              <a:path extrusionOk="0" h="2073" w="1370">
                <a:moveTo>
                  <a:pt x="155" y="1"/>
                </a:moveTo>
                <a:lnTo>
                  <a:pt x="36" y="1358"/>
                </a:lnTo>
                <a:cubicBezTo>
                  <a:pt x="1" y="1739"/>
                  <a:pt x="310" y="2072"/>
                  <a:pt x="691" y="2072"/>
                </a:cubicBezTo>
                <a:cubicBezTo>
                  <a:pt x="1072" y="2072"/>
                  <a:pt x="1370" y="1739"/>
                  <a:pt x="1346" y="1358"/>
                </a:cubicBezTo>
                <a:lnTo>
                  <a:pt x="1227" y="1"/>
                </a:lnTo>
                <a:close/>
              </a:path>
            </a:pathLst>
          </a:custGeom>
          <a:solidFill>
            <a:srgbClr val="3A24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6" name="Google Shape;496;p34"/>
          <p:cNvPicPr preferRelativeResize="0"/>
          <p:nvPr/>
        </p:nvPicPr>
        <p:blipFill rotWithShape="1">
          <a:blip r:embed="rId3">
            <a:alphaModFix/>
          </a:blip>
          <a:srcRect b="0" l="0" r="53906" t="0"/>
          <a:stretch/>
        </p:blipFill>
        <p:spPr>
          <a:xfrm>
            <a:off x="7102548" y="2065624"/>
            <a:ext cx="180725" cy="16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4"/>
          <p:cNvPicPr preferRelativeResize="0"/>
          <p:nvPr/>
        </p:nvPicPr>
        <p:blipFill rotWithShape="1">
          <a:blip r:embed="rId3">
            <a:alphaModFix/>
          </a:blip>
          <a:srcRect b="0" l="0" r="53906" t="0"/>
          <a:stretch/>
        </p:blipFill>
        <p:spPr>
          <a:xfrm>
            <a:off x="6706173" y="2065624"/>
            <a:ext cx="180725" cy="1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4"/>
          <p:cNvSpPr/>
          <p:nvPr/>
        </p:nvSpPr>
        <p:spPr>
          <a:xfrm>
            <a:off x="6564514" y="2104398"/>
            <a:ext cx="890770" cy="265242"/>
          </a:xfrm>
          <a:custGeom>
            <a:rect b="b" l="l" r="r" t="t"/>
            <a:pathLst>
              <a:path extrusionOk="0" h="6868" w="23065">
                <a:moveTo>
                  <a:pt x="20793" y="0"/>
                </a:moveTo>
                <a:cubicBezTo>
                  <a:pt x="20671" y="0"/>
                  <a:pt x="20548" y="14"/>
                  <a:pt x="20426" y="44"/>
                </a:cubicBezTo>
                <a:cubicBezTo>
                  <a:pt x="17819" y="686"/>
                  <a:pt x="15152" y="1044"/>
                  <a:pt x="12473" y="1091"/>
                </a:cubicBezTo>
                <a:cubicBezTo>
                  <a:pt x="12294" y="1091"/>
                  <a:pt x="12128" y="1175"/>
                  <a:pt x="12009" y="1306"/>
                </a:cubicBezTo>
                <a:cubicBezTo>
                  <a:pt x="11884" y="1454"/>
                  <a:pt x="11708" y="1529"/>
                  <a:pt x="11532" y="1529"/>
                </a:cubicBezTo>
                <a:cubicBezTo>
                  <a:pt x="11357" y="1529"/>
                  <a:pt x="11181" y="1454"/>
                  <a:pt x="11056" y="1306"/>
                </a:cubicBezTo>
                <a:cubicBezTo>
                  <a:pt x="10937" y="1175"/>
                  <a:pt x="10770" y="1091"/>
                  <a:pt x="10580" y="1091"/>
                </a:cubicBezTo>
                <a:cubicBezTo>
                  <a:pt x="7901" y="1044"/>
                  <a:pt x="5234" y="686"/>
                  <a:pt x="2638" y="44"/>
                </a:cubicBezTo>
                <a:cubicBezTo>
                  <a:pt x="2517" y="14"/>
                  <a:pt x="2395" y="0"/>
                  <a:pt x="2274" y="0"/>
                </a:cubicBezTo>
                <a:cubicBezTo>
                  <a:pt x="1108" y="0"/>
                  <a:pt x="0" y="1289"/>
                  <a:pt x="162" y="2734"/>
                </a:cubicBezTo>
                <a:cubicBezTo>
                  <a:pt x="329" y="4342"/>
                  <a:pt x="1364" y="6211"/>
                  <a:pt x="4472" y="6711"/>
                </a:cubicBezTo>
                <a:cubicBezTo>
                  <a:pt x="5152" y="6820"/>
                  <a:pt x="5761" y="6868"/>
                  <a:pt x="6306" y="6868"/>
                </a:cubicBezTo>
                <a:cubicBezTo>
                  <a:pt x="9530" y="6868"/>
                  <a:pt x="10518" y="5182"/>
                  <a:pt x="10782" y="4306"/>
                </a:cubicBezTo>
                <a:cubicBezTo>
                  <a:pt x="10866" y="3961"/>
                  <a:pt x="11163" y="3699"/>
                  <a:pt x="11520" y="3687"/>
                </a:cubicBezTo>
                <a:lnTo>
                  <a:pt x="11532" y="3687"/>
                </a:lnTo>
                <a:cubicBezTo>
                  <a:pt x="11890" y="3699"/>
                  <a:pt x="12199" y="3949"/>
                  <a:pt x="12282" y="4306"/>
                </a:cubicBezTo>
                <a:cubicBezTo>
                  <a:pt x="12537" y="5182"/>
                  <a:pt x="13523" y="6868"/>
                  <a:pt x="16747" y="6868"/>
                </a:cubicBezTo>
                <a:cubicBezTo>
                  <a:pt x="17292" y="6868"/>
                  <a:pt x="17901" y="6820"/>
                  <a:pt x="18581" y="6711"/>
                </a:cubicBezTo>
                <a:cubicBezTo>
                  <a:pt x="21688" y="6211"/>
                  <a:pt x="22724" y="4354"/>
                  <a:pt x="22903" y="2734"/>
                </a:cubicBezTo>
                <a:cubicBezTo>
                  <a:pt x="23065" y="1279"/>
                  <a:pt x="21958" y="0"/>
                  <a:pt x="207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5222850" y="978425"/>
            <a:ext cx="315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Quienes son?</a:t>
            </a:r>
            <a:endParaRPr/>
          </a:p>
        </p:txBody>
      </p:sp>
      <p:pic>
        <p:nvPicPr>
          <p:cNvPr descr="WAKI Labs"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75" y="292625"/>
            <a:ext cx="4567250" cy="1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/>
          <p:nvPr/>
        </p:nvSpPr>
        <p:spPr>
          <a:xfrm>
            <a:off x="5106825" y="1915600"/>
            <a:ext cx="3493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</a:t>
            </a: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aboratorio de innovación fundado el 2016 en Arica 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tiende a la industria de territorios extremos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</a:t>
            </a: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spacio de coworking para emprendedores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425" y="2105125"/>
            <a:ext cx="3934099" cy="26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 del problema</a:t>
            </a:r>
            <a:endParaRPr/>
          </a:p>
        </p:txBody>
      </p:sp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5346800" cy="40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5646550" y="1093925"/>
            <a:ext cx="32424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necesita de un sistema nuevo que permita mantener los estándares de seguridad en sus instalaciones ya que: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Sistema desactualizado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Cámaras no funcionales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Mala disposición de cámaras en el área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Visibles sólo desde un televisor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Posee una interfaz difícil de manejar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Solución</a:t>
            </a:r>
            <a:r>
              <a:rPr lang="en"/>
              <a:t> propuesta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5646550" y="1093925"/>
            <a:ext cx="3242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</a:t>
            </a:r>
            <a:r>
              <a:rPr lang="en"/>
              <a:t>planea crear un sistema propio en un entorno web que pueda replicar las funciones esenciales del sistema anterior, además de</a:t>
            </a:r>
            <a:r>
              <a:rPr lang="en"/>
              <a:t>: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 desarrollado en un entorno web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 accesible desde internet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Posea una interfaz fácil de manejar 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Mejorar la disposición de cámaras en el área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75" y="1398725"/>
            <a:ext cx="5155824" cy="290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/>
        </p:nvSpPr>
        <p:spPr>
          <a:xfrm>
            <a:off x="813056" y="3415025"/>
            <a:ext cx="7819800" cy="90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3" name="Google Shape;183;p18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general</a:t>
            </a:r>
            <a:endParaRPr/>
          </a:p>
        </p:txBody>
      </p:sp>
      <p:grpSp>
        <p:nvGrpSpPr>
          <p:cNvPr id="184" name="Google Shape;184;p18"/>
          <p:cNvGrpSpPr/>
          <p:nvPr/>
        </p:nvGrpSpPr>
        <p:grpSpPr>
          <a:xfrm>
            <a:off x="1368449" y="1322092"/>
            <a:ext cx="6379564" cy="1519332"/>
            <a:chOff x="1368449" y="1322092"/>
            <a:chExt cx="6379564" cy="1519332"/>
          </a:xfrm>
        </p:grpSpPr>
        <p:grpSp>
          <p:nvGrpSpPr>
            <p:cNvPr id="185" name="Google Shape;185;p18"/>
            <p:cNvGrpSpPr/>
            <p:nvPr/>
          </p:nvGrpSpPr>
          <p:grpSpPr>
            <a:xfrm>
              <a:off x="1368449" y="1322092"/>
              <a:ext cx="1520045" cy="1482479"/>
              <a:chOff x="1368449" y="1322092"/>
              <a:chExt cx="1520045" cy="1482479"/>
            </a:xfrm>
          </p:grpSpPr>
          <p:grpSp>
            <p:nvGrpSpPr>
              <p:cNvPr id="186" name="Google Shape;186;p18"/>
              <p:cNvGrpSpPr/>
              <p:nvPr/>
            </p:nvGrpSpPr>
            <p:grpSpPr>
              <a:xfrm>
                <a:off x="1368449" y="1871157"/>
                <a:ext cx="400002" cy="338745"/>
                <a:chOff x="2206649" y="1490157"/>
                <a:chExt cx="400002" cy="338745"/>
              </a:xfrm>
            </p:grpSpPr>
            <p:sp>
              <p:nvSpPr>
                <p:cNvPr id="187" name="Google Shape;187;p18"/>
                <p:cNvSpPr/>
                <p:nvPr/>
              </p:nvSpPr>
              <p:spPr>
                <a:xfrm>
                  <a:off x="2206649" y="1490157"/>
                  <a:ext cx="307472" cy="338745"/>
                </a:xfrm>
                <a:custGeom>
                  <a:rect b="b" l="l" r="r" t="t"/>
                  <a:pathLst>
                    <a:path extrusionOk="0" h="10258" w="9311">
                      <a:moveTo>
                        <a:pt x="4763" y="0"/>
                      </a:moveTo>
                      <a:lnTo>
                        <a:pt x="4441" y="441"/>
                      </a:lnTo>
                      <a:cubicBezTo>
                        <a:pt x="3858" y="1131"/>
                        <a:pt x="3001" y="1536"/>
                        <a:pt x="2096" y="1548"/>
                      </a:cubicBezTo>
                      <a:cubicBezTo>
                        <a:pt x="1643" y="1536"/>
                        <a:pt x="1203" y="1453"/>
                        <a:pt x="786" y="1286"/>
                      </a:cubicBezTo>
                      <a:lnTo>
                        <a:pt x="286" y="1107"/>
                      </a:lnTo>
                      <a:lnTo>
                        <a:pt x="262" y="1643"/>
                      </a:lnTo>
                      <a:cubicBezTo>
                        <a:pt x="250" y="1846"/>
                        <a:pt x="0" y="6858"/>
                        <a:pt x="2155" y="9132"/>
                      </a:cubicBezTo>
                      <a:cubicBezTo>
                        <a:pt x="2864" y="9882"/>
                        <a:pt x="3813" y="10257"/>
                        <a:pt x="4763" y="10257"/>
                      </a:cubicBezTo>
                      <a:cubicBezTo>
                        <a:pt x="5712" y="10257"/>
                        <a:pt x="6662" y="9882"/>
                        <a:pt x="7370" y="9132"/>
                      </a:cubicBezTo>
                      <a:cubicBezTo>
                        <a:pt x="7465" y="9037"/>
                        <a:pt x="7549" y="8942"/>
                        <a:pt x="7632" y="8835"/>
                      </a:cubicBezTo>
                      <a:cubicBezTo>
                        <a:pt x="6430" y="8751"/>
                        <a:pt x="5513" y="7763"/>
                        <a:pt x="5513" y="6572"/>
                      </a:cubicBezTo>
                      <a:cubicBezTo>
                        <a:pt x="5513" y="5224"/>
                        <a:pt x="6617" y="4284"/>
                        <a:pt x="7800" y="4284"/>
                      </a:cubicBezTo>
                      <a:cubicBezTo>
                        <a:pt x="8247" y="4284"/>
                        <a:pt x="8706" y="4418"/>
                        <a:pt x="9120" y="4715"/>
                      </a:cubicBezTo>
                      <a:cubicBezTo>
                        <a:pt x="9251" y="3703"/>
                        <a:pt x="9311" y="2667"/>
                        <a:pt x="9263" y="1643"/>
                      </a:cubicBezTo>
                      <a:lnTo>
                        <a:pt x="9240" y="1107"/>
                      </a:lnTo>
                      <a:lnTo>
                        <a:pt x="8739" y="1286"/>
                      </a:lnTo>
                      <a:cubicBezTo>
                        <a:pt x="8311" y="1453"/>
                        <a:pt x="7870" y="1536"/>
                        <a:pt x="7418" y="1548"/>
                      </a:cubicBezTo>
                      <a:cubicBezTo>
                        <a:pt x="6513" y="1536"/>
                        <a:pt x="5656" y="1131"/>
                        <a:pt x="5084" y="441"/>
                      </a:cubicBez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18"/>
                <p:cNvSpPr/>
                <p:nvPr/>
              </p:nvSpPr>
              <p:spPr>
                <a:xfrm>
                  <a:off x="2347787" y="1620299"/>
                  <a:ext cx="202923" cy="173500"/>
                </a:xfrm>
                <a:custGeom>
                  <a:rect b="b" l="l" r="r" t="t"/>
                  <a:pathLst>
                    <a:path extrusionOk="0" h="5254" w="6145">
                      <a:moveTo>
                        <a:pt x="3496" y="344"/>
                      </a:moveTo>
                      <a:cubicBezTo>
                        <a:pt x="4669" y="344"/>
                        <a:pt x="5799" y="1253"/>
                        <a:pt x="5799" y="2631"/>
                      </a:cubicBezTo>
                      <a:cubicBezTo>
                        <a:pt x="5799" y="3882"/>
                        <a:pt x="4775" y="4905"/>
                        <a:pt x="3513" y="4905"/>
                      </a:cubicBezTo>
                      <a:cubicBezTo>
                        <a:pt x="1489" y="4905"/>
                        <a:pt x="477" y="2453"/>
                        <a:pt x="1906" y="1012"/>
                      </a:cubicBezTo>
                      <a:cubicBezTo>
                        <a:pt x="2367" y="551"/>
                        <a:pt x="2936" y="344"/>
                        <a:pt x="3496" y="344"/>
                      </a:cubicBezTo>
                      <a:close/>
                      <a:moveTo>
                        <a:pt x="3513" y="0"/>
                      </a:moveTo>
                      <a:cubicBezTo>
                        <a:pt x="1179" y="0"/>
                        <a:pt x="1" y="2834"/>
                        <a:pt x="1656" y="4477"/>
                      </a:cubicBezTo>
                      <a:cubicBezTo>
                        <a:pt x="2192" y="5013"/>
                        <a:pt x="2852" y="5253"/>
                        <a:pt x="3499" y="5253"/>
                      </a:cubicBezTo>
                      <a:cubicBezTo>
                        <a:pt x="4849" y="5253"/>
                        <a:pt x="6144" y="4209"/>
                        <a:pt x="6144" y="2631"/>
                      </a:cubicBezTo>
                      <a:cubicBezTo>
                        <a:pt x="6144" y="1179"/>
                        <a:pt x="4966" y="0"/>
                        <a:pt x="35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18"/>
                <p:cNvSpPr/>
                <p:nvPr/>
              </p:nvSpPr>
              <p:spPr>
                <a:xfrm>
                  <a:off x="2398675" y="1602731"/>
                  <a:ext cx="207976" cy="153621"/>
                </a:xfrm>
                <a:custGeom>
                  <a:rect b="b" l="l" r="r" t="t"/>
                  <a:pathLst>
                    <a:path extrusionOk="0" h="4652" w="6298">
                      <a:moveTo>
                        <a:pt x="5648" y="1"/>
                      </a:moveTo>
                      <a:cubicBezTo>
                        <a:pt x="5545" y="1"/>
                        <a:pt x="5438" y="38"/>
                        <a:pt x="5341" y="127"/>
                      </a:cubicBezTo>
                      <a:lnTo>
                        <a:pt x="1936" y="3533"/>
                      </a:lnTo>
                      <a:lnTo>
                        <a:pt x="960" y="2556"/>
                      </a:lnTo>
                      <a:cubicBezTo>
                        <a:pt x="864" y="2468"/>
                        <a:pt x="758" y="2431"/>
                        <a:pt x="657" y="2431"/>
                      </a:cubicBezTo>
                      <a:cubicBezTo>
                        <a:pt x="305" y="2431"/>
                        <a:pt x="0" y="2878"/>
                        <a:pt x="305" y="3211"/>
                      </a:cubicBezTo>
                      <a:lnTo>
                        <a:pt x="1615" y="4509"/>
                      </a:lnTo>
                      <a:cubicBezTo>
                        <a:pt x="1698" y="4592"/>
                        <a:pt x="1817" y="4652"/>
                        <a:pt x="1936" y="4652"/>
                      </a:cubicBezTo>
                      <a:cubicBezTo>
                        <a:pt x="2055" y="4640"/>
                        <a:pt x="2174" y="4592"/>
                        <a:pt x="2258" y="4509"/>
                      </a:cubicBezTo>
                      <a:lnTo>
                        <a:pt x="5984" y="782"/>
                      </a:lnTo>
                      <a:cubicBezTo>
                        <a:pt x="6298" y="441"/>
                        <a:pt x="5998" y="1"/>
                        <a:pt x="56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0" name="Google Shape;190;p18"/>
              <p:cNvGrpSpPr/>
              <p:nvPr/>
            </p:nvGrpSpPr>
            <p:grpSpPr>
              <a:xfrm>
                <a:off x="2494106" y="1322092"/>
                <a:ext cx="360573" cy="350171"/>
                <a:chOff x="2951306" y="941092"/>
                <a:chExt cx="360573" cy="350171"/>
              </a:xfrm>
            </p:grpSpPr>
            <p:sp>
              <p:nvSpPr>
                <p:cNvPr id="191" name="Google Shape;191;p18"/>
                <p:cNvSpPr/>
                <p:nvPr/>
              </p:nvSpPr>
              <p:spPr>
                <a:xfrm>
                  <a:off x="3202541" y="1216896"/>
                  <a:ext cx="1222" cy="2378"/>
                </a:xfrm>
                <a:custGeom>
                  <a:rect b="b" l="l" r="r" t="t"/>
                  <a:pathLst>
                    <a:path extrusionOk="0" h="72" w="37">
                      <a:moveTo>
                        <a:pt x="37" y="0"/>
                      </a:moveTo>
                      <a:lnTo>
                        <a:pt x="1" y="72"/>
                      </a:lnTo>
                      <a:lnTo>
                        <a:pt x="1" y="7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18"/>
                <p:cNvSpPr/>
                <p:nvPr/>
              </p:nvSpPr>
              <p:spPr>
                <a:xfrm>
                  <a:off x="2951306" y="941092"/>
                  <a:ext cx="360573" cy="350171"/>
                </a:xfrm>
                <a:custGeom>
                  <a:rect b="b" l="l" r="r" t="t"/>
                  <a:pathLst>
                    <a:path extrusionOk="0" h="10604" w="10919">
                      <a:moveTo>
                        <a:pt x="7430" y="4935"/>
                      </a:moveTo>
                      <a:cubicBezTo>
                        <a:pt x="7656" y="4947"/>
                        <a:pt x="7859" y="5066"/>
                        <a:pt x="7978" y="5257"/>
                      </a:cubicBezTo>
                      <a:cubicBezTo>
                        <a:pt x="8192" y="5638"/>
                        <a:pt x="7954" y="6185"/>
                        <a:pt x="7418" y="6483"/>
                      </a:cubicBezTo>
                      <a:lnTo>
                        <a:pt x="7430" y="6483"/>
                      </a:lnTo>
                      <a:cubicBezTo>
                        <a:pt x="7207" y="6610"/>
                        <a:pt x="6971" y="6672"/>
                        <a:pt x="6756" y="6672"/>
                      </a:cubicBezTo>
                      <a:cubicBezTo>
                        <a:pt x="6466" y="6672"/>
                        <a:pt x="6215" y="6559"/>
                        <a:pt x="6085" y="6340"/>
                      </a:cubicBezTo>
                      <a:cubicBezTo>
                        <a:pt x="6049" y="6281"/>
                        <a:pt x="6025" y="6197"/>
                        <a:pt x="6013" y="6126"/>
                      </a:cubicBezTo>
                      <a:cubicBezTo>
                        <a:pt x="6311" y="6031"/>
                        <a:pt x="6823" y="5745"/>
                        <a:pt x="7430" y="4935"/>
                      </a:cubicBezTo>
                      <a:close/>
                      <a:moveTo>
                        <a:pt x="3489" y="4935"/>
                      </a:moveTo>
                      <a:cubicBezTo>
                        <a:pt x="4108" y="5745"/>
                        <a:pt x="4608" y="6031"/>
                        <a:pt x="4906" y="6126"/>
                      </a:cubicBezTo>
                      <a:cubicBezTo>
                        <a:pt x="4894" y="6209"/>
                        <a:pt x="4870" y="6281"/>
                        <a:pt x="4835" y="6352"/>
                      </a:cubicBezTo>
                      <a:cubicBezTo>
                        <a:pt x="4712" y="6563"/>
                        <a:pt x="4466" y="6673"/>
                        <a:pt x="4179" y="6673"/>
                      </a:cubicBezTo>
                      <a:cubicBezTo>
                        <a:pt x="3964" y="6673"/>
                        <a:pt x="3726" y="6611"/>
                        <a:pt x="3501" y="6483"/>
                      </a:cubicBezTo>
                      <a:cubicBezTo>
                        <a:pt x="2977" y="6185"/>
                        <a:pt x="2739" y="5638"/>
                        <a:pt x="2953" y="5257"/>
                      </a:cubicBezTo>
                      <a:cubicBezTo>
                        <a:pt x="3073" y="5066"/>
                        <a:pt x="3263" y="4959"/>
                        <a:pt x="3489" y="4935"/>
                      </a:cubicBezTo>
                      <a:close/>
                      <a:moveTo>
                        <a:pt x="5466" y="6578"/>
                      </a:moveTo>
                      <a:cubicBezTo>
                        <a:pt x="5513" y="6578"/>
                        <a:pt x="5561" y="6602"/>
                        <a:pt x="5585" y="6650"/>
                      </a:cubicBezTo>
                      <a:lnTo>
                        <a:pt x="6037" y="7436"/>
                      </a:lnTo>
                      <a:cubicBezTo>
                        <a:pt x="6061" y="7471"/>
                        <a:pt x="6061" y="7531"/>
                        <a:pt x="6037" y="7567"/>
                      </a:cubicBezTo>
                      <a:cubicBezTo>
                        <a:pt x="6017" y="7597"/>
                        <a:pt x="5978" y="7628"/>
                        <a:pt x="5937" y="7628"/>
                      </a:cubicBezTo>
                      <a:cubicBezTo>
                        <a:pt x="5931" y="7628"/>
                        <a:pt x="5924" y="7628"/>
                        <a:pt x="5918" y="7626"/>
                      </a:cubicBezTo>
                      <a:lnTo>
                        <a:pt x="5013" y="7626"/>
                      </a:lnTo>
                      <a:cubicBezTo>
                        <a:pt x="5007" y="7628"/>
                        <a:pt x="5000" y="7628"/>
                        <a:pt x="4994" y="7628"/>
                      </a:cubicBezTo>
                      <a:cubicBezTo>
                        <a:pt x="4953" y="7628"/>
                        <a:pt x="4915" y="7597"/>
                        <a:pt x="4894" y="7567"/>
                      </a:cubicBezTo>
                      <a:cubicBezTo>
                        <a:pt x="4870" y="7531"/>
                        <a:pt x="4870" y="7471"/>
                        <a:pt x="4894" y="7436"/>
                      </a:cubicBezTo>
                      <a:lnTo>
                        <a:pt x="5347" y="6650"/>
                      </a:lnTo>
                      <a:cubicBezTo>
                        <a:pt x="5370" y="6602"/>
                        <a:pt x="5418" y="6578"/>
                        <a:pt x="5466" y="6578"/>
                      </a:cubicBezTo>
                      <a:close/>
                      <a:moveTo>
                        <a:pt x="8996" y="1"/>
                      </a:moveTo>
                      <a:cubicBezTo>
                        <a:pt x="8892" y="1"/>
                        <a:pt x="8786" y="21"/>
                        <a:pt x="8680" y="66"/>
                      </a:cubicBezTo>
                      <a:cubicBezTo>
                        <a:pt x="8156" y="280"/>
                        <a:pt x="8026" y="970"/>
                        <a:pt x="8442" y="1363"/>
                      </a:cubicBezTo>
                      <a:lnTo>
                        <a:pt x="7442" y="2364"/>
                      </a:lnTo>
                      <a:cubicBezTo>
                        <a:pt x="6866" y="1916"/>
                        <a:pt x="6171" y="1678"/>
                        <a:pt x="5465" y="1678"/>
                      </a:cubicBezTo>
                      <a:cubicBezTo>
                        <a:pt x="5251" y="1678"/>
                        <a:pt x="5036" y="1700"/>
                        <a:pt x="4823" y="1744"/>
                      </a:cubicBezTo>
                      <a:cubicBezTo>
                        <a:pt x="4335" y="1840"/>
                        <a:pt x="3870" y="2042"/>
                        <a:pt x="3489" y="2352"/>
                      </a:cubicBezTo>
                      <a:lnTo>
                        <a:pt x="2489" y="1363"/>
                      </a:lnTo>
                      <a:cubicBezTo>
                        <a:pt x="2894" y="970"/>
                        <a:pt x="2763" y="292"/>
                        <a:pt x="2239" y="66"/>
                      </a:cubicBezTo>
                      <a:cubicBezTo>
                        <a:pt x="2138" y="24"/>
                        <a:pt x="2035" y="5"/>
                        <a:pt x="1935" y="5"/>
                      </a:cubicBezTo>
                      <a:cubicBezTo>
                        <a:pt x="1516" y="5"/>
                        <a:pt x="1144" y="342"/>
                        <a:pt x="1144" y="804"/>
                      </a:cubicBezTo>
                      <a:cubicBezTo>
                        <a:pt x="1144" y="887"/>
                        <a:pt x="1168" y="970"/>
                        <a:pt x="1191" y="1042"/>
                      </a:cubicBezTo>
                      <a:cubicBezTo>
                        <a:pt x="1108" y="1018"/>
                        <a:pt x="1037" y="994"/>
                        <a:pt x="953" y="994"/>
                      </a:cubicBezTo>
                      <a:cubicBezTo>
                        <a:pt x="382" y="994"/>
                        <a:pt x="1" y="1566"/>
                        <a:pt x="215" y="2090"/>
                      </a:cubicBezTo>
                      <a:cubicBezTo>
                        <a:pt x="345" y="2407"/>
                        <a:pt x="645" y="2580"/>
                        <a:pt x="951" y="2580"/>
                      </a:cubicBezTo>
                      <a:cubicBezTo>
                        <a:pt x="1151" y="2580"/>
                        <a:pt x="1353" y="2507"/>
                        <a:pt x="1513" y="2352"/>
                      </a:cubicBezTo>
                      <a:lnTo>
                        <a:pt x="2596" y="3435"/>
                      </a:lnTo>
                      <a:cubicBezTo>
                        <a:pt x="2465" y="3685"/>
                        <a:pt x="2370" y="3947"/>
                        <a:pt x="2322" y="4221"/>
                      </a:cubicBezTo>
                      <a:cubicBezTo>
                        <a:pt x="2120" y="5150"/>
                        <a:pt x="2346" y="6114"/>
                        <a:pt x="2930" y="6864"/>
                      </a:cubicBezTo>
                      <a:lnTo>
                        <a:pt x="1525" y="8269"/>
                      </a:lnTo>
                      <a:cubicBezTo>
                        <a:pt x="1368" y="8107"/>
                        <a:pt x="1164" y="8031"/>
                        <a:pt x="961" y="8031"/>
                      </a:cubicBezTo>
                      <a:cubicBezTo>
                        <a:pt x="657" y="8031"/>
                        <a:pt x="356" y="8204"/>
                        <a:pt x="227" y="8519"/>
                      </a:cubicBezTo>
                      <a:cubicBezTo>
                        <a:pt x="13" y="9043"/>
                        <a:pt x="394" y="9614"/>
                        <a:pt x="965" y="9614"/>
                      </a:cubicBezTo>
                      <a:cubicBezTo>
                        <a:pt x="1037" y="9614"/>
                        <a:pt x="1120" y="9602"/>
                        <a:pt x="1203" y="9567"/>
                      </a:cubicBezTo>
                      <a:lnTo>
                        <a:pt x="1203" y="9567"/>
                      </a:lnTo>
                      <a:cubicBezTo>
                        <a:pt x="1168" y="9650"/>
                        <a:pt x="1156" y="9733"/>
                        <a:pt x="1156" y="9805"/>
                      </a:cubicBezTo>
                      <a:cubicBezTo>
                        <a:pt x="1156" y="10266"/>
                        <a:pt x="1528" y="10604"/>
                        <a:pt x="1947" y="10604"/>
                      </a:cubicBezTo>
                      <a:cubicBezTo>
                        <a:pt x="2047" y="10604"/>
                        <a:pt x="2150" y="10584"/>
                        <a:pt x="2251" y="10543"/>
                      </a:cubicBezTo>
                      <a:cubicBezTo>
                        <a:pt x="2775" y="10329"/>
                        <a:pt x="2906" y="9650"/>
                        <a:pt x="2513" y="9245"/>
                      </a:cubicBezTo>
                      <a:lnTo>
                        <a:pt x="3323" y="8424"/>
                      </a:lnTo>
                      <a:lnTo>
                        <a:pt x="3287" y="8364"/>
                      </a:lnTo>
                      <a:lnTo>
                        <a:pt x="3287" y="8364"/>
                      </a:lnTo>
                      <a:cubicBezTo>
                        <a:pt x="3299" y="8376"/>
                        <a:pt x="3311" y="8400"/>
                        <a:pt x="3334" y="8424"/>
                      </a:cubicBezTo>
                      <a:cubicBezTo>
                        <a:pt x="3537" y="8733"/>
                        <a:pt x="3894" y="8924"/>
                        <a:pt x="4275" y="8924"/>
                      </a:cubicBezTo>
                      <a:lnTo>
                        <a:pt x="6656" y="8924"/>
                      </a:lnTo>
                      <a:cubicBezTo>
                        <a:pt x="7037" y="8924"/>
                        <a:pt x="7394" y="8733"/>
                        <a:pt x="7609" y="8424"/>
                      </a:cubicBezTo>
                      <a:lnTo>
                        <a:pt x="8430" y="9245"/>
                      </a:lnTo>
                      <a:cubicBezTo>
                        <a:pt x="8037" y="9650"/>
                        <a:pt x="8168" y="10329"/>
                        <a:pt x="8692" y="10543"/>
                      </a:cubicBezTo>
                      <a:cubicBezTo>
                        <a:pt x="8793" y="10584"/>
                        <a:pt x="8896" y="10604"/>
                        <a:pt x="8996" y="10604"/>
                      </a:cubicBezTo>
                      <a:cubicBezTo>
                        <a:pt x="9415" y="10604"/>
                        <a:pt x="9788" y="10266"/>
                        <a:pt x="9788" y="9805"/>
                      </a:cubicBezTo>
                      <a:cubicBezTo>
                        <a:pt x="9788" y="9722"/>
                        <a:pt x="9764" y="9650"/>
                        <a:pt x="9740" y="9567"/>
                      </a:cubicBezTo>
                      <a:lnTo>
                        <a:pt x="9740" y="9567"/>
                      </a:lnTo>
                      <a:cubicBezTo>
                        <a:pt x="9811" y="9602"/>
                        <a:pt x="9895" y="9614"/>
                        <a:pt x="9978" y="9614"/>
                      </a:cubicBezTo>
                      <a:cubicBezTo>
                        <a:pt x="9992" y="9615"/>
                        <a:pt x="10007" y="9616"/>
                        <a:pt x="10021" y="9616"/>
                      </a:cubicBezTo>
                      <a:cubicBezTo>
                        <a:pt x="10454" y="9616"/>
                        <a:pt x="10812" y="9267"/>
                        <a:pt x="10812" y="8829"/>
                      </a:cubicBezTo>
                      <a:cubicBezTo>
                        <a:pt x="10812" y="8390"/>
                        <a:pt x="10454" y="8030"/>
                        <a:pt x="10020" y="8030"/>
                      </a:cubicBezTo>
                      <a:cubicBezTo>
                        <a:pt x="10006" y="8030"/>
                        <a:pt x="9992" y="8030"/>
                        <a:pt x="9978" y="8031"/>
                      </a:cubicBezTo>
                      <a:lnTo>
                        <a:pt x="9978" y="8043"/>
                      </a:lnTo>
                      <a:cubicBezTo>
                        <a:pt x="9764" y="8043"/>
                        <a:pt x="9561" y="8126"/>
                        <a:pt x="9407" y="8281"/>
                      </a:cubicBezTo>
                      <a:lnTo>
                        <a:pt x="7990" y="6852"/>
                      </a:lnTo>
                      <a:cubicBezTo>
                        <a:pt x="8752" y="5876"/>
                        <a:pt x="8883" y="4542"/>
                        <a:pt x="8323" y="3435"/>
                      </a:cubicBezTo>
                      <a:lnTo>
                        <a:pt x="9419" y="2352"/>
                      </a:lnTo>
                      <a:cubicBezTo>
                        <a:pt x="9574" y="2507"/>
                        <a:pt x="9773" y="2580"/>
                        <a:pt x="9971" y="2580"/>
                      </a:cubicBezTo>
                      <a:cubicBezTo>
                        <a:pt x="10275" y="2580"/>
                        <a:pt x="10575" y="2407"/>
                        <a:pt x="10704" y="2090"/>
                      </a:cubicBezTo>
                      <a:cubicBezTo>
                        <a:pt x="10919" y="1566"/>
                        <a:pt x="10538" y="994"/>
                        <a:pt x="9978" y="994"/>
                      </a:cubicBezTo>
                      <a:cubicBezTo>
                        <a:pt x="9895" y="994"/>
                        <a:pt x="9811" y="1006"/>
                        <a:pt x="9740" y="1042"/>
                      </a:cubicBezTo>
                      <a:cubicBezTo>
                        <a:pt x="9764" y="970"/>
                        <a:pt x="9776" y="887"/>
                        <a:pt x="9788" y="804"/>
                      </a:cubicBezTo>
                      <a:cubicBezTo>
                        <a:pt x="9788" y="345"/>
                        <a:pt x="9419" y="1"/>
                        <a:pt x="8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18"/>
                <p:cNvSpPr/>
                <p:nvPr/>
              </p:nvSpPr>
              <p:spPr>
                <a:xfrm>
                  <a:off x="3048425" y="1167759"/>
                  <a:ext cx="3170" cy="3566"/>
                </a:xfrm>
                <a:custGeom>
                  <a:rect b="b" l="l" r="r" t="t"/>
                  <a:pathLst>
                    <a:path extrusionOk="0" h="108" w="96">
                      <a:moveTo>
                        <a:pt x="1" y="0"/>
                      </a:moveTo>
                      <a:cubicBezTo>
                        <a:pt x="24" y="36"/>
                        <a:pt x="60" y="72"/>
                        <a:pt x="96" y="107"/>
                      </a:cubicBezTo>
                      <a:cubicBezTo>
                        <a:pt x="60" y="72"/>
                        <a:pt x="36" y="36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18"/>
                <p:cNvSpPr/>
                <p:nvPr/>
              </p:nvSpPr>
              <p:spPr>
                <a:xfrm>
                  <a:off x="3060214" y="1217292"/>
                  <a:ext cx="1222" cy="2378"/>
                </a:xfrm>
                <a:custGeom>
                  <a:rect b="b" l="l" r="r" t="t"/>
                  <a:pathLst>
                    <a:path extrusionOk="0" h="72" w="37">
                      <a:moveTo>
                        <a:pt x="1" y="0"/>
                      </a:moveTo>
                      <a:cubicBezTo>
                        <a:pt x="1" y="24"/>
                        <a:pt x="13" y="48"/>
                        <a:pt x="36" y="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18"/>
                <p:cNvSpPr/>
                <p:nvPr/>
              </p:nvSpPr>
              <p:spPr>
                <a:xfrm>
                  <a:off x="3048425" y="1167362"/>
                  <a:ext cx="3170" cy="3963"/>
                </a:xfrm>
                <a:custGeom>
                  <a:rect b="b" l="l" r="r" t="t"/>
                  <a:pathLst>
                    <a:path extrusionOk="0" h="120" w="96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4" y="48"/>
                        <a:pt x="60" y="84"/>
                        <a:pt x="96" y="119"/>
                      </a:cubicBezTo>
                      <a:cubicBezTo>
                        <a:pt x="60" y="84"/>
                        <a:pt x="36" y="48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6" name="Google Shape;196;p18"/>
              <p:cNvGrpSpPr/>
              <p:nvPr/>
            </p:nvGrpSpPr>
            <p:grpSpPr>
              <a:xfrm>
                <a:off x="2461084" y="2409886"/>
                <a:ext cx="427410" cy="394685"/>
                <a:chOff x="2918284" y="2028886"/>
                <a:chExt cx="427410" cy="394685"/>
              </a:xfrm>
            </p:grpSpPr>
            <p:sp>
              <p:nvSpPr>
                <p:cNvPr id="197" name="Google Shape;197;p18"/>
                <p:cNvSpPr/>
                <p:nvPr/>
              </p:nvSpPr>
              <p:spPr>
                <a:xfrm>
                  <a:off x="3018144" y="2121184"/>
                  <a:ext cx="227294" cy="186808"/>
                </a:xfrm>
                <a:custGeom>
                  <a:rect b="b" l="l" r="r" t="t"/>
                  <a:pathLst>
                    <a:path extrusionOk="0" h="5657" w="6883">
                      <a:moveTo>
                        <a:pt x="3442" y="1"/>
                      </a:moveTo>
                      <a:cubicBezTo>
                        <a:pt x="1549" y="1"/>
                        <a:pt x="1" y="1537"/>
                        <a:pt x="1" y="3442"/>
                      </a:cubicBezTo>
                      <a:lnTo>
                        <a:pt x="1" y="5656"/>
                      </a:lnTo>
                      <a:lnTo>
                        <a:pt x="6883" y="5656"/>
                      </a:lnTo>
                      <a:lnTo>
                        <a:pt x="6883" y="3442"/>
                      </a:lnTo>
                      <a:cubicBezTo>
                        <a:pt x="6883" y="1537"/>
                        <a:pt x="5347" y="1"/>
                        <a:pt x="3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18"/>
                <p:cNvSpPr/>
                <p:nvPr/>
              </p:nvSpPr>
              <p:spPr>
                <a:xfrm>
                  <a:off x="3121966" y="2028886"/>
                  <a:ext cx="19681" cy="69149"/>
                </a:xfrm>
                <a:custGeom>
                  <a:rect b="b" l="l" r="r" t="t"/>
                  <a:pathLst>
                    <a:path extrusionOk="0" h="2094" w="596">
                      <a:moveTo>
                        <a:pt x="298" y="1"/>
                      </a:moveTo>
                      <a:cubicBezTo>
                        <a:pt x="149" y="1"/>
                        <a:pt x="0" y="99"/>
                        <a:pt x="0" y="295"/>
                      </a:cubicBezTo>
                      <a:lnTo>
                        <a:pt x="0" y="1796"/>
                      </a:lnTo>
                      <a:cubicBezTo>
                        <a:pt x="0" y="1962"/>
                        <a:pt x="131" y="2093"/>
                        <a:pt x="298" y="2093"/>
                      </a:cubicBezTo>
                      <a:cubicBezTo>
                        <a:pt x="464" y="2093"/>
                        <a:pt x="595" y="1962"/>
                        <a:pt x="595" y="1796"/>
                      </a:cubicBezTo>
                      <a:lnTo>
                        <a:pt x="595" y="295"/>
                      </a:lnTo>
                      <a:cubicBezTo>
                        <a:pt x="595" y="99"/>
                        <a:pt x="446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18"/>
                <p:cNvSpPr/>
                <p:nvPr/>
              </p:nvSpPr>
              <p:spPr>
                <a:xfrm>
                  <a:off x="2975941" y="2087369"/>
                  <a:ext cx="62644" cy="55082"/>
                </a:xfrm>
                <a:custGeom>
                  <a:rect b="b" l="l" r="r" t="t"/>
                  <a:pathLst>
                    <a:path extrusionOk="0" h="1668" w="1897">
                      <a:moveTo>
                        <a:pt x="427" y="0"/>
                      </a:moveTo>
                      <a:cubicBezTo>
                        <a:pt x="199" y="0"/>
                        <a:pt x="1" y="295"/>
                        <a:pt x="219" y="513"/>
                      </a:cubicBezTo>
                      <a:lnTo>
                        <a:pt x="1279" y="1572"/>
                      </a:lnTo>
                      <a:cubicBezTo>
                        <a:pt x="1325" y="1631"/>
                        <a:pt x="1406" y="1666"/>
                        <a:pt x="1487" y="1668"/>
                      </a:cubicBezTo>
                      <a:lnTo>
                        <a:pt x="1487" y="1668"/>
                      </a:lnTo>
                      <a:cubicBezTo>
                        <a:pt x="1757" y="1663"/>
                        <a:pt x="1896" y="1333"/>
                        <a:pt x="1695" y="1156"/>
                      </a:cubicBezTo>
                      <a:lnTo>
                        <a:pt x="636" y="96"/>
                      </a:lnTo>
                      <a:cubicBezTo>
                        <a:pt x="571" y="28"/>
                        <a:pt x="498" y="0"/>
                        <a:pt x="427" y="0"/>
                      </a:cubicBezTo>
                      <a:close/>
                      <a:moveTo>
                        <a:pt x="1487" y="1668"/>
                      </a:moveTo>
                      <a:cubicBezTo>
                        <a:pt x="1485" y="1668"/>
                        <a:pt x="1483" y="1668"/>
                        <a:pt x="1481" y="1668"/>
                      </a:cubicBezTo>
                      <a:lnTo>
                        <a:pt x="1493" y="1668"/>
                      </a:lnTo>
                      <a:cubicBezTo>
                        <a:pt x="1491" y="1668"/>
                        <a:pt x="1489" y="1668"/>
                        <a:pt x="1487" y="16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" name="Google Shape;200;p18"/>
                <p:cNvSpPr/>
                <p:nvPr/>
              </p:nvSpPr>
              <p:spPr>
                <a:xfrm>
                  <a:off x="2918284" y="2229300"/>
                  <a:ext cx="75522" cy="19714"/>
                </a:xfrm>
                <a:custGeom>
                  <a:rect b="b" l="l" r="r" t="t"/>
                  <a:pathLst>
                    <a:path extrusionOk="0" h="597" w="2287">
                      <a:moveTo>
                        <a:pt x="393" y="1"/>
                      </a:moveTo>
                      <a:cubicBezTo>
                        <a:pt x="1" y="1"/>
                        <a:pt x="1" y="596"/>
                        <a:pt x="393" y="596"/>
                      </a:cubicBezTo>
                      <a:lnTo>
                        <a:pt x="1894" y="596"/>
                      </a:lnTo>
                      <a:cubicBezTo>
                        <a:pt x="2287" y="596"/>
                        <a:pt x="2287" y="1"/>
                        <a:pt x="18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18"/>
                <p:cNvSpPr/>
                <p:nvPr/>
              </p:nvSpPr>
              <p:spPr>
                <a:xfrm>
                  <a:off x="3269775" y="2229300"/>
                  <a:ext cx="75919" cy="19714"/>
                </a:xfrm>
                <a:custGeom>
                  <a:rect b="b" l="l" r="r" t="t"/>
                  <a:pathLst>
                    <a:path extrusionOk="0" h="597" w="2299">
                      <a:moveTo>
                        <a:pt x="394" y="1"/>
                      </a:moveTo>
                      <a:cubicBezTo>
                        <a:pt x="1" y="1"/>
                        <a:pt x="1" y="596"/>
                        <a:pt x="394" y="596"/>
                      </a:cubicBezTo>
                      <a:lnTo>
                        <a:pt x="1894" y="596"/>
                      </a:lnTo>
                      <a:cubicBezTo>
                        <a:pt x="2299" y="596"/>
                        <a:pt x="2299" y="1"/>
                        <a:pt x="18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18"/>
                <p:cNvSpPr/>
                <p:nvPr/>
              </p:nvSpPr>
              <p:spPr>
                <a:xfrm>
                  <a:off x="3224964" y="2087171"/>
                  <a:ext cx="62842" cy="55280"/>
                </a:xfrm>
                <a:custGeom>
                  <a:rect b="b" l="l" r="r" t="t"/>
                  <a:pathLst>
                    <a:path extrusionOk="0" h="1674" w="1903">
                      <a:moveTo>
                        <a:pt x="1470" y="1"/>
                      </a:moveTo>
                      <a:cubicBezTo>
                        <a:pt x="1401" y="1"/>
                        <a:pt x="1328" y="27"/>
                        <a:pt x="1263" y="90"/>
                      </a:cubicBezTo>
                      <a:lnTo>
                        <a:pt x="203" y="1150"/>
                      </a:lnTo>
                      <a:cubicBezTo>
                        <a:pt x="0" y="1340"/>
                        <a:pt x="143" y="1674"/>
                        <a:pt x="417" y="1674"/>
                      </a:cubicBezTo>
                      <a:cubicBezTo>
                        <a:pt x="501" y="1662"/>
                        <a:pt x="572" y="1638"/>
                        <a:pt x="631" y="1578"/>
                      </a:cubicBezTo>
                      <a:lnTo>
                        <a:pt x="1691" y="519"/>
                      </a:lnTo>
                      <a:cubicBezTo>
                        <a:pt x="1902" y="299"/>
                        <a:pt x="1703" y="1"/>
                        <a:pt x="14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18"/>
                <p:cNvSpPr/>
                <p:nvPr/>
              </p:nvSpPr>
              <p:spPr>
                <a:xfrm>
                  <a:off x="2990636" y="2322093"/>
                  <a:ext cx="282309" cy="101478"/>
                </a:xfrm>
                <a:custGeom>
                  <a:rect b="b" l="l" r="r" t="t"/>
                  <a:pathLst>
                    <a:path extrusionOk="0" h="3073" w="854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65"/>
                      </a:cubicBezTo>
                      <a:lnTo>
                        <a:pt x="0" y="2608"/>
                      </a:lnTo>
                      <a:cubicBezTo>
                        <a:pt x="0" y="2870"/>
                        <a:pt x="203" y="3073"/>
                        <a:pt x="465" y="3073"/>
                      </a:cubicBezTo>
                      <a:lnTo>
                        <a:pt x="8085" y="3073"/>
                      </a:lnTo>
                      <a:cubicBezTo>
                        <a:pt x="8347" y="3073"/>
                        <a:pt x="8549" y="2870"/>
                        <a:pt x="8549" y="2608"/>
                      </a:cubicBezTo>
                      <a:lnTo>
                        <a:pt x="8549" y="465"/>
                      </a:lnTo>
                      <a:cubicBezTo>
                        <a:pt x="8549" y="203"/>
                        <a:pt x="8347" y="1"/>
                        <a:pt x="80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04" name="Google Shape;204;p18"/>
            <p:cNvGrpSpPr/>
            <p:nvPr/>
          </p:nvGrpSpPr>
          <p:grpSpPr>
            <a:xfrm>
              <a:off x="6309368" y="1361983"/>
              <a:ext cx="1438645" cy="1479441"/>
              <a:chOff x="6309368" y="1361983"/>
              <a:chExt cx="1438645" cy="1479441"/>
            </a:xfrm>
          </p:grpSpPr>
          <p:grpSp>
            <p:nvGrpSpPr>
              <p:cNvPr id="205" name="Google Shape;205;p18"/>
              <p:cNvGrpSpPr/>
              <p:nvPr/>
            </p:nvGrpSpPr>
            <p:grpSpPr>
              <a:xfrm>
                <a:off x="6401368" y="1361983"/>
                <a:ext cx="349939" cy="294924"/>
                <a:chOff x="5944168" y="980983"/>
                <a:chExt cx="349939" cy="294924"/>
              </a:xfrm>
            </p:grpSpPr>
            <p:sp>
              <p:nvSpPr>
                <p:cNvPr id="206" name="Google Shape;206;p18"/>
                <p:cNvSpPr/>
                <p:nvPr/>
              </p:nvSpPr>
              <p:spPr>
                <a:xfrm>
                  <a:off x="5944168" y="980983"/>
                  <a:ext cx="349939" cy="294924"/>
                </a:xfrm>
                <a:custGeom>
                  <a:rect b="b" l="l" r="r" t="t"/>
                  <a:pathLst>
                    <a:path extrusionOk="0" h="8931" w="10597">
                      <a:moveTo>
                        <a:pt x="5298" y="453"/>
                      </a:moveTo>
                      <a:cubicBezTo>
                        <a:pt x="5656" y="453"/>
                        <a:pt x="5989" y="644"/>
                        <a:pt x="6168" y="965"/>
                      </a:cubicBezTo>
                      <a:lnTo>
                        <a:pt x="9632" y="6966"/>
                      </a:lnTo>
                      <a:cubicBezTo>
                        <a:pt x="10013" y="7633"/>
                        <a:pt x="9537" y="8466"/>
                        <a:pt x="8763" y="8466"/>
                      </a:cubicBezTo>
                      <a:lnTo>
                        <a:pt x="1822" y="8466"/>
                      </a:lnTo>
                      <a:cubicBezTo>
                        <a:pt x="1060" y="8466"/>
                        <a:pt x="572" y="7633"/>
                        <a:pt x="964" y="6966"/>
                      </a:cubicBezTo>
                      <a:lnTo>
                        <a:pt x="4429" y="953"/>
                      </a:lnTo>
                      <a:cubicBezTo>
                        <a:pt x="4608" y="644"/>
                        <a:pt x="4941" y="453"/>
                        <a:pt x="5298" y="453"/>
                      </a:cubicBezTo>
                      <a:close/>
                      <a:moveTo>
                        <a:pt x="5267" y="0"/>
                      </a:moveTo>
                      <a:cubicBezTo>
                        <a:pt x="4755" y="0"/>
                        <a:pt x="4281" y="284"/>
                        <a:pt x="4036" y="727"/>
                      </a:cubicBezTo>
                      <a:lnTo>
                        <a:pt x="560" y="6728"/>
                      </a:lnTo>
                      <a:cubicBezTo>
                        <a:pt x="0" y="7704"/>
                        <a:pt x="703" y="8930"/>
                        <a:pt x="1834" y="8930"/>
                      </a:cubicBezTo>
                      <a:lnTo>
                        <a:pt x="8763" y="8930"/>
                      </a:lnTo>
                      <a:cubicBezTo>
                        <a:pt x="9894" y="8930"/>
                        <a:pt x="10597" y="7704"/>
                        <a:pt x="10037" y="6728"/>
                      </a:cubicBezTo>
                      <a:lnTo>
                        <a:pt x="6560" y="727"/>
                      </a:lnTo>
                      <a:cubicBezTo>
                        <a:pt x="6315" y="284"/>
                        <a:pt x="5842" y="0"/>
                        <a:pt x="5330" y="0"/>
                      </a:cubicBezTo>
                      <a:cubicBezTo>
                        <a:pt x="5319" y="0"/>
                        <a:pt x="5309" y="0"/>
                        <a:pt x="5298" y="1"/>
                      </a:cubicBezTo>
                      <a:cubicBezTo>
                        <a:pt x="5288" y="0"/>
                        <a:pt x="5277" y="0"/>
                        <a:pt x="52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18"/>
                <p:cNvSpPr/>
                <p:nvPr/>
              </p:nvSpPr>
              <p:spPr>
                <a:xfrm>
                  <a:off x="6073517" y="1029724"/>
                  <a:ext cx="96756" cy="135689"/>
                </a:xfrm>
                <a:custGeom>
                  <a:rect b="b" l="l" r="r" t="t"/>
                  <a:pathLst>
                    <a:path extrusionOk="0" h="4109" w="2930">
                      <a:moveTo>
                        <a:pt x="1381" y="1"/>
                      </a:moveTo>
                      <a:cubicBezTo>
                        <a:pt x="0" y="1"/>
                        <a:pt x="1381" y="4109"/>
                        <a:pt x="1381" y="4109"/>
                      </a:cubicBezTo>
                      <a:cubicBezTo>
                        <a:pt x="1381" y="4109"/>
                        <a:pt x="2929" y="1"/>
                        <a:pt x="13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18"/>
                <p:cNvSpPr/>
                <p:nvPr/>
              </p:nvSpPr>
              <p:spPr>
                <a:xfrm>
                  <a:off x="6093958" y="1176014"/>
                  <a:ext cx="50756" cy="50723"/>
                </a:xfrm>
                <a:custGeom>
                  <a:rect b="b" l="l" r="r" t="t"/>
                  <a:pathLst>
                    <a:path extrusionOk="0" h="1536" w="1537">
                      <a:moveTo>
                        <a:pt x="762" y="0"/>
                      </a:moveTo>
                      <a:cubicBezTo>
                        <a:pt x="346" y="0"/>
                        <a:pt x="0" y="345"/>
                        <a:pt x="0" y="762"/>
                      </a:cubicBezTo>
                      <a:cubicBezTo>
                        <a:pt x="0" y="1191"/>
                        <a:pt x="346" y="1536"/>
                        <a:pt x="762" y="1536"/>
                      </a:cubicBezTo>
                      <a:cubicBezTo>
                        <a:pt x="1191" y="1536"/>
                        <a:pt x="1536" y="1191"/>
                        <a:pt x="1536" y="762"/>
                      </a:cubicBezTo>
                      <a:cubicBezTo>
                        <a:pt x="1536" y="345"/>
                        <a:pt x="1191" y="0"/>
                        <a:pt x="7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9" name="Google Shape;209;p18"/>
              <p:cNvSpPr/>
              <p:nvPr/>
            </p:nvSpPr>
            <p:spPr>
              <a:xfrm>
                <a:off x="7522700" y="1860128"/>
                <a:ext cx="225313" cy="360969"/>
              </a:xfrm>
              <a:custGeom>
                <a:rect b="b" l="l" r="r" t="t"/>
                <a:pathLst>
                  <a:path extrusionOk="0" h="10931" w="6823">
                    <a:moveTo>
                      <a:pt x="3418" y="691"/>
                    </a:moveTo>
                    <a:cubicBezTo>
                      <a:pt x="4537" y="691"/>
                      <a:pt x="5442" y="1596"/>
                      <a:pt x="5442" y="2715"/>
                    </a:cubicBezTo>
                    <a:lnTo>
                      <a:pt x="5442" y="5180"/>
                    </a:lnTo>
                    <a:lnTo>
                      <a:pt x="1394" y="5180"/>
                    </a:lnTo>
                    <a:lnTo>
                      <a:pt x="1394" y="2715"/>
                    </a:lnTo>
                    <a:cubicBezTo>
                      <a:pt x="1394" y="1596"/>
                      <a:pt x="2298" y="691"/>
                      <a:pt x="3418" y="691"/>
                    </a:cubicBezTo>
                    <a:close/>
                    <a:moveTo>
                      <a:pt x="3418" y="6466"/>
                    </a:moveTo>
                    <a:cubicBezTo>
                      <a:pt x="4442" y="6466"/>
                      <a:pt x="4715" y="7883"/>
                      <a:pt x="3775" y="8276"/>
                    </a:cubicBezTo>
                    <a:lnTo>
                      <a:pt x="3775" y="9276"/>
                    </a:lnTo>
                    <a:cubicBezTo>
                      <a:pt x="3775" y="9514"/>
                      <a:pt x="3596" y="9633"/>
                      <a:pt x="3418" y="9633"/>
                    </a:cubicBezTo>
                    <a:cubicBezTo>
                      <a:pt x="3239" y="9633"/>
                      <a:pt x="3060" y="9514"/>
                      <a:pt x="3060" y="9276"/>
                    </a:cubicBezTo>
                    <a:lnTo>
                      <a:pt x="3060" y="8276"/>
                    </a:lnTo>
                    <a:cubicBezTo>
                      <a:pt x="2108" y="7883"/>
                      <a:pt x="2394" y="6466"/>
                      <a:pt x="3418" y="6466"/>
                    </a:cubicBezTo>
                    <a:close/>
                    <a:moveTo>
                      <a:pt x="3418" y="1"/>
                    </a:moveTo>
                    <a:cubicBezTo>
                      <a:pt x="1917" y="1"/>
                      <a:pt x="703" y="1215"/>
                      <a:pt x="703" y="2715"/>
                    </a:cubicBezTo>
                    <a:lnTo>
                      <a:pt x="703" y="5180"/>
                    </a:lnTo>
                    <a:lnTo>
                      <a:pt x="584" y="5180"/>
                    </a:lnTo>
                    <a:cubicBezTo>
                      <a:pt x="262" y="5180"/>
                      <a:pt x="1" y="5442"/>
                      <a:pt x="1" y="5763"/>
                    </a:cubicBezTo>
                    <a:lnTo>
                      <a:pt x="1" y="10347"/>
                    </a:lnTo>
                    <a:cubicBezTo>
                      <a:pt x="1" y="10669"/>
                      <a:pt x="262" y="10931"/>
                      <a:pt x="584" y="10931"/>
                    </a:cubicBezTo>
                    <a:lnTo>
                      <a:pt x="6239" y="10931"/>
                    </a:lnTo>
                    <a:cubicBezTo>
                      <a:pt x="6561" y="10931"/>
                      <a:pt x="6823" y="10669"/>
                      <a:pt x="6823" y="10347"/>
                    </a:cubicBezTo>
                    <a:lnTo>
                      <a:pt x="6823" y="5763"/>
                    </a:lnTo>
                    <a:cubicBezTo>
                      <a:pt x="6823" y="5442"/>
                      <a:pt x="6561" y="5180"/>
                      <a:pt x="6239" y="5180"/>
                    </a:cubicBezTo>
                    <a:lnTo>
                      <a:pt x="6132" y="5180"/>
                    </a:lnTo>
                    <a:lnTo>
                      <a:pt x="6132" y="2715"/>
                    </a:lnTo>
                    <a:cubicBezTo>
                      <a:pt x="6132" y="1215"/>
                      <a:pt x="4918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6309368" y="2445848"/>
                <a:ext cx="393727" cy="395577"/>
              </a:xfrm>
              <a:custGeom>
                <a:rect b="b" l="l" r="r" t="t"/>
                <a:pathLst>
                  <a:path extrusionOk="0" h="11979" w="11923">
                    <a:moveTo>
                      <a:pt x="3965" y="516"/>
                    </a:moveTo>
                    <a:cubicBezTo>
                      <a:pt x="3417" y="1004"/>
                      <a:pt x="3012" y="1635"/>
                      <a:pt x="2774" y="2350"/>
                    </a:cubicBezTo>
                    <a:lnTo>
                      <a:pt x="1512" y="2350"/>
                    </a:lnTo>
                    <a:cubicBezTo>
                      <a:pt x="2096" y="1469"/>
                      <a:pt x="2953" y="826"/>
                      <a:pt x="3953" y="516"/>
                    </a:cubicBezTo>
                    <a:close/>
                    <a:moveTo>
                      <a:pt x="5120" y="326"/>
                    </a:moveTo>
                    <a:lnTo>
                      <a:pt x="5120" y="2350"/>
                    </a:lnTo>
                    <a:lnTo>
                      <a:pt x="3119" y="2350"/>
                    </a:lnTo>
                    <a:cubicBezTo>
                      <a:pt x="3548" y="1195"/>
                      <a:pt x="4286" y="421"/>
                      <a:pt x="5120" y="326"/>
                    </a:cubicBezTo>
                    <a:close/>
                    <a:moveTo>
                      <a:pt x="5441" y="337"/>
                    </a:moveTo>
                    <a:cubicBezTo>
                      <a:pt x="6275" y="433"/>
                      <a:pt x="7001" y="1207"/>
                      <a:pt x="7441" y="2350"/>
                    </a:cubicBezTo>
                    <a:lnTo>
                      <a:pt x="5441" y="2350"/>
                    </a:lnTo>
                    <a:lnTo>
                      <a:pt x="5441" y="337"/>
                    </a:lnTo>
                    <a:close/>
                    <a:moveTo>
                      <a:pt x="6584" y="516"/>
                    </a:moveTo>
                    <a:lnTo>
                      <a:pt x="6584" y="516"/>
                    </a:lnTo>
                    <a:cubicBezTo>
                      <a:pt x="7596" y="826"/>
                      <a:pt x="8465" y="1469"/>
                      <a:pt x="9037" y="2350"/>
                    </a:cubicBezTo>
                    <a:lnTo>
                      <a:pt x="7775" y="2350"/>
                    </a:lnTo>
                    <a:cubicBezTo>
                      <a:pt x="7549" y="1647"/>
                      <a:pt x="7144" y="1016"/>
                      <a:pt x="6584" y="516"/>
                    </a:cubicBezTo>
                    <a:close/>
                    <a:moveTo>
                      <a:pt x="2667" y="2671"/>
                    </a:moveTo>
                    <a:cubicBezTo>
                      <a:pt x="2477" y="3326"/>
                      <a:pt x="2369" y="3993"/>
                      <a:pt x="2357" y="4683"/>
                    </a:cubicBezTo>
                    <a:lnTo>
                      <a:pt x="762" y="4683"/>
                    </a:lnTo>
                    <a:cubicBezTo>
                      <a:pt x="774" y="3981"/>
                      <a:pt x="964" y="3290"/>
                      <a:pt x="1298" y="2671"/>
                    </a:cubicBezTo>
                    <a:close/>
                    <a:moveTo>
                      <a:pt x="7560" y="2671"/>
                    </a:moveTo>
                    <a:cubicBezTo>
                      <a:pt x="7751" y="3326"/>
                      <a:pt x="7858" y="4005"/>
                      <a:pt x="7870" y="4683"/>
                    </a:cubicBezTo>
                    <a:lnTo>
                      <a:pt x="5441" y="4683"/>
                    </a:lnTo>
                    <a:lnTo>
                      <a:pt x="5441" y="2671"/>
                    </a:lnTo>
                    <a:close/>
                    <a:moveTo>
                      <a:pt x="9239" y="2671"/>
                    </a:moveTo>
                    <a:cubicBezTo>
                      <a:pt x="9583" y="3287"/>
                      <a:pt x="9761" y="3973"/>
                      <a:pt x="9787" y="4683"/>
                    </a:cubicBezTo>
                    <a:lnTo>
                      <a:pt x="8192" y="4683"/>
                    </a:lnTo>
                    <a:cubicBezTo>
                      <a:pt x="8180" y="4005"/>
                      <a:pt x="8084" y="3326"/>
                      <a:pt x="7882" y="2671"/>
                    </a:cubicBezTo>
                    <a:close/>
                    <a:moveTo>
                      <a:pt x="5108" y="2671"/>
                    </a:moveTo>
                    <a:lnTo>
                      <a:pt x="5108" y="4695"/>
                    </a:lnTo>
                    <a:lnTo>
                      <a:pt x="2679" y="4683"/>
                    </a:lnTo>
                    <a:cubicBezTo>
                      <a:pt x="2691" y="4005"/>
                      <a:pt x="2798" y="3326"/>
                      <a:pt x="2988" y="2671"/>
                    </a:cubicBezTo>
                    <a:close/>
                    <a:moveTo>
                      <a:pt x="9787" y="5017"/>
                    </a:moveTo>
                    <a:cubicBezTo>
                      <a:pt x="9775" y="5326"/>
                      <a:pt x="9727" y="5648"/>
                      <a:pt x="9656" y="5945"/>
                    </a:cubicBezTo>
                    <a:cubicBezTo>
                      <a:pt x="9251" y="5540"/>
                      <a:pt x="8739" y="5255"/>
                      <a:pt x="8180" y="5148"/>
                    </a:cubicBezTo>
                    <a:lnTo>
                      <a:pt x="8192" y="5148"/>
                    </a:lnTo>
                    <a:lnTo>
                      <a:pt x="8192" y="5017"/>
                    </a:lnTo>
                    <a:close/>
                    <a:moveTo>
                      <a:pt x="7870" y="5017"/>
                    </a:moveTo>
                    <a:lnTo>
                      <a:pt x="7870" y="5112"/>
                    </a:lnTo>
                    <a:cubicBezTo>
                      <a:pt x="7811" y="5112"/>
                      <a:pt x="7739" y="5100"/>
                      <a:pt x="7668" y="5100"/>
                    </a:cubicBezTo>
                    <a:cubicBezTo>
                      <a:pt x="6798" y="5100"/>
                      <a:pt x="5965" y="5517"/>
                      <a:pt x="5441" y="6219"/>
                    </a:cubicBezTo>
                    <a:lnTo>
                      <a:pt x="5441" y="5017"/>
                    </a:lnTo>
                    <a:close/>
                    <a:moveTo>
                      <a:pt x="2357" y="5005"/>
                    </a:moveTo>
                    <a:cubicBezTo>
                      <a:pt x="2369" y="5683"/>
                      <a:pt x="2477" y="6362"/>
                      <a:pt x="2667" y="7017"/>
                    </a:cubicBezTo>
                    <a:lnTo>
                      <a:pt x="1310" y="7017"/>
                    </a:lnTo>
                    <a:cubicBezTo>
                      <a:pt x="964" y="6398"/>
                      <a:pt x="774" y="5719"/>
                      <a:pt x="750" y="5017"/>
                    </a:cubicBezTo>
                    <a:lnTo>
                      <a:pt x="762" y="5005"/>
                    </a:lnTo>
                    <a:close/>
                    <a:moveTo>
                      <a:pt x="5108" y="5017"/>
                    </a:moveTo>
                    <a:lnTo>
                      <a:pt x="5108" y="6779"/>
                    </a:lnTo>
                    <a:cubicBezTo>
                      <a:pt x="5072" y="6862"/>
                      <a:pt x="5048" y="6945"/>
                      <a:pt x="5024" y="7029"/>
                    </a:cubicBezTo>
                    <a:lnTo>
                      <a:pt x="2988" y="7029"/>
                    </a:lnTo>
                    <a:cubicBezTo>
                      <a:pt x="2798" y="6374"/>
                      <a:pt x="2691" y="5695"/>
                      <a:pt x="2679" y="5017"/>
                    </a:cubicBezTo>
                    <a:close/>
                    <a:moveTo>
                      <a:pt x="5165" y="9099"/>
                    </a:moveTo>
                    <a:cubicBezTo>
                      <a:pt x="5178" y="9123"/>
                      <a:pt x="5190" y="9148"/>
                      <a:pt x="5203" y="9172"/>
                    </a:cubicBezTo>
                    <a:cubicBezTo>
                      <a:pt x="5189" y="9149"/>
                      <a:pt x="5177" y="9124"/>
                      <a:pt x="5165" y="9099"/>
                    </a:cubicBezTo>
                    <a:close/>
                    <a:moveTo>
                      <a:pt x="2774" y="7350"/>
                    </a:moveTo>
                    <a:cubicBezTo>
                      <a:pt x="3000" y="8053"/>
                      <a:pt x="3417" y="8684"/>
                      <a:pt x="3965" y="9184"/>
                    </a:cubicBezTo>
                    <a:cubicBezTo>
                      <a:pt x="2953" y="8874"/>
                      <a:pt x="2084" y="8231"/>
                      <a:pt x="1500" y="7350"/>
                    </a:cubicBezTo>
                    <a:close/>
                    <a:moveTo>
                      <a:pt x="4941" y="7350"/>
                    </a:moveTo>
                    <a:cubicBezTo>
                      <a:pt x="4823" y="7910"/>
                      <a:pt x="4889" y="8489"/>
                      <a:pt x="5123" y="9008"/>
                    </a:cubicBezTo>
                    <a:lnTo>
                      <a:pt x="5123" y="9008"/>
                    </a:lnTo>
                    <a:cubicBezTo>
                      <a:pt x="5118" y="8999"/>
                      <a:pt x="5113" y="8990"/>
                      <a:pt x="5108" y="8981"/>
                    </a:cubicBezTo>
                    <a:lnTo>
                      <a:pt x="5108" y="9362"/>
                    </a:lnTo>
                    <a:cubicBezTo>
                      <a:pt x="4274" y="9267"/>
                      <a:pt x="3536" y="8493"/>
                      <a:pt x="3096" y="7350"/>
                    </a:cubicBezTo>
                    <a:close/>
                    <a:moveTo>
                      <a:pt x="5289" y="9328"/>
                    </a:moveTo>
                    <a:lnTo>
                      <a:pt x="5322" y="9374"/>
                    </a:lnTo>
                    <a:cubicBezTo>
                      <a:pt x="5308" y="9360"/>
                      <a:pt x="5298" y="9345"/>
                      <a:pt x="5289" y="9328"/>
                    </a:cubicBezTo>
                    <a:close/>
                    <a:moveTo>
                      <a:pt x="7643" y="5802"/>
                    </a:moveTo>
                    <a:cubicBezTo>
                      <a:pt x="8708" y="5802"/>
                      <a:pt x="9727" y="6625"/>
                      <a:pt x="9727" y="7874"/>
                    </a:cubicBezTo>
                    <a:cubicBezTo>
                      <a:pt x="9739" y="9017"/>
                      <a:pt x="8811" y="9958"/>
                      <a:pt x="7656" y="9958"/>
                    </a:cubicBezTo>
                    <a:lnTo>
                      <a:pt x="7656" y="9946"/>
                    </a:lnTo>
                    <a:cubicBezTo>
                      <a:pt x="5810" y="9946"/>
                      <a:pt x="4893" y="7719"/>
                      <a:pt x="6191" y="6410"/>
                    </a:cubicBezTo>
                    <a:cubicBezTo>
                      <a:pt x="6615" y="5990"/>
                      <a:pt x="7134" y="5802"/>
                      <a:pt x="7643" y="5802"/>
                    </a:cubicBezTo>
                    <a:close/>
                    <a:moveTo>
                      <a:pt x="5266" y="1"/>
                    </a:moveTo>
                    <a:cubicBezTo>
                      <a:pt x="4250" y="1"/>
                      <a:pt x="3237" y="319"/>
                      <a:pt x="2381" y="957"/>
                    </a:cubicBezTo>
                    <a:cubicBezTo>
                      <a:pt x="691" y="2207"/>
                      <a:pt x="0" y="4386"/>
                      <a:pt x="667" y="6374"/>
                    </a:cubicBezTo>
                    <a:cubicBezTo>
                      <a:pt x="1322" y="8362"/>
                      <a:pt x="3179" y="9708"/>
                      <a:pt x="5274" y="9708"/>
                    </a:cubicBezTo>
                    <a:cubicBezTo>
                      <a:pt x="5370" y="9708"/>
                      <a:pt x="5465" y="9696"/>
                      <a:pt x="5560" y="9684"/>
                    </a:cubicBezTo>
                    <a:cubicBezTo>
                      <a:pt x="6107" y="10329"/>
                      <a:pt x="6886" y="10660"/>
                      <a:pt x="7669" y="10660"/>
                    </a:cubicBezTo>
                    <a:cubicBezTo>
                      <a:pt x="8316" y="10660"/>
                      <a:pt x="8966" y="10433"/>
                      <a:pt x="9489" y="9970"/>
                    </a:cubicBezTo>
                    <a:lnTo>
                      <a:pt x="9858" y="10339"/>
                    </a:lnTo>
                    <a:cubicBezTo>
                      <a:pt x="9823" y="10458"/>
                      <a:pt x="9858" y="10601"/>
                      <a:pt x="9954" y="10684"/>
                    </a:cubicBezTo>
                    <a:lnTo>
                      <a:pt x="11120" y="11851"/>
                    </a:lnTo>
                    <a:cubicBezTo>
                      <a:pt x="11200" y="11941"/>
                      <a:pt x="11292" y="11979"/>
                      <a:pt x="11381" y="11979"/>
                    </a:cubicBezTo>
                    <a:cubicBezTo>
                      <a:pt x="11667" y="11979"/>
                      <a:pt x="11923" y="11593"/>
                      <a:pt x="11632" y="11339"/>
                    </a:cubicBezTo>
                    <a:lnTo>
                      <a:pt x="10466" y="10172"/>
                    </a:lnTo>
                    <a:cubicBezTo>
                      <a:pt x="10404" y="10101"/>
                      <a:pt x="10308" y="10063"/>
                      <a:pt x="10215" y="10063"/>
                    </a:cubicBezTo>
                    <a:cubicBezTo>
                      <a:pt x="10183" y="10063"/>
                      <a:pt x="10151" y="10068"/>
                      <a:pt x="10120" y="10077"/>
                    </a:cubicBezTo>
                    <a:lnTo>
                      <a:pt x="9751" y="9708"/>
                    </a:lnTo>
                    <a:cubicBezTo>
                      <a:pt x="10608" y="8743"/>
                      <a:pt x="10680" y="7303"/>
                      <a:pt x="9918" y="6255"/>
                    </a:cubicBezTo>
                    <a:cubicBezTo>
                      <a:pt x="10525" y="4255"/>
                      <a:pt x="9775" y="2088"/>
                      <a:pt x="8061" y="885"/>
                    </a:cubicBezTo>
                    <a:cubicBezTo>
                      <a:pt x="7220" y="296"/>
                      <a:pt x="6242" y="1"/>
                      <a:pt x="5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18"/>
            <p:cNvGrpSpPr/>
            <p:nvPr/>
          </p:nvGrpSpPr>
          <p:grpSpPr>
            <a:xfrm>
              <a:off x="3327961" y="1325336"/>
              <a:ext cx="2468795" cy="1485418"/>
              <a:chOff x="3327961" y="1325336"/>
              <a:chExt cx="2468795" cy="1485418"/>
            </a:xfrm>
          </p:grpSpPr>
          <p:sp>
            <p:nvSpPr>
              <p:cNvPr id="212" name="Google Shape;212;p18"/>
              <p:cNvSpPr/>
              <p:nvPr/>
            </p:nvSpPr>
            <p:spPr>
              <a:xfrm>
                <a:off x="3327961" y="2662516"/>
                <a:ext cx="2468795" cy="147842"/>
              </a:xfrm>
              <a:custGeom>
                <a:rect b="b" l="l" r="r" t="t"/>
                <a:pathLst>
                  <a:path extrusionOk="0" h="4477" w="74761">
                    <a:moveTo>
                      <a:pt x="1" y="0"/>
                    </a:moveTo>
                    <a:lnTo>
                      <a:pt x="1" y="2036"/>
                    </a:lnTo>
                    <a:cubicBezTo>
                      <a:pt x="1" y="3382"/>
                      <a:pt x="1096" y="4477"/>
                      <a:pt x="2442" y="4477"/>
                    </a:cubicBezTo>
                    <a:lnTo>
                      <a:pt x="72308" y="4477"/>
                    </a:lnTo>
                    <a:cubicBezTo>
                      <a:pt x="73665" y="4477"/>
                      <a:pt x="74760" y="3382"/>
                      <a:pt x="74760" y="2036"/>
                    </a:cubicBezTo>
                    <a:lnTo>
                      <a:pt x="74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8"/>
              <p:cNvSpPr/>
              <p:nvPr/>
            </p:nvSpPr>
            <p:spPr>
              <a:xfrm>
                <a:off x="3483266" y="2736817"/>
                <a:ext cx="2158582" cy="73937"/>
              </a:xfrm>
              <a:custGeom>
                <a:rect b="b" l="l" r="r" t="t"/>
                <a:pathLst>
                  <a:path extrusionOk="0" h="2239" w="65367">
                    <a:moveTo>
                      <a:pt x="3870" y="1"/>
                    </a:moveTo>
                    <a:cubicBezTo>
                      <a:pt x="2275" y="1"/>
                      <a:pt x="799" y="846"/>
                      <a:pt x="1" y="2239"/>
                    </a:cubicBezTo>
                    <a:lnTo>
                      <a:pt x="65366" y="2239"/>
                    </a:lnTo>
                    <a:cubicBezTo>
                      <a:pt x="64568" y="846"/>
                      <a:pt x="63092" y="1"/>
                      <a:pt x="614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591018" y="1325336"/>
                <a:ext cx="1942317" cy="1337213"/>
              </a:xfrm>
              <a:custGeom>
                <a:rect b="b" l="l" r="r" t="t"/>
                <a:pathLst>
                  <a:path extrusionOk="0" h="40494" w="58818">
                    <a:moveTo>
                      <a:pt x="1381" y="0"/>
                    </a:moveTo>
                    <a:cubicBezTo>
                      <a:pt x="619" y="0"/>
                      <a:pt x="0" y="619"/>
                      <a:pt x="0" y="1381"/>
                    </a:cubicBezTo>
                    <a:lnTo>
                      <a:pt x="0" y="40493"/>
                    </a:lnTo>
                    <a:lnTo>
                      <a:pt x="58817" y="40493"/>
                    </a:lnTo>
                    <a:lnTo>
                      <a:pt x="58817" y="1381"/>
                    </a:lnTo>
                    <a:cubicBezTo>
                      <a:pt x="58817" y="619"/>
                      <a:pt x="58198" y="0"/>
                      <a:pt x="57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665319" y="1385867"/>
                <a:ext cx="1793683" cy="1276683"/>
              </a:xfrm>
              <a:custGeom>
                <a:rect b="b" l="l" r="r" t="t"/>
                <a:pathLst>
                  <a:path extrusionOk="0" h="38661" w="54317">
                    <a:moveTo>
                      <a:pt x="1286" y="1"/>
                    </a:moveTo>
                    <a:cubicBezTo>
                      <a:pt x="572" y="1"/>
                      <a:pt x="0" y="572"/>
                      <a:pt x="0" y="1287"/>
                    </a:cubicBezTo>
                    <a:lnTo>
                      <a:pt x="0" y="38660"/>
                    </a:lnTo>
                    <a:lnTo>
                      <a:pt x="54317" y="38660"/>
                    </a:lnTo>
                    <a:lnTo>
                      <a:pt x="54317" y="1287"/>
                    </a:lnTo>
                    <a:cubicBezTo>
                      <a:pt x="54317" y="572"/>
                      <a:pt x="53745" y="1"/>
                      <a:pt x="530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685363" y="1406308"/>
                <a:ext cx="1753198" cy="1256242"/>
              </a:xfrm>
              <a:custGeom>
                <a:rect b="b" l="l" r="r" t="t"/>
                <a:pathLst>
                  <a:path extrusionOk="0" h="38042" w="53091">
                    <a:moveTo>
                      <a:pt x="894" y="1"/>
                    </a:moveTo>
                    <a:cubicBezTo>
                      <a:pt x="405" y="1"/>
                      <a:pt x="1" y="394"/>
                      <a:pt x="13" y="882"/>
                    </a:cubicBezTo>
                    <a:lnTo>
                      <a:pt x="13" y="38041"/>
                    </a:lnTo>
                    <a:lnTo>
                      <a:pt x="53091" y="38041"/>
                    </a:lnTo>
                    <a:lnTo>
                      <a:pt x="53091" y="882"/>
                    </a:lnTo>
                    <a:cubicBezTo>
                      <a:pt x="53091" y="394"/>
                      <a:pt x="52698" y="1"/>
                      <a:pt x="52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3685760" y="1406308"/>
                <a:ext cx="1752801" cy="1256242"/>
              </a:xfrm>
              <a:custGeom>
                <a:rect b="b" l="l" r="r" t="t"/>
                <a:pathLst>
                  <a:path extrusionOk="0" h="38042" w="53079">
                    <a:moveTo>
                      <a:pt x="51174" y="1"/>
                    </a:moveTo>
                    <a:lnTo>
                      <a:pt x="1" y="38041"/>
                    </a:lnTo>
                    <a:lnTo>
                      <a:pt x="53079" y="38041"/>
                    </a:lnTo>
                    <a:lnTo>
                      <a:pt x="53079" y="1358"/>
                    </a:lnTo>
                    <a:cubicBezTo>
                      <a:pt x="53079" y="608"/>
                      <a:pt x="52471" y="1"/>
                      <a:pt x="5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8"/>
              <p:cNvSpPr/>
              <p:nvPr/>
            </p:nvSpPr>
            <p:spPr>
              <a:xfrm>
                <a:off x="4060862" y="1540379"/>
                <a:ext cx="1001837" cy="987703"/>
              </a:xfrm>
              <a:custGeom>
                <a:rect b="b" l="l" r="r" t="t"/>
                <a:pathLst>
                  <a:path extrusionOk="0" h="29910" w="30338">
                    <a:moveTo>
                      <a:pt x="15181" y="2311"/>
                    </a:moveTo>
                    <a:lnTo>
                      <a:pt x="28087" y="5990"/>
                    </a:lnTo>
                    <a:cubicBezTo>
                      <a:pt x="28087" y="5990"/>
                      <a:pt x="28027" y="27659"/>
                      <a:pt x="15181" y="27659"/>
                    </a:cubicBezTo>
                    <a:lnTo>
                      <a:pt x="15181" y="27647"/>
                    </a:lnTo>
                    <a:cubicBezTo>
                      <a:pt x="2334" y="27647"/>
                      <a:pt x="2274" y="5990"/>
                      <a:pt x="2274" y="5990"/>
                    </a:cubicBezTo>
                    <a:lnTo>
                      <a:pt x="15181" y="2311"/>
                    </a:lnTo>
                    <a:close/>
                    <a:moveTo>
                      <a:pt x="15181" y="1"/>
                    </a:moveTo>
                    <a:lnTo>
                      <a:pt x="0" y="4132"/>
                    </a:lnTo>
                    <a:lnTo>
                      <a:pt x="0" y="6002"/>
                    </a:lnTo>
                    <a:cubicBezTo>
                      <a:pt x="0" y="6240"/>
                      <a:pt x="36" y="11800"/>
                      <a:pt x="1738" y="17467"/>
                    </a:cubicBezTo>
                    <a:cubicBezTo>
                      <a:pt x="4810" y="27754"/>
                      <a:pt x="10740" y="29909"/>
                      <a:pt x="15169" y="29909"/>
                    </a:cubicBezTo>
                    <a:cubicBezTo>
                      <a:pt x="19610" y="29909"/>
                      <a:pt x="25527" y="27754"/>
                      <a:pt x="28611" y="17467"/>
                    </a:cubicBezTo>
                    <a:cubicBezTo>
                      <a:pt x="30302" y="11812"/>
                      <a:pt x="30337" y="6240"/>
                      <a:pt x="30337" y="6002"/>
                    </a:cubicBezTo>
                    <a:lnTo>
                      <a:pt x="30337" y="4132"/>
                    </a:lnTo>
                    <a:lnTo>
                      <a:pt x="151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4188626" y="1666591"/>
                <a:ext cx="874469" cy="861887"/>
              </a:xfrm>
              <a:custGeom>
                <a:rect b="b" l="l" r="r" t="t"/>
                <a:pathLst>
                  <a:path extrusionOk="0" h="26100" w="26481">
                    <a:moveTo>
                      <a:pt x="25337" y="1"/>
                    </a:moveTo>
                    <a:lnTo>
                      <a:pt x="22920" y="1799"/>
                    </a:lnTo>
                    <a:lnTo>
                      <a:pt x="24218" y="2180"/>
                    </a:lnTo>
                    <a:cubicBezTo>
                      <a:pt x="24218" y="2180"/>
                      <a:pt x="24158" y="23825"/>
                      <a:pt x="11312" y="23825"/>
                    </a:cubicBezTo>
                    <a:cubicBezTo>
                      <a:pt x="6692" y="23825"/>
                      <a:pt x="3739" y="21051"/>
                      <a:pt x="1834" y="17467"/>
                    </a:cubicBezTo>
                    <a:lnTo>
                      <a:pt x="1" y="18836"/>
                    </a:lnTo>
                    <a:cubicBezTo>
                      <a:pt x="3239" y="24706"/>
                      <a:pt x="7752" y="26099"/>
                      <a:pt x="11312" y="26099"/>
                    </a:cubicBezTo>
                    <a:cubicBezTo>
                      <a:pt x="15741" y="26099"/>
                      <a:pt x="21670" y="23932"/>
                      <a:pt x="24754" y="13657"/>
                    </a:cubicBezTo>
                    <a:cubicBezTo>
                      <a:pt x="26444" y="7990"/>
                      <a:pt x="26480" y="2418"/>
                      <a:pt x="26480" y="2180"/>
                    </a:cubicBezTo>
                    <a:lnTo>
                      <a:pt x="26480" y="322"/>
                    </a:lnTo>
                    <a:lnTo>
                      <a:pt x="253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8"/>
              <p:cNvSpPr/>
              <p:nvPr/>
            </p:nvSpPr>
            <p:spPr>
              <a:xfrm>
                <a:off x="4415491" y="1739339"/>
                <a:ext cx="293339" cy="373551"/>
              </a:xfrm>
              <a:custGeom>
                <a:rect b="b" l="l" r="r" t="t"/>
                <a:pathLst>
                  <a:path extrusionOk="0" h="11312" w="8883">
                    <a:moveTo>
                      <a:pt x="4442" y="0"/>
                    </a:moveTo>
                    <a:cubicBezTo>
                      <a:pt x="1989" y="0"/>
                      <a:pt x="1" y="1989"/>
                      <a:pt x="1" y="4441"/>
                    </a:cubicBezTo>
                    <a:lnTo>
                      <a:pt x="1" y="10752"/>
                    </a:lnTo>
                    <a:cubicBezTo>
                      <a:pt x="1" y="11061"/>
                      <a:pt x="251" y="11311"/>
                      <a:pt x="572" y="11311"/>
                    </a:cubicBezTo>
                    <a:cubicBezTo>
                      <a:pt x="882" y="11311"/>
                      <a:pt x="1132" y="11061"/>
                      <a:pt x="1132" y="10752"/>
                    </a:cubicBezTo>
                    <a:lnTo>
                      <a:pt x="1132" y="4441"/>
                    </a:lnTo>
                    <a:cubicBezTo>
                      <a:pt x="1132" y="2608"/>
                      <a:pt x="2620" y="1132"/>
                      <a:pt x="4442" y="1132"/>
                    </a:cubicBezTo>
                    <a:cubicBezTo>
                      <a:pt x="6275" y="1132"/>
                      <a:pt x="7752" y="2608"/>
                      <a:pt x="7752" y="4441"/>
                    </a:cubicBezTo>
                    <a:lnTo>
                      <a:pt x="7752" y="6335"/>
                    </a:lnTo>
                    <a:cubicBezTo>
                      <a:pt x="7752" y="6710"/>
                      <a:pt x="8034" y="6897"/>
                      <a:pt x="8317" y="6897"/>
                    </a:cubicBezTo>
                    <a:cubicBezTo>
                      <a:pt x="8600" y="6897"/>
                      <a:pt x="8883" y="6710"/>
                      <a:pt x="8883" y="6335"/>
                    </a:cubicBezTo>
                    <a:lnTo>
                      <a:pt x="8883" y="4441"/>
                    </a:lnTo>
                    <a:cubicBezTo>
                      <a:pt x="8883" y="1989"/>
                      <a:pt x="6894" y="0"/>
                      <a:pt x="4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8"/>
              <p:cNvSpPr/>
              <p:nvPr/>
            </p:nvSpPr>
            <p:spPr>
              <a:xfrm>
                <a:off x="4671448" y="1902107"/>
                <a:ext cx="37381" cy="64526"/>
              </a:xfrm>
              <a:custGeom>
                <a:rect b="b" l="l" r="r" t="t"/>
                <a:pathLst>
                  <a:path extrusionOk="0" h="1954" w="1132">
                    <a:moveTo>
                      <a:pt x="1132" y="1"/>
                    </a:moveTo>
                    <a:lnTo>
                      <a:pt x="1" y="846"/>
                    </a:lnTo>
                    <a:lnTo>
                      <a:pt x="1" y="1406"/>
                    </a:lnTo>
                    <a:cubicBezTo>
                      <a:pt x="1" y="1703"/>
                      <a:pt x="262" y="1953"/>
                      <a:pt x="572" y="1953"/>
                    </a:cubicBezTo>
                    <a:cubicBezTo>
                      <a:pt x="882" y="1953"/>
                      <a:pt x="1132" y="1703"/>
                      <a:pt x="1132" y="1394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8"/>
              <p:cNvSpPr/>
              <p:nvPr/>
            </p:nvSpPr>
            <p:spPr>
              <a:xfrm>
                <a:off x="4377746" y="2019271"/>
                <a:ext cx="368828" cy="310246"/>
              </a:xfrm>
              <a:custGeom>
                <a:rect b="b" l="l" r="r" t="t"/>
                <a:pathLst>
                  <a:path extrusionOk="0" h="9395" w="11169">
                    <a:moveTo>
                      <a:pt x="620" y="1"/>
                    </a:moveTo>
                    <a:cubicBezTo>
                      <a:pt x="286" y="1"/>
                      <a:pt x="1" y="275"/>
                      <a:pt x="1" y="608"/>
                    </a:cubicBezTo>
                    <a:lnTo>
                      <a:pt x="1" y="8787"/>
                    </a:lnTo>
                    <a:cubicBezTo>
                      <a:pt x="1" y="9121"/>
                      <a:pt x="286" y="9395"/>
                      <a:pt x="620" y="9395"/>
                    </a:cubicBezTo>
                    <a:lnTo>
                      <a:pt x="10550" y="9395"/>
                    </a:lnTo>
                    <a:cubicBezTo>
                      <a:pt x="10895" y="9395"/>
                      <a:pt x="11169" y="9121"/>
                      <a:pt x="11169" y="8787"/>
                    </a:cubicBezTo>
                    <a:lnTo>
                      <a:pt x="11169" y="608"/>
                    </a:lnTo>
                    <a:cubicBezTo>
                      <a:pt x="11169" y="275"/>
                      <a:pt x="10895" y="1"/>
                      <a:pt x="105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>
                <a:off x="4377746" y="2019271"/>
                <a:ext cx="368828" cy="310246"/>
              </a:xfrm>
              <a:custGeom>
                <a:rect b="b" l="l" r="r" t="t"/>
                <a:pathLst>
                  <a:path extrusionOk="0" h="9395" w="11169">
                    <a:moveTo>
                      <a:pt x="5263" y="1"/>
                    </a:moveTo>
                    <a:lnTo>
                      <a:pt x="1" y="3906"/>
                    </a:lnTo>
                    <a:lnTo>
                      <a:pt x="1" y="8442"/>
                    </a:lnTo>
                    <a:cubicBezTo>
                      <a:pt x="1" y="8966"/>
                      <a:pt x="429" y="9395"/>
                      <a:pt x="965" y="9395"/>
                    </a:cubicBezTo>
                    <a:lnTo>
                      <a:pt x="10216" y="9395"/>
                    </a:lnTo>
                    <a:cubicBezTo>
                      <a:pt x="10740" y="9395"/>
                      <a:pt x="11169" y="8966"/>
                      <a:pt x="11169" y="8442"/>
                    </a:cubicBezTo>
                    <a:lnTo>
                      <a:pt x="11169" y="953"/>
                    </a:lnTo>
                    <a:cubicBezTo>
                      <a:pt x="11169" y="417"/>
                      <a:pt x="10740" y="1"/>
                      <a:pt x="102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4500425" y="2088916"/>
                <a:ext cx="112475" cy="170825"/>
              </a:xfrm>
              <a:custGeom>
                <a:rect b="b" l="l" r="r" t="t"/>
                <a:pathLst>
                  <a:path extrusionOk="0" h="5173" w="3406">
                    <a:moveTo>
                      <a:pt x="1864" y="1"/>
                    </a:moveTo>
                    <a:cubicBezTo>
                      <a:pt x="1577" y="1"/>
                      <a:pt x="1283" y="82"/>
                      <a:pt x="1012" y="261"/>
                    </a:cubicBezTo>
                    <a:cubicBezTo>
                      <a:pt x="0" y="940"/>
                      <a:pt x="155" y="2487"/>
                      <a:pt x="1286" y="2952"/>
                    </a:cubicBezTo>
                    <a:lnTo>
                      <a:pt x="1286" y="4583"/>
                    </a:lnTo>
                    <a:cubicBezTo>
                      <a:pt x="1286" y="4976"/>
                      <a:pt x="1578" y="5172"/>
                      <a:pt x="1870" y="5172"/>
                    </a:cubicBezTo>
                    <a:cubicBezTo>
                      <a:pt x="2161" y="5172"/>
                      <a:pt x="2453" y="4976"/>
                      <a:pt x="2453" y="4583"/>
                    </a:cubicBezTo>
                    <a:lnTo>
                      <a:pt x="2453" y="2952"/>
                    </a:lnTo>
                    <a:cubicBezTo>
                      <a:pt x="3025" y="2714"/>
                      <a:pt x="3406" y="2154"/>
                      <a:pt x="3406" y="1535"/>
                    </a:cubicBezTo>
                    <a:cubicBezTo>
                      <a:pt x="3406" y="632"/>
                      <a:pt x="2664" y="1"/>
                      <a:pt x="18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5" name="Google Shape;225;p18"/>
          <p:cNvSpPr txBox="1"/>
          <p:nvPr/>
        </p:nvSpPr>
        <p:spPr>
          <a:xfrm>
            <a:off x="2474580" y="3495584"/>
            <a:ext cx="59376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 sistema de seguridad y monitoreo remoto que pueda satisfacer las necesidades de seguridad de WAKI LABS.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1068384" y="3415025"/>
            <a:ext cx="16131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Implementar</a:t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/>
          <p:nvPr/>
        </p:nvSpPr>
        <p:spPr>
          <a:xfrm>
            <a:off x="5010313" y="3078675"/>
            <a:ext cx="3634200" cy="7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819313" y="3042725"/>
            <a:ext cx="3634200" cy="7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"/>
          <p:cNvSpPr/>
          <p:nvPr/>
        </p:nvSpPr>
        <p:spPr>
          <a:xfrm>
            <a:off x="819328" y="4033325"/>
            <a:ext cx="4608900" cy="7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 específicos</a:t>
            </a:r>
            <a:endParaRPr/>
          </a:p>
        </p:txBody>
      </p:sp>
      <p:grpSp>
        <p:nvGrpSpPr>
          <p:cNvPr id="235" name="Google Shape;235;p19"/>
          <p:cNvGrpSpPr/>
          <p:nvPr/>
        </p:nvGrpSpPr>
        <p:grpSpPr>
          <a:xfrm>
            <a:off x="1368449" y="1322092"/>
            <a:ext cx="6379564" cy="1519332"/>
            <a:chOff x="1368449" y="1322092"/>
            <a:chExt cx="6379564" cy="1519332"/>
          </a:xfrm>
        </p:grpSpPr>
        <p:grpSp>
          <p:nvGrpSpPr>
            <p:cNvPr id="236" name="Google Shape;236;p19"/>
            <p:cNvGrpSpPr/>
            <p:nvPr/>
          </p:nvGrpSpPr>
          <p:grpSpPr>
            <a:xfrm>
              <a:off x="1368449" y="1322092"/>
              <a:ext cx="1520045" cy="1482479"/>
              <a:chOff x="1368449" y="1322092"/>
              <a:chExt cx="1520045" cy="1482479"/>
            </a:xfrm>
          </p:grpSpPr>
          <p:grpSp>
            <p:nvGrpSpPr>
              <p:cNvPr id="237" name="Google Shape;237;p19"/>
              <p:cNvGrpSpPr/>
              <p:nvPr/>
            </p:nvGrpSpPr>
            <p:grpSpPr>
              <a:xfrm>
                <a:off x="1368449" y="1871157"/>
                <a:ext cx="400002" cy="338745"/>
                <a:chOff x="2206649" y="1490157"/>
                <a:chExt cx="400002" cy="338745"/>
              </a:xfrm>
            </p:grpSpPr>
            <p:sp>
              <p:nvSpPr>
                <p:cNvPr id="238" name="Google Shape;238;p19"/>
                <p:cNvSpPr/>
                <p:nvPr/>
              </p:nvSpPr>
              <p:spPr>
                <a:xfrm>
                  <a:off x="2206649" y="1490157"/>
                  <a:ext cx="307472" cy="338745"/>
                </a:xfrm>
                <a:custGeom>
                  <a:rect b="b" l="l" r="r" t="t"/>
                  <a:pathLst>
                    <a:path extrusionOk="0" h="10258" w="9311">
                      <a:moveTo>
                        <a:pt x="4763" y="0"/>
                      </a:moveTo>
                      <a:lnTo>
                        <a:pt x="4441" y="441"/>
                      </a:lnTo>
                      <a:cubicBezTo>
                        <a:pt x="3858" y="1131"/>
                        <a:pt x="3001" y="1536"/>
                        <a:pt x="2096" y="1548"/>
                      </a:cubicBezTo>
                      <a:cubicBezTo>
                        <a:pt x="1643" y="1536"/>
                        <a:pt x="1203" y="1453"/>
                        <a:pt x="786" y="1286"/>
                      </a:cubicBezTo>
                      <a:lnTo>
                        <a:pt x="286" y="1107"/>
                      </a:lnTo>
                      <a:lnTo>
                        <a:pt x="262" y="1643"/>
                      </a:lnTo>
                      <a:cubicBezTo>
                        <a:pt x="250" y="1846"/>
                        <a:pt x="0" y="6858"/>
                        <a:pt x="2155" y="9132"/>
                      </a:cubicBezTo>
                      <a:cubicBezTo>
                        <a:pt x="2864" y="9882"/>
                        <a:pt x="3813" y="10257"/>
                        <a:pt x="4763" y="10257"/>
                      </a:cubicBezTo>
                      <a:cubicBezTo>
                        <a:pt x="5712" y="10257"/>
                        <a:pt x="6662" y="9882"/>
                        <a:pt x="7370" y="9132"/>
                      </a:cubicBezTo>
                      <a:cubicBezTo>
                        <a:pt x="7465" y="9037"/>
                        <a:pt x="7549" y="8942"/>
                        <a:pt x="7632" y="8835"/>
                      </a:cubicBezTo>
                      <a:cubicBezTo>
                        <a:pt x="6430" y="8751"/>
                        <a:pt x="5513" y="7763"/>
                        <a:pt x="5513" y="6572"/>
                      </a:cubicBezTo>
                      <a:cubicBezTo>
                        <a:pt x="5513" y="5224"/>
                        <a:pt x="6617" y="4284"/>
                        <a:pt x="7800" y="4284"/>
                      </a:cubicBezTo>
                      <a:cubicBezTo>
                        <a:pt x="8247" y="4284"/>
                        <a:pt x="8706" y="4418"/>
                        <a:pt x="9120" y="4715"/>
                      </a:cubicBezTo>
                      <a:cubicBezTo>
                        <a:pt x="9251" y="3703"/>
                        <a:pt x="9311" y="2667"/>
                        <a:pt x="9263" y="1643"/>
                      </a:cubicBezTo>
                      <a:lnTo>
                        <a:pt x="9240" y="1107"/>
                      </a:lnTo>
                      <a:lnTo>
                        <a:pt x="8739" y="1286"/>
                      </a:lnTo>
                      <a:cubicBezTo>
                        <a:pt x="8311" y="1453"/>
                        <a:pt x="7870" y="1536"/>
                        <a:pt x="7418" y="1548"/>
                      </a:cubicBezTo>
                      <a:cubicBezTo>
                        <a:pt x="6513" y="1536"/>
                        <a:pt x="5656" y="1131"/>
                        <a:pt x="5084" y="441"/>
                      </a:cubicBez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" name="Google Shape;239;p19"/>
                <p:cNvSpPr/>
                <p:nvPr/>
              </p:nvSpPr>
              <p:spPr>
                <a:xfrm>
                  <a:off x="2347787" y="1620299"/>
                  <a:ext cx="202923" cy="173500"/>
                </a:xfrm>
                <a:custGeom>
                  <a:rect b="b" l="l" r="r" t="t"/>
                  <a:pathLst>
                    <a:path extrusionOk="0" h="5254" w="6145">
                      <a:moveTo>
                        <a:pt x="3496" y="344"/>
                      </a:moveTo>
                      <a:cubicBezTo>
                        <a:pt x="4669" y="344"/>
                        <a:pt x="5799" y="1253"/>
                        <a:pt x="5799" y="2631"/>
                      </a:cubicBezTo>
                      <a:cubicBezTo>
                        <a:pt x="5799" y="3882"/>
                        <a:pt x="4775" y="4905"/>
                        <a:pt x="3513" y="4905"/>
                      </a:cubicBezTo>
                      <a:cubicBezTo>
                        <a:pt x="1489" y="4905"/>
                        <a:pt x="477" y="2453"/>
                        <a:pt x="1906" y="1012"/>
                      </a:cubicBezTo>
                      <a:cubicBezTo>
                        <a:pt x="2367" y="551"/>
                        <a:pt x="2936" y="344"/>
                        <a:pt x="3496" y="344"/>
                      </a:cubicBezTo>
                      <a:close/>
                      <a:moveTo>
                        <a:pt x="3513" y="0"/>
                      </a:moveTo>
                      <a:cubicBezTo>
                        <a:pt x="1179" y="0"/>
                        <a:pt x="1" y="2834"/>
                        <a:pt x="1656" y="4477"/>
                      </a:cubicBezTo>
                      <a:cubicBezTo>
                        <a:pt x="2192" y="5013"/>
                        <a:pt x="2852" y="5253"/>
                        <a:pt x="3499" y="5253"/>
                      </a:cubicBezTo>
                      <a:cubicBezTo>
                        <a:pt x="4849" y="5253"/>
                        <a:pt x="6144" y="4209"/>
                        <a:pt x="6144" y="2631"/>
                      </a:cubicBezTo>
                      <a:cubicBezTo>
                        <a:pt x="6144" y="1179"/>
                        <a:pt x="4966" y="0"/>
                        <a:pt x="35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" name="Google Shape;240;p19"/>
                <p:cNvSpPr/>
                <p:nvPr/>
              </p:nvSpPr>
              <p:spPr>
                <a:xfrm>
                  <a:off x="2398675" y="1602731"/>
                  <a:ext cx="207976" cy="153621"/>
                </a:xfrm>
                <a:custGeom>
                  <a:rect b="b" l="l" r="r" t="t"/>
                  <a:pathLst>
                    <a:path extrusionOk="0" h="4652" w="6298">
                      <a:moveTo>
                        <a:pt x="5648" y="1"/>
                      </a:moveTo>
                      <a:cubicBezTo>
                        <a:pt x="5545" y="1"/>
                        <a:pt x="5438" y="38"/>
                        <a:pt x="5341" y="127"/>
                      </a:cubicBezTo>
                      <a:lnTo>
                        <a:pt x="1936" y="3533"/>
                      </a:lnTo>
                      <a:lnTo>
                        <a:pt x="960" y="2556"/>
                      </a:lnTo>
                      <a:cubicBezTo>
                        <a:pt x="864" y="2468"/>
                        <a:pt x="758" y="2431"/>
                        <a:pt x="657" y="2431"/>
                      </a:cubicBezTo>
                      <a:cubicBezTo>
                        <a:pt x="305" y="2431"/>
                        <a:pt x="0" y="2878"/>
                        <a:pt x="305" y="3211"/>
                      </a:cubicBezTo>
                      <a:lnTo>
                        <a:pt x="1615" y="4509"/>
                      </a:lnTo>
                      <a:cubicBezTo>
                        <a:pt x="1698" y="4592"/>
                        <a:pt x="1817" y="4652"/>
                        <a:pt x="1936" y="4652"/>
                      </a:cubicBezTo>
                      <a:cubicBezTo>
                        <a:pt x="2055" y="4640"/>
                        <a:pt x="2174" y="4592"/>
                        <a:pt x="2258" y="4509"/>
                      </a:cubicBezTo>
                      <a:lnTo>
                        <a:pt x="5984" y="782"/>
                      </a:lnTo>
                      <a:cubicBezTo>
                        <a:pt x="6298" y="441"/>
                        <a:pt x="5998" y="1"/>
                        <a:pt x="56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1" name="Google Shape;241;p19"/>
              <p:cNvGrpSpPr/>
              <p:nvPr/>
            </p:nvGrpSpPr>
            <p:grpSpPr>
              <a:xfrm>
                <a:off x="2494106" y="1322092"/>
                <a:ext cx="360573" cy="350171"/>
                <a:chOff x="2951306" y="941092"/>
                <a:chExt cx="360573" cy="350171"/>
              </a:xfrm>
            </p:grpSpPr>
            <p:sp>
              <p:nvSpPr>
                <p:cNvPr id="242" name="Google Shape;242;p19"/>
                <p:cNvSpPr/>
                <p:nvPr/>
              </p:nvSpPr>
              <p:spPr>
                <a:xfrm>
                  <a:off x="3202541" y="1216896"/>
                  <a:ext cx="1222" cy="2378"/>
                </a:xfrm>
                <a:custGeom>
                  <a:rect b="b" l="l" r="r" t="t"/>
                  <a:pathLst>
                    <a:path extrusionOk="0" h="72" w="37">
                      <a:moveTo>
                        <a:pt x="37" y="0"/>
                      </a:moveTo>
                      <a:lnTo>
                        <a:pt x="1" y="72"/>
                      </a:lnTo>
                      <a:lnTo>
                        <a:pt x="1" y="7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19"/>
                <p:cNvSpPr/>
                <p:nvPr/>
              </p:nvSpPr>
              <p:spPr>
                <a:xfrm>
                  <a:off x="2951306" y="941092"/>
                  <a:ext cx="360573" cy="350171"/>
                </a:xfrm>
                <a:custGeom>
                  <a:rect b="b" l="l" r="r" t="t"/>
                  <a:pathLst>
                    <a:path extrusionOk="0" h="10604" w="10919">
                      <a:moveTo>
                        <a:pt x="7430" y="4935"/>
                      </a:moveTo>
                      <a:cubicBezTo>
                        <a:pt x="7656" y="4947"/>
                        <a:pt x="7859" y="5066"/>
                        <a:pt x="7978" y="5257"/>
                      </a:cubicBezTo>
                      <a:cubicBezTo>
                        <a:pt x="8192" y="5638"/>
                        <a:pt x="7954" y="6185"/>
                        <a:pt x="7418" y="6483"/>
                      </a:cubicBezTo>
                      <a:lnTo>
                        <a:pt x="7430" y="6483"/>
                      </a:lnTo>
                      <a:cubicBezTo>
                        <a:pt x="7207" y="6610"/>
                        <a:pt x="6971" y="6672"/>
                        <a:pt x="6756" y="6672"/>
                      </a:cubicBezTo>
                      <a:cubicBezTo>
                        <a:pt x="6466" y="6672"/>
                        <a:pt x="6215" y="6559"/>
                        <a:pt x="6085" y="6340"/>
                      </a:cubicBezTo>
                      <a:cubicBezTo>
                        <a:pt x="6049" y="6281"/>
                        <a:pt x="6025" y="6197"/>
                        <a:pt x="6013" y="6126"/>
                      </a:cubicBezTo>
                      <a:cubicBezTo>
                        <a:pt x="6311" y="6031"/>
                        <a:pt x="6823" y="5745"/>
                        <a:pt x="7430" y="4935"/>
                      </a:cubicBezTo>
                      <a:close/>
                      <a:moveTo>
                        <a:pt x="3489" y="4935"/>
                      </a:moveTo>
                      <a:cubicBezTo>
                        <a:pt x="4108" y="5745"/>
                        <a:pt x="4608" y="6031"/>
                        <a:pt x="4906" y="6126"/>
                      </a:cubicBezTo>
                      <a:cubicBezTo>
                        <a:pt x="4894" y="6209"/>
                        <a:pt x="4870" y="6281"/>
                        <a:pt x="4835" y="6352"/>
                      </a:cubicBezTo>
                      <a:cubicBezTo>
                        <a:pt x="4712" y="6563"/>
                        <a:pt x="4466" y="6673"/>
                        <a:pt x="4179" y="6673"/>
                      </a:cubicBezTo>
                      <a:cubicBezTo>
                        <a:pt x="3964" y="6673"/>
                        <a:pt x="3726" y="6611"/>
                        <a:pt x="3501" y="6483"/>
                      </a:cubicBezTo>
                      <a:cubicBezTo>
                        <a:pt x="2977" y="6185"/>
                        <a:pt x="2739" y="5638"/>
                        <a:pt x="2953" y="5257"/>
                      </a:cubicBezTo>
                      <a:cubicBezTo>
                        <a:pt x="3073" y="5066"/>
                        <a:pt x="3263" y="4959"/>
                        <a:pt x="3489" y="4935"/>
                      </a:cubicBezTo>
                      <a:close/>
                      <a:moveTo>
                        <a:pt x="5466" y="6578"/>
                      </a:moveTo>
                      <a:cubicBezTo>
                        <a:pt x="5513" y="6578"/>
                        <a:pt x="5561" y="6602"/>
                        <a:pt x="5585" y="6650"/>
                      </a:cubicBezTo>
                      <a:lnTo>
                        <a:pt x="6037" y="7436"/>
                      </a:lnTo>
                      <a:cubicBezTo>
                        <a:pt x="6061" y="7471"/>
                        <a:pt x="6061" y="7531"/>
                        <a:pt x="6037" y="7567"/>
                      </a:cubicBezTo>
                      <a:cubicBezTo>
                        <a:pt x="6017" y="7597"/>
                        <a:pt x="5978" y="7628"/>
                        <a:pt x="5937" y="7628"/>
                      </a:cubicBezTo>
                      <a:cubicBezTo>
                        <a:pt x="5931" y="7628"/>
                        <a:pt x="5924" y="7628"/>
                        <a:pt x="5918" y="7626"/>
                      </a:cubicBezTo>
                      <a:lnTo>
                        <a:pt x="5013" y="7626"/>
                      </a:lnTo>
                      <a:cubicBezTo>
                        <a:pt x="5007" y="7628"/>
                        <a:pt x="5000" y="7628"/>
                        <a:pt x="4994" y="7628"/>
                      </a:cubicBezTo>
                      <a:cubicBezTo>
                        <a:pt x="4953" y="7628"/>
                        <a:pt x="4915" y="7597"/>
                        <a:pt x="4894" y="7567"/>
                      </a:cubicBezTo>
                      <a:cubicBezTo>
                        <a:pt x="4870" y="7531"/>
                        <a:pt x="4870" y="7471"/>
                        <a:pt x="4894" y="7436"/>
                      </a:cubicBezTo>
                      <a:lnTo>
                        <a:pt x="5347" y="6650"/>
                      </a:lnTo>
                      <a:cubicBezTo>
                        <a:pt x="5370" y="6602"/>
                        <a:pt x="5418" y="6578"/>
                        <a:pt x="5466" y="6578"/>
                      </a:cubicBezTo>
                      <a:close/>
                      <a:moveTo>
                        <a:pt x="8996" y="1"/>
                      </a:moveTo>
                      <a:cubicBezTo>
                        <a:pt x="8892" y="1"/>
                        <a:pt x="8786" y="21"/>
                        <a:pt x="8680" y="66"/>
                      </a:cubicBezTo>
                      <a:cubicBezTo>
                        <a:pt x="8156" y="280"/>
                        <a:pt x="8026" y="970"/>
                        <a:pt x="8442" y="1363"/>
                      </a:cubicBezTo>
                      <a:lnTo>
                        <a:pt x="7442" y="2364"/>
                      </a:lnTo>
                      <a:cubicBezTo>
                        <a:pt x="6866" y="1916"/>
                        <a:pt x="6171" y="1678"/>
                        <a:pt x="5465" y="1678"/>
                      </a:cubicBezTo>
                      <a:cubicBezTo>
                        <a:pt x="5251" y="1678"/>
                        <a:pt x="5036" y="1700"/>
                        <a:pt x="4823" y="1744"/>
                      </a:cubicBezTo>
                      <a:cubicBezTo>
                        <a:pt x="4335" y="1840"/>
                        <a:pt x="3870" y="2042"/>
                        <a:pt x="3489" y="2352"/>
                      </a:cubicBezTo>
                      <a:lnTo>
                        <a:pt x="2489" y="1363"/>
                      </a:lnTo>
                      <a:cubicBezTo>
                        <a:pt x="2894" y="970"/>
                        <a:pt x="2763" y="292"/>
                        <a:pt x="2239" y="66"/>
                      </a:cubicBezTo>
                      <a:cubicBezTo>
                        <a:pt x="2138" y="24"/>
                        <a:pt x="2035" y="5"/>
                        <a:pt x="1935" y="5"/>
                      </a:cubicBezTo>
                      <a:cubicBezTo>
                        <a:pt x="1516" y="5"/>
                        <a:pt x="1144" y="342"/>
                        <a:pt x="1144" y="804"/>
                      </a:cubicBezTo>
                      <a:cubicBezTo>
                        <a:pt x="1144" y="887"/>
                        <a:pt x="1168" y="970"/>
                        <a:pt x="1191" y="1042"/>
                      </a:cubicBezTo>
                      <a:cubicBezTo>
                        <a:pt x="1108" y="1018"/>
                        <a:pt x="1037" y="994"/>
                        <a:pt x="953" y="994"/>
                      </a:cubicBezTo>
                      <a:cubicBezTo>
                        <a:pt x="382" y="994"/>
                        <a:pt x="1" y="1566"/>
                        <a:pt x="215" y="2090"/>
                      </a:cubicBezTo>
                      <a:cubicBezTo>
                        <a:pt x="345" y="2407"/>
                        <a:pt x="645" y="2580"/>
                        <a:pt x="951" y="2580"/>
                      </a:cubicBezTo>
                      <a:cubicBezTo>
                        <a:pt x="1151" y="2580"/>
                        <a:pt x="1353" y="2507"/>
                        <a:pt x="1513" y="2352"/>
                      </a:cubicBezTo>
                      <a:lnTo>
                        <a:pt x="2596" y="3435"/>
                      </a:lnTo>
                      <a:cubicBezTo>
                        <a:pt x="2465" y="3685"/>
                        <a:pt x="2370" y="3947"/>
                        <a:pt x="2322" y="4221"/>
                      </a:cubicBezTo>
                      <a:cubicBezTo>
                        <a:pt x="2120" y="5150"/>
                        <a:pt x="2346" y="6114"/>
                        <a:pt x="2930" y="6864"/>
                      </a:cubicBezTo>
                      <a:lnTo>
                        <a:pt x="1525" y="8269"/>
                      </a:lnTo>
                      <a:cubicBezTo>
                        <a:pt x="1368" y="8107"/>
                        <a:pt x="1164" y="8031"/>
                        <a:pt x="961" y="8031"/>
                      </a:cubicBezTo>
                      <a:cubicBezTo>
                        <a:pt x="657" y="8031"/>
                        <a:pt x="356" y="8204"/>
                        <a:pt x="227" y="8519"/>
                      </a:cubicBezTo>
                      <a:cubicBezTo>
                        <a:pt x="13" y="9043"/>
                        <a:pt x="394" y="9614"/>
                        <a:pt x="965" y="9614"/>
                      </a:cubicBezTo>
                      <a:cubicBezTo>
                        <a:pt x="1037" y="9614"/>
                        <a:pt x="1120" y="9602"/>
                        <a:pt x="1203" y="9567"/>
                      </a:cubicBezTo>
                      <a:lnTo>
                        <a:pt x="1203" y="9567"/>
                      </a:lnTo>
                      <a:cubicBezTo>
                        <a:pt x="1168" y="9650"/>
                        <a:pt x="1156" y="9733"/>
                        <a:pt x="1156" y="9805"/>
                      </a:cubicBezTo>
                      <a:cubicBezTo>
                        <a:pt x="1156" y="10266"/>
                        <a:pt x="1528" y="10604"/>
                        <a:pt x="1947" y="10604"/>
                      </a:cubicBezTo>
                      <a:cubicBezTo>
                        <a:pt x="2047" y="10604"/>
                        <a:pt x="2150" y="10584"/>
                        <a:pt x="2251" y="10543"/>
                      </a:cubicBezTo>
                      <a:cubicBezTo>
                        <a:pt x="2775" y="10329"/>
                        <a:pt x="2906" y="9650"/>
                        <a:pt x="2513" y="9245"/>
                      </a:cubicBezTo>
                      <a:lnTo>
                        <a:pt x="3323" y="8424"/>
                      </a:lnTo>
                      <a:lnTo>
                        <a:pt x="3287" y="8364"/>
                      </a:lnTo>
                      <a:lnTo>
                        <a:pt x="3287" y="8364"/>
                      </a:lnTo>
                      <a:cubicBezTo>
                        <a:pt x="3299" y="8376"/>
                        <a:pt x="3311" y="8400"/>
                        <a:pt x="3334" y="8424"/>
                      </a:cubicBezTo>
                      <a:cubicBezTo>
                        <a:pt x="3537" y="8733"/>
                        <a:pt x="3894" y="8924"/>
                        <a:pt x="4275" y="8924"/>
                      </a:cubicBezTo>
                      <a:lnTo>
                        <a:pt x="6656" y="8924"/>
                      </a:lnTo>
                      <a:cubicBezTo>
                        <a:pt x="7037" y="8924"/>
                        <a:pt x="7394" y="8733"/>
                        <a:pt x="7609" y="8424"/>
                      </a:cubicBezTo>
                      <a:lnTo>
                        <a:pt x="8430" y="9245"/>
                      </a:lnTo>
                      <a:cubicBezTo>
                        <a:pt x="8037" y="9650"/>
                        <a:pt x="8168" y="10329"/>
                        <a:pt x="8692" y="10543"/>
                      </a:cubicBezTo>
                      <a:cubicBezTo>
                        <a:pt x="8793" y="10584"/>
                        <a:pt x="8896" y="10604"/>
                        <a:pt x="8996" y="10604"/>
                      </a:cubicBezTo>
                      <a:cubicBezTo>
                        <a:pt x="9415" y="10604"/>
                        <a:pt x="9788" y="10266"/>
                        <a:pt x="9788" y="9805"/>
                      </a:cubicBezTo>
                      <a:cubicBezTo>
                        <a:pt x="9788" y="9722"/>
                        <a:pt x="9764" y="9650"/>
                        <a:pt x="9740" y="9567"/>
                      </a:cubicBezTo>
                      <a:lnTo>
                        <a:pt x="9740" y="9567"/>
                      </a:lnTo>
                      <a:cubicBezTo>
                        <a:pt x="9811" y="9602"/>
                        <a:pt x="9895" y="9614"/>
                        <a:pt x="9978" y="9614"/>
                      </a:cubicBezTo>
                      <a:cubicBezTo>
                        <a:pt x="9992" y="9615"/>
                        <a:pt x="10007" y="9616"/>
                        <a:pt x="10021" y="9616"/>
                      </a:cubicBezTo>
                      <a:cubicBezTo>
                        <a:pt x="10454" y="9616"/>
                        <a:pt x="10812" y="9267"/>
                        <a:pt x="10812" y="8829"/>
                      </a:cubicBezTo>
                      <a:cubicBezTo>
                        <a:pt x="10812" y="8390"/>
                        <a:pt x="10454" y="8030"/>
                        <a:pt x="10020" y="8030"/>
                      </a:cubicBezTo>
                      <a:cubicBezTo>
                        <a:pt x="10006" y="8030"/>
                        <a:pt x="9992" y="8030"/>
                        <a:pt x="9978" y="8031"/>
                      </a:cubicBezTo>
                      <a:lnTo>
                        <a:pt x="9978" y="8043"/>
                      </a:lnTo>
                      <a:cubicBezTo>
                        <a:pt x="9764" y="8043"/>
                        <a:pt x="9561" y="8126"/>
                        <a:pt x="9407" y="8281"/>
                      </a:cubicBezTo>
                      <a:lnTo>
                        <a:pt x="7990" y="6852"/>
                      </a:lnTo>
                      <a:cubicBezTo>
                        <a:pt x="8752" y="5876"/>
                        <a:pt x="8883" y="4542"/>
                        <a:pt x="8323" y="3435"/>
                      </a:cubicBezTo>
                      <a:lnTo>
                        <a:pt x="9419" y="2352"/>
                      </a:lnTo>
                      <a:cubicBezTo>
                        <a:pt x="9574" y="2507"/>
                        <a:pt x="9773" y="2580"/>
                        <a:pt x="9971" y="2580"/>
                      </a:cubicBezTo>
                      <a:cubicBezTo>
                        <a:pt x="10275" y="2580"/>
                        <a:pt x="10575" y="2407"/>
                        <a:pt x="10704" y="2090"/>
                      </a:cubicBezTo>
                      <a:cubicBezTo>
                        <a:pt x="10919" y="1566"/>
                        <a:pt x="10538" y="994"/>
                        <a:pt x="9978" y="994"/>
                      </a:cubicBezTo>
                      <a:cubicBezTo>
                        <a:pt x="9895" y="994"/>
                        <a:pt x="9811" y="1006"/>
                        <a:pt x="9740" y="1042"/>
                      </a:cubicBezTo>
                      <a:cubicBezTo>
                        <a:pt x="9764" y="970"/>
                        <a:pt x="9776" y="887"/>
                        <a:pt x="9788" y="804"/>
                      </a:cubicBezTo>
                      <a:cubicBezTo>
                        <a:pt x="9788" y="345"/>
                        <a:pt x="9419" y="1"/>
                        <a:pt x="8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" name="Google Shape;244;p19"/>
                <p:cNvSpPr/>
                <p:nvPr/>
              </p:nvSpPr>
              <p:spPr>
                <a:xfrm>
                  <a:off x="3048425" y="1167759"/>
                  <a:ext cx="3170" cy="3566"/>
                </a:xfrm>
                <a:custGeom>
                  <a:rect b="b" l="l" r="r" t="t"/>
                  <a:pathLst>
                    <a:path extrusionOk="0" h="108" w="96">
                      <a:moveTo>
                        <a:pt x="1" y="0"/>
                      </a:moveTo>
                      <a:cubicBezTo>
                        <a:pt x="24" y="36"/>
                        <a:pt x="60" y="72"/>
                        <a:pt x="96" y="107"/>
                      </a:cubicBezTo>
                      <a:cubicBezTo>
                        <a:pt x="60" y="72"/>
                        <a:pt x="36" y="36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19"/>
                <p:cNvSpPr/>
                <p:nvPr/>
              </p:nvSpPr>
              <p:spPr>
                <a:xfrm>
                  <a:off x="3060214" y="1217292"/>
                  <a:ext cx="1222" cy="2378"/>
                </a:xfrm>
                <a:custGeom>
                  <a:rect b="b" l="l" r="r" t="t"/>
                  <a:pathLst>
                    <a:path extrusionOk="0" h="72" w="37">
                      <a:moveTo>
                        <a:pt x="1" y="0"/>
                      </a:moveTo>
                      <a:cubicBezTo>
                        <a:pt x="1" y="24"/>
                        <a:pt x="13" y="48"/>
                        <a:pt x="36" y="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19"/>
                <p:cNvSpPr/>
                <p:nvPr/>
              </p:nvSpPr>
              <p:spPr>
                <a:xfrm>
                  <a:off x="3048425" y="1167362"/>
                  <a:ext cx="3170" cy="3963"/>
                </a:xfrm>
                <a:custGeom>
                  <a:rect b="b" l="l" r="r" t="t"/>
                  <a:pathLst>
                    <a:path extrusionOk="0" h="120" w="96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4" y="48"/>
                        <a:pt x="60" y="84"/>
                        <a:pt x="96" y="119"/>
                      </a:cubicBezTo>
                      <a:cubicBezTo>
                        <a:pt x="60" y="84"/>
                        <a:pt x="36" y="48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7" name="Google Shape;247;p19"/>
              <p:cNvGrpSpPr/>
              <p:nvPr/>
            </p:nvGrpSpPr>
            <p:grpSpPr>
              <a:xfrm>
                <a:off x="2461084" y="2409886"/>
                <a:ext cx="427410" cy="394685"/>
                <a:chOff x="2918284" y="2028886"/>
                <a:chExt cx="427410" cy="394685"/>
              </a:xfrm>
            </p:grpSpPr>
            <p:sp>
              <p:nvSpPr>
                <p:cNvPr id="248" name="Google Shape;248;p19"/>
                <p:cNvSpPr/>
                <p:nvPr/>
              </p:nvSpPr>
              <p:spPr>
                <a:xfrm>
                  <a:off x="3018144" y="2121184"/>
                  <a:ext cx="227294" cy="186808"/>
                </a:xfrm>
                <a:custGeom>
                  <a:rect b="b" l="l" r="r" t="t"/>
                  <a:pathLst>
                    <a:path extrusionOk="0" h="5657" w="6883">
                      <a:moveTo>
                        <a:pt x="3442" y="1"/>
                      </a:moveTo>
                      <a:cubicBezTo>
                        <a:pt x="1549" y="1"/>
                        <a:pt x="1" y="1537"/>
                        <a:pt x="1" y="3442"/>
                      </a:cubicBezTo>
                      <a:lnTo>
                        <a:pt x="1" y="5656"/>
                      </a:lnTo>
                      <a:lnTo>
                        <a:pt x="6883" y="5656"/>
                      </a:lnTo>
                      <a:lnTo>
                        <a:pt x="6883" y="3442"/>
                      </a:lnTo>
                      <a:cubicBezTo>
                        <a:pt x="6883" y="1537"/>
                        <a:pt x="5347" y="1"/>
                        <a:pt x="3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" name="Google Shape;249;p19"/>
                <p:cNvSpPr/>
                <p:nvPr/>
              </p:nvSpPr>
              <p:spPr>
                <a:xfrm>
                  <a:off x="3121966" y="2028886"/>
                  <a:ext cx="19681" cy="69149"/>
                </a:xfrm>
                <a:custGeom>
                  <a:rect b="b" l="l" r="r" t="t"/>
                  <a:pathLst>
                    <a:path extrusionOk="0" h="2094" w="596">
                      <a:moveTo>
                        <a:pt x="298" y="1"/>
                      </a:moveTo>
                      <a:cubicBezTo>
                        <a:pt x="149" y="1"/>
                        <a:pt x="0" y="99"/>
                        <a:pt x="0" y="295"/>
                      </a:cubicBezTo>
                      <a:lnTo>
                        <a:pt x="0" y="1796"/>
                      </a:lnTo>
                      <a:cubicBezTo>
                        <a:pt x="0" y="1962"/>
                        <a:pt x="131" y="2093"/>
                        <a:pt x="298" y="2093"/>
                      </a:cubicBezTo>
                      <a:cubicBezTo>
                        <a:pt x="464" y="2093"/>
                        <a:pt x="595" y="1962"/>
                        <a:pt x="595" y="1796"/>
                      </a:cubicBezTo>
                      <a:lnTo>
                        <a:pt x="595" y="295"/>
                      </a:lnTo>
                      <a:cubicBezTo>
                        <a:pt x="595" y="99"/>
                        <a:pt x="446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19"/>
                <p:cNvSpPr/>
                <p:nvPr/>
              </p:nvSpPr>
              <p:spPr>
                <a:xfrm>
                  <a:off x="2975941" y="2087369"/>
                  <a:ext cx="62644" cy="55082"/>
                </a:xfrm>
                <a:custGeom>
                  <a:rect b="b" l="l" r="r" t="t"/>
                  <a:pathLst>
                    <a:path extrusionOk="0" h="1668" w="1897">
                      <a:moveTo>
                        <a:pt x="427" y="0"/>
                      </a:moveTo>
                      <a:cubicBezTo>
                        <a:pt x="199" y="0"/>
                        <a:pt x="1" y="295"/>
                        <a:pt x="219" y="513"/>
                      </a:cubicBezTo>
                      <a:lnTo>
                        <a:pt x="1279" y="1572"/>
                      </a:lnTo>
                      <a:cubicBezTo>
                        <a:pt x="1325" y="1631"/>
                        <a:pt x="1406" y="1666"/>
                        <a:pt x="1487" y="1668"/>
                      </a:cubicBezTo>
                      <a:lnTo>
                        <a:pt x="1487" y="1668"/>
                      </a:lnTo>
                      <a:cubicBezTo>
                        <a:pt x="1757" y="1663"/>
                        <a:pt x="1896" y="1333"/>
                        <a:pt x="1695" y="1156"/>
                      </a:cubicBezTo>
                      <a:lnTo>
                        <a:pt x="636" y="96"/>
                      </a:lnTo>
                      <a:cubicBezTo>
                        <a:pt x="571" y="28"/>
                        <a:pt x="498" y="0"/>
                        <a:pt x="427" y="0"/>
                      </a:cubicBezTo>
                      <a:close/>
                      <a:moveTo>
                        <a:pt x="1487" y="1668"/>
                      </a:moveTo>
                      <a:cubicBezTo>
                        <a:pt x="1485" y="1668"/>
                        <a:pt x="1483" y="1668"/>
                        <a:pt x="1481" y="1668"/>
                      </a:cubicBezTo>
                      <a:lnTo>
                        <a:pt x="1493" y="1668"/>
                      </a:lnTo>
                      <a:cubicBezTo>
                        <a:pt x="1491" y="1668"/>
                        <a:pt x="1489" y="1668"/>
                        <a:pt x="1487" y="16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19"/>
                <p:cNvSpPr/>
                <p:nvPr/>
              </p:nvSpPr>
              <p:spPr>
                <a:xfrm>
                  <a:off x="2918284" y="2229300"/>
                  <a:ext cx="75522" cy="19714"/>
                </a:xfrm>
                <a:custGeom>
                  <a:rect b="b" l="l" r="r" t="t"/>
                  <a:pathLst>
                    <a:path extrusionOk="0" h="597" w="2287">
                      <a:moveTo>
                        <a:pt x="393" y="1"/>
                      </a:moveTo>
                      <a:cubicBezTo>
                        <a:pt x="1" y="1"/>
                        <a:pt x="1" y="596"/>
                        <a:pt x="393" y="596"/>
                      </a:cubicBezTo>
                      <a:lnTo>
                        <a:pt x="1894" y="596"/>
                      </a:lnTo>
                      <a:cubicBezTo>
                        <a:pt x="2287" y="596"/>
                        <a:pt x="2287" y="1"/>
                        <a:pt x="18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" name="Google Shape;252;p19"/>
                <p:cNvSpPr/>
                <p:nvPr/>
              </p:nvSpPr>
              <p:spPr>
                <a:xfrm>
                  <a:off x="3269775" y="2229300"/>
                  <a:ext cx="75919" cy="19714"/>
                </a:xfrm>
                <a:custGeom>
                  <a:rect b="b" l="l" r="r" t="t"/>
                  <a:pathLst>
                    <a:path extrusionOk="0" h="597" w="2299">
                      <a:moveTo>
                        <a:pt x="394" y="1"/>
                      </a:moveTo>
                      <a:cubicBezTo>
                        <a:pt x="1" y="1"/>
                        <a:pt x="1" y="596"/>
                        <a:pt x="394" y="596"/>
                      </a:cubicBezTo>
                      <a:lnTo>
                        <a:pt x="1894" y="596"/>
                      </a:lnTo>
                      <a:cubicBezTo>
                        <a:pt x="2299" y="596"/>
                        <a:pt x="2299" y="1"/>
                        <a:pt x="18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" name="Google Shape;253;p19"/>
                <p:cNvSpPr/>
                <p:nvPr/>
              </p:nvSpPr>
              <p:spPr>
                <a:xfrm>
                  <a:off x="3224964" y="2087171"/>
                  <a:ext cx="62842" cy="55280"/>
                </a:xfrm>
                <a:custGeom>
                  <a:rect b="b" l="l" r="r" t="t"/>
                  <a:pathLst>
                    <a:path extrusionOk="0" h="1674" w="1903">
                      <a:moveTo>
                        <a:pt x="1470" y="1"/>
                      </a:moveTo>
                      <a:cubicBezTo>
                        <a:pt x="1401" y="1"/>
                        <a:pt x="1328" y="27"/>
                        <a:pt x="1263" y="90"/>
                      </a:cubicBezTo>
                      <a:lnTo>
                        <a:pt x="203" y="1150"/>
                      </a:lnTo>
                      <a:cubicBezTo>
                        <a:pt x="0" y="1340"/>
                        <a:pt x="143" y="1674"/>
                        <a:pt x="417" y="1674"/>
                      </a:cubicBezTo>
                      <a:cubicBezTo>
                        <a:pt x="501" y="1662"/>
                        <a:pt x="572" y="1638"/>
                        <a:pt x="631" y="1578"/>
                      </a:cubicBezTo>
                      <a:lnTo>
                        <a:pt x="1691" y="519"/>
                      </a:lnTo>
                      <a:cubicBezTo>
                        <a:pt x="1902" y="299"/>
                        <a:pt x="1703" y="1"/>
                        <a:pt x="14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19"/>
                <p:cNvSpPr/>
                <p:nvPr/>
              </p:nvSpPr>
              <p:spPr>
                <a:xfrm>
                  <a:off x="2990636" y="2322093"/>
                  <a:ext cx="282309" cy="101478"/>
                </a:xfrm>
                <a:custGeom>
                  <a:rect b="b" l="l" r="r" t="t"/>
                  <a:pathLst>
                    <a:path extrusionOk="0" h="3073" w="854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65"/>
                      </a:cubicBezTo>
                      <a:lnTo>
                        <a:pt x="0" y="2608"/>
                      </a:lnTo>
                      <a:cubicBezTo>
                        <a:pt x="0" y="2870"/>
                        <a:pt x="203" y="3073"/>
                        <a:pt x="465" y="3073"/>
                      </a:cubicBezTo>
                      <a:lnTo>
                        <a:pt x="8085" y="3073"/>
                      </a:lnTo>
                      <a:cubicBezTo>
                        <a:pt x="8347" y="3073"/>
                        <a:pt x="8549" y="2870"/>
                        <a:pt x="8549" y="2608"/>
                      </a:cubicBezTo>
                      <a:lnTo>
                        <a:pt x="8549" y="465"/>
                      </a:lnTo>
                      <a:cubicBezTo>
                        <a:pt x="8549" y="203"/>
                        <a:pt x="8347" y="1"/>
                        <a:pt x="80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5" name="Google Shape;255;p19"/>
            <p:cNvGrpSpPr/>
            <p:nvPr/>
          </p:nvGrpSpPr>
          <p:grpSpPr>
            <a:xfrm>
              <a:off x="6309368" y="1361983"/>
              <a:ext cx="1438645" cy="1479441"/>
              <a:chOff x="6309368" y="1361983"/>
              <a:chExt cx="1438645" cy="1479441"/>
            </a:xfrm>
          </p:grpSpPr>
          <p:grpSp>
            <p:nvGrpSpPr>
              <p:cNvPr id="256" name="Google Shape;256;p19"/>
              <p:cNvGrpSpPr/>
              <p:nvPr/>
            </p:nvGrpSpPr>
            <p:grpSpPr>
              <a:xfrm>
                <a:off x="6401368" y="1361983"/>
                <a:ext cx="349939" cy="294924"/>
                <a:chOff x="5944168" y="980983"/>
                <a:chExt cx="349939" cy="294924"/>
              </a:xfrm>
            </p:grpSpPr>
            <p:sp>
              <p:nvSpPr>
                <p:cNvPr id="257" name="Google Shape;257;p19"/>
                <p:cNvSpPr/>
                <p:nvPr/>
              </p:nvSpPr>
              <p:spPr>
                <a:xfrm>
                  <a:off x="5944168" y="980983"/>
                  <a:ext cx="349939" cy="294924"/>
                </a:xfrm>
                <a:custGeom>
                  <a:rect b="b" l="l" r="r" t="t"/>
                  <a:pathLst>
                    <a:path extrusionOk="0" h="8931" w="10597">
                      <a:moveTo>
                        <a:pt x="5298" y="453"/>
                      </a:moveTo>
                      <a:cubicBezTo>
                        <a:pt x="5656" y="453"/>
                        <a:pt x="5989" y="644"/>
                        <a:pt x="6168" y="965"/>
                      </a:cubicBezTo>
                      <a:lnTo>
                        <a:pt x="9632" y="6966"/>
                      </a:lnTo>
                      <a:cubicBezTo>
                        <a:pt x="10013" y="7633"/>
                        <a:pt x="9537" y="8466"/>
                        <a:pt x="8763" y="8466"/>
                      </a:cubicBezTo>
                      <a:lnTo>
                        <a:pt x="1822" y="8466"/>
                      </a:lnTo>
                      <a:cubicBezTo>
                        <a:pt x="1060" y="8466"/>
                        <a:pt x="572" y="7633"/>
                        <a:pt x="964" y="6966"/>
                      </a:cubicBezTo>
                      <a:lnTo>
                        <a:pt x="4429" y="953"/>
                      </a:lnTo>
                      <a:cubicBezTo>
                        <a:pt x="4608" y="644"/>
                        <a:pt x="4941" y="453"/>
                        <a:pt x="5298" y="453"/>
                      </a:cubicBezTo>
                      <a:close/>
                      <a:moveTo>
                        <a:pt x="5267" y="0"/>
                      </a:moveTo>
                      <a:cubicBezTo>
                        <a:pt x="4755" y="0"/>
                        <a:pt x="4281" y="284"/>
                        <a:pt x="4036" y="727"/>
                      </a:cubicBezTo>
                      <a:lnTo>
                        <a:pt x="560" y="6728"/>
                      </a:lnTo>
                      <a:cubicBezTo>
                        <a:pt x="0" y="7704"/>
                        <a:pt x="703" y="8930"/>
                        <a:pt x="1834" y="8930"/>
                      </a:cubicBezTo>
                      <a:lnTo>
                        <a:pt x="8763" y="8930"/>
                      </a:lnTo>
                      <a:cubicBezTo>
                        <a:pt x="9894" y="8930"/>
                        <a:pt x="10597" y="7704"/>
                        <a:pt x="10037" y="6728"/>
                      </a:cubicBezTo>
                      <a:lnTo>
                        <a:pt x="6560" y="727"/>
                      </a:lnTo>
                      <a:cubicBezTo>
                        <a:pt x="6315" y="284"/>
                        <a:pt x="5842" y="0"/>
                        <a:pt x="5330" y="0"/>
                      </a:cubicBezTo>
                      <a:cubicBezTo>
                        <a:pt x="5319" y="0"/>
                        <a:pt x="5309" y="0"/>
                        <a:pt x="5298" y="1"/>
                      </a:cubicBezTo>
                      <a:cubicBezTo>
                        <a:pt x="5288" y="0"/>
                        <a:pt x="5277" y="0"/>
                        <a:pt x="52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" name="Google Shape;258;p19"/>
                <p:cNvSpPr/>
                <p:nvPr/>
              </p:nvSpPr>
              <p:spPr>
                <a:xfrm>
                  <a:off x="6073517" y="1029724"/>
                  <a:ext cx="96756" cy="135689"/>
                </a:xfrm>
                <a:custGeom>
                  <a:rect b="b" l="l" r="r" t="t"/>
                  <a:pathLst>
                    <a:path extrusionOk="0" h="4109" w="2930">
                      <a:moveTo>
                        <a:pt x="1381" y="1"/>
                      </a:moveTo>
                      <a:cubicBezTo>
                        <a:pt x="0" y="1"/>
                        <a:pt x="1381" y="4109"/>
                        <a:pt x="1381" y="4109"/>
                      </a:cubicBezTo>
                      <a:cubicBezTo>
                        <a:pt x="1381" y="4109"/>
                        <a:pt x="2929" y="1"/>
                        <a:pt x="13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" name="Google Shape;259;p19"/>
                <p:cNvSpPr/>
                <p:nvPr/>
              </p:nvSpPr>
              <p:spPr>
                <a:xfrm>
                  <a:off x="6093958" y="1176014"/>
                  <a:ext cx="50756" cy="50723"/>
                </a:xfrm>
                <a:custGeom>
                  <a:rect b="b" l="l" r="r" t="t"/>
                  <a:pathLst>
                    <a:path extrusionOk="0" h="1536" w="1537">
                      <a:moveTo>
                        <a:pt x="762" y="0"/>
                      </a:moveTo>
                      <a:cubicBezTo>
                        <a:pt x="346" y="0"/>
                        <a:pt x="0" y="345"/>
                        <a:pt x="0" y="762"/>
                      </a:cubicBezTo>
                      <a:cubicBezTo>
                        <a:pt x="0" y="1191"/>
                        <a:pt x="346" y="1536"/>
                        <a:pt x="762" y="1536"/>
                      </a:cubicBezTo>
                      <a:cubicBezTo>
                        <a:pt x="1191" y="1536"/>
                        <a:pt x="1536" y="1191"/>
                        <a:pt x="1536" y="762"/>
                      </a:cubicBezTo>
                      <a:cubicBezTo>
                        <a:pt x="1536" y="345"/>
                        <a:pt x="1191" y="0"/>
                        <a:pt x="7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0" name="Google Shape;260;p19"/>
              <p:cNvSpPr/>
              <p:nvPr/>
            </p:nvSpPr>
            <p:spPr>
              <a:xfrm>
                <a:off x="7522700" y="1860128"/>
                <a:ext cx="225313" cy="360969"/>
              </a:xfrm>
              <a:custGeom>
                <a:rect b="b" l="l" r="r" t="t"/>
                <a:pathLst>
                  <a:path extrusionOk="0" h="10931" w="6823">
                    <a:moveTo>
                      <a:pt x="3418" y="691"/>
                    </a:moveTo>
                    <a:cubicBezTo>
                      <a:pt x="4537" y="691"/>
                      <a:pt x="5442" y="1596"/>
                      <a:pt x="5442" y="2715"/>
                    </a:cubicBezTo>
                    <a:lnTo>
                      <a:pt x="5442" y="5180"/>
                    </a:lnTo>
                    <a:lnTo>
                      <a:pt x="1394" y="5180"/>
                    </a:lnTo>
                    <a:lnTo>
                      <a:pt x="1394" y="2715"/>
                    </a:lnTo>
                    <a:cubicBezTo>
                      <a:pt x="1394" y="1596"/>
                      <a:pt x="2298" y="691"/>
                      <a:pt x="3418" y="691"/>
                    </a:cubicBezTo>
                    <a:close/>
                    <a:moveTo>
                      <a:pt x="3418" y="6466"/>
                    </a:moveTo>
                    <a:cubicBezTo>
                      <a:pt x="4442" y="6466"/>
                      <a:pt x="4715" y="7883"/>
                      <a:pt x="3775" y="8276"/>
                    </a:cubicBezTo>
                    <a:lnTo>
                      <a:pt x="3775" y="9276"/>
                    </a:lnTo>
                    <a:cubicBezTo>
                      <a:pt x="3775" y="9514"/>
                      <a:pt x="3596" y="9633"/>
                      <a:pt x="3418" y="9633"/>
                    </a:cubicBezTo>
                    <a:cubicBezTo>
                      <a:pt x="3239" y="9633"/>
                      <a:pt x="3060" y="9514"/>
                      <a:pt x="3060" y="9276"/>
                    </a:cubicBezTo>
                    <a:lnTo>
                      <a:pt x="3060" y="8276"/>
                    </a:lnTo>
                    <a:cubicBezTo>
                      <a:pt x="2108" y="7883"/>
                      <a:pt x="2394" y="6466"/>
                      <a:pt x="3418" y="6466"/>
                    </a:cubicBezTo>
                    <a:close/>
                    <a:moveTo>
                      <a:pt x="3418" y="1"/>
                    </a:moveTo>
                    <a:cubicBezTo>
                      <a:pt x="1917" y="1"/>
                      <a:pt x="703" y="1215"/>
                      <a:pt x="703" y="2715"/>
                    </a:cubicBezTo>
                    <a:lnTo>
                      <a:pt x="703" y="5180"/>
                    </a:lnTo>
                    <a:lnTo>
                      <a:pt x="584" y="5180"/>
                    </a:lnTo>
                    <a:cubicBezTo>
                      <a:pt x="262" y="5180"/>
                      <a:pt x="1" y="5442"/>
                      <a:pt x="1" y="5763"/>
                    </a:cubicBezTo>
                    <a:lnTo>
                      <a:pt x="1" y="10347"/>
                    </a:lnTo>
                    <a:cubicBezTo>
                      <a:pt x="1" y="10669"/>
                      <a:pt x="262" y="10931"/>
                      <a:pt x="584" y="10931"/>
                    </a:cubicBezTo>
                    <a:lnTo>
                      <a:pt x="6239" y="10931"/>
                    </a:lnTo>
                    <a:cubicBezTo>
                      <a:pt x="6561" y="10931"/>
                      <a:pt x="6823" y="10669"/>
                      <a:pt x="6823" y="10347"/>
                    </a:cubicBezTo>
                    <a:lnTo>
                      <a:pt x="6823" y="5763"/>
                    </a:lnTo>
                    <a:cubicBezTo>
                      <a:pt x="6823" y="5442"/>
                      <a:pt x="6561" y="5180"/>
                      <a:pt x="6239" y="5180"/>
                    </a:cubicBezTo>
                    <a:lnTo>
                      <a:pt x="6132" y="5180"/>
                    </a:lnTo>
                    <a:lnTo>
                      <a:pt x="6132" y="2715"/>
                    </a:lnTo>
                    <a:cubicBezTo>
                      <a:pt x="6132" y="1215"/>
                      <a:pt x="4918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6309368" y="2445848"/>
                <a:ext cx="393727" cy="395577"/>
              </a:xfrm>
              <a:custGeom>
                <a:rect b="b" l="l" r="r" t="t"/>
                <a:pathLst>
                  <a:path extrusionOk="0" h="11979" w="11923">
                    <a:moveTo>
                      <a:pt x="3965" y="516"/>
                    </a:moveTo>
                    <a:cubicBezTo>
                      <a:pt x="3417" y="1004"/>
                      <a:pt x="3012" y="1635"/>
                      <a:pt x="2774" y="2350"/>
                    </a:cubicBezTo>
                    <a:lnTo>
                      <a:pt x="1512" y="2350"/>
                    </a:lnTo>
                    <a:cubicBezTo>
                      <a:pt x="2096" y="1469"/>
                      <a:pt x="2953" y="826"/>
                      <a:pt x="3953" y="516"/>
                    </a:cubicBezTo>
                    <a:close/>
                    <a:moveTo>
                      <a:pt x="5120" y="326"/>
                    </a:moveTo>
                    <a:lnTo>
                      <a:pt x="5120" y="2350"/>
                    </a:lnTo>
                    <a:lnTo>
                      <a:pt x="3119" y="2350"/>
                    </a:lnTo>
                    <a:cubicBezTo>
                      <a:pt x="3548" y="1195"/>
                      <a:pt x="4286" y="421"/>
                      <a:pt x="5120" y="326"/>
                    </a:cubicBezTo>
                    <a:close/>
                    <a:moveTo>
                      <a:pt x="5441" y="337"/>
                    </a:moveTo>
                    <a:cubicBezTo>
                      <a:pt x="6275" y="433"/>
                      <a:pt x="7001" y="1207"/>
                      <a:pt x="7441" y="2350"/>
                    </a:cubicBezTo>
                    <a:lnTo>
                      <a:pt x="5441" y="2350"/>
                    </a:lnTo>
                    <a:lnTo>
                      <a:pt x="5441" y="337"/>
                    </a:lnTo>
                    <a:close/>
                    <a:moveTo>
                      <a:pt x="6584" y="516"/>
                    </a:moveTo>
                    <a:lnTo>
                      <a:pt x="6584" y="516"/>
                    </a:lnTo>
                    <a:cubicBezTo>
                      <a:pt x="7596" y="826"/>
                      <a:pt x="8465" y="1469"/>
                      <a:pt x="9037" y="2350"/>
                    </a:cubicBezTo>
                    <a:lnTo>
                      <a:pt x="7775" y="2350"/>
                    </a:lnTo>
                    <a:cubicBezTo>
                      <a:pt x="7549" y="1647"/>
                      <a:pt x="7144" y="1016"/>
                      <a:pt x="6584" y="516"/>
                    </a:cubicBezTo>
                    <a:close/>
                    <a:moveTo>
                      <a:pt x="2667" y="2671"/>
                    </a:moveTo>
                    <a:cubicBezTo>
                      <a:pt x="2477" y="3326"/>
                      <a:pt x="2369" y="3993"/>
                      <a:pt x="2357" y="4683"/>
                    </a:cubicBezTo>
                    <a:lnTo>
                      <a:pt x="762" y="4683"/>
                    </a:lnTo>
                    <a:cubicBezTo>
                      <a:pt x="774" y="3981"/>
                      <a:pt x="964" y="3290"/>
                      <a:pt x="1298" y="2671"/>
                    </a:cubicBezTo>
                    <a:close/>
                    <a:moveTo>
                      <a:pt x="7560" y="2671"/>
                    </a:moveTo>
                    <a:cubicBezTo>
                      <a:pt x="7751" y="3326"/>
                      <a:pt x="7858" y="4005"/>
                      <a:pt x="7870" y="4683"/>
                    </a:cubicBezTo>
                    <a:lnTo>
                      <a:pt x="5441" y="4683"/>
                    </a:lnTo>
                    <a:lnTo>
                      <a:pt x="5441" y="2671"/>
                    </a:lnTo>
                    <a:close/>
                    <a:moveTo>
                      <a:pt x="9239" y="2671"/>
                    </a:moveTo>
                    <a:cubicBezTo>
                      <a:pt x="9583" y="3287"/>
                      <a:pt x="9761" y="3973"/>
                      <a:pt x="9787" y="4683"/>
                    </a:cubicBezTo>
                    <a:lnTo>
                      <a:pt x="8192" y="4683"/>
                    </a:lnTo>
                    <a:cubicBezTo>
                      <a:pt x="8180" y="4005"/>
                      <a:pt x="8084" y="3326"/>
                      <a:pt x="7882" y="2671"/>
                    </a:cubicBezTo>
                    <a:close/>
                    <a:moveTo>
                      <a:pt x="5108" y="2671"/>
                    </a:moveTo>
                    <a:lnTo>
                      <a:pt x="5108" y="4695"/>
                    </a:lnTo>
                    <a:lnTo>
                      <a:pt x="2679" y="4683"/>
                    </a:lnTo>
                    <a:cubicBezTo>
                      <a:pt x="2691" y="4005"/>
                      <a:pt x="2798" y="3326"/>
                      <a:pt x="2988" y="2671"/>
                    </a:cubicBezTo>
                    <a:close/>
                    <a:moveTo>
                      <a:pt x="9787" y="5017"/>
                    </a:moveTo>
                    <a:cubicBezTo>
                      <a:pt x="9775" y="5326"/>
                      <a:pt x="9727" y="5648"/>
                      <a:pt x="9656" y="5945"/>
                    </a:cubicBezTo>
                    <a:cubicBezTo>
                      <a:pt x="9251" y="5540"/>
                      <a:pt x="8739" y="5255"/>
                      <a:pt x="8180" y="5148"/>
                    </a:cubicBezTo>
                    <a:lnTo>
                      <a:pt x="8192" y="5148"/>
                    </a:lnTo>
                    <a:lnTo>
                      <a:pt x="8192" y="5017"/>
                    </a:lnTo>
                    <a:close/>
                    <a:moveTo>
                      <a:pt x="7870" y="5017"/>
                    </a:moveTo>
                    <a:lnTo>
                      <a:pt x="7870" y="5112"/>
                    </a:lnTo>
                    <a:cubicBezTo>
                      <a:pt x="7811" y="5112"/>
                      <a:pt x="7739" y="5100"/>
                      <a:pt x="7668" y="5100"/>
                    </a:cubicBezTo>
                    <a:cubicBezTo>
                      <a:pt x="6798" y="5100"/>
                      <a:pt x="5965" y="5517"/>
                      <a:pt x="5441" y="6219"/>
                    </a:cubicBezTo>
                    <a:lnTo>
                      <a:pt x="5441" y="5017"/>
                    </a:lnTo>
                    <a:close/>
                    <a:moveTo>
                      <a:pt x="2357" y="5005"/>
                    </a:moveTo>
                    <a:cubicBezTo>
                      <a:pt x="2369" y="5683"/>
                      <a:pt x="2477" y="6362"/>
                      <a:pt x="2667" y="7017"/>
                    </a:cubicBezTo>
                    <a:lnTo>
                      <a:pt x="1310" y="7017"/>
                    </a:lnTo>
                    <a:cubicBezTo>
                      <a:pt x="964" y="6398"/>
                      <a:pt x="774" y="5719"/>
                      <a:pt x="750" y="5017"/>
                    </a:cubicBezTo>
                    <a:lnTo>
                      <a:pt x="762" y="5005"/>
                    </a:lnTo>
                    <a:close/>
                    <a:moveTo>
                      <a:pt x="5108" y="5017"/>
                    </a:moveTo>
                    <a:lnTo>
                      <a:pt x="5108" y="6779"/>
                    </a:lnTo>
                    <a:cubicBezTo>
                      <a:pt x="5072" y="6862"/>
                      <a:pt x="5048" y="6945"/>
                      <a:pt x="5024" y="7029"/>
                    </a:cubicBezTo>
                    <a:lnTo>
                      <a:pt x="2988" y="7029"/>
                    </a:lnTo>
                    <a:cubicBezTo>
                      <a:pt x="2798" y="6374"/>
                      <a:pt x="2691" y="5695"/>
                      <a:pt x="2679" y="5017"/>
                    </a:cubicBezTo>
                    <a:close/>
                    <a:moveTo>
                      <a:pt x="5165" y="9099"/>
                    </a:moveTo>
                    <a:cubicBezTo>
                      <a:pt x="5178" y="9123"/>
                      <a:pt x="5190" y="9148"/>
                      <a:pt x="5203" y="9172"/>
                    </a:cubicBezTo>
                    <a:cubicBezTo>
                      <a:pt x="5189" y="9149"/>
                      <a:pt x="5177" y="9124"/>
                      <a:pt x="5165" y="9099"/>
                    </a:cubicBezTo>
                    <a:close/>
                    <a:moveTo>
                      <a:pt x="2774" y="7350"/>
                    </a:moveTo>
                    <a:cubicBezTo>
                      <a:pt x="3000" y="8053"/>
                      <a:pt x="3417" y="8684"/>
                      <a:pt x="3965" y="9184"/>
                    </a:cubicBezTo>
                    <a:cubicBezTo>
                      <a:pt x="2953" y="8874"/>
                      <a:pt x="2084" y="8231"/>
                      <a:pt x="1500" y="7350"/>
                    </a:cubicBezTo>
                    <a:close/>
                    <a:moveTo>
                      <a:pt x="4941" y="7350"/>
                    </a:moveTo>
                    <a:cubicBezTo>
                      <a:pt x="4823" y="7910"/>
                      <a:pt x="4889" y="8489"/>
                      <a:pt x="5123" y="9008"/>
                    </a:cubicBezTo>
                    <a:lnTo>
                      <a:pt x="5123" y="9008"/>
                    </a:lnTo>
                    <a:cubicBezTo>
                      <a:pt x="5118" y="8999"/>
                      <a:pt x="5113" y="8990"/>
                      <a:pt x="5108" y="8981"/>
                    </a:cubicBezTo>
                    <a:lnTo>
                      <a:pt x="5108" y="9362"/>
                    </a:lnTo>
                    <a:cubicBezTo>
                      <a:pt x="4274" y="9267"/>
                      <a:pt x="3536" y="8493"/>
                      <a:pt x="3096" y="7350"/>
                    </a:cubicBezTo>
                    <a:close/>
                    <a:moveTo>
                      <a:pt x="5289" y="9328"/>
                    </a:moveTo>
                    <a:lnTo>
                      <a:pt x="5322" y="9374"/>
                    </a:lnTo>
                    <a:cubicBezTo>
                      <a:pt x="5308" y="9360"/>
                      <a:pt x="5298" y="9345"/>
                      <a:pt x="5289" y="9328"/>
                    </a:cubicBezTo>
                    <a:close/>
                    <a:moveTo>
                      <a:pt x="7643" y="5802"/>
                    </a:moveTo>
                    <a:cubicBezTo>
                      <a:pt x="8708" y="5802"/>
                      <a:pt x="9727" y="6625"/>
                      <a:pt x="9727" y="7874"/>
                    </a:cubicBezTo>
                    <a:cubicBezTo>
                      <a:pt x="9739" y="9017"/>
                      <a:pt x="8811" y="9958"/>
                      <a:pt x="7656" y="9958"/>
                    </a:cubicBezTo>
                    <a:lnTo>
                      <a:pt x="7656" y="9946"/>
                    </a:lnTo>
                    <a:cubicBezTo>
                      <a:pt x="5810" y="9946"/>
                      <a:pt x="4893" y="7719"/>
                      <a:pt x="6191" y="6410"/>
                    </a:cubicBezTo>
                    <a:cubicBezTo>
                      <a:pt x="6615" y="5990"/>
                      <a:pt x="7134" y="5802"/>
                      <a:pt x="7643" y="5802"/>
                    </a:cubicBezTo>
                    <a:close/>
                    <a:moveTo>
                      <a:pt x="5266" y="1"/>
                    </a:moveTo>
                    <a:cubicBezTo>
                      <a:pt x="4250" y="1"/>
                      <a:pt x="3237" y="319"/>
                      <a:pt x="2381" y="957"/>
                    </a:cubicBezTo>
                    <a:cubicBezTo>
                      <a:pt x="691" y="2207"/>
                      <a:pt x="0" y="4386"/>
                      <a:pt x="667" y="6374"/>
                    </a:cubicBezTo>
                    <a:cubicBezTo>
                      <a:pt x="1322" y="8362"/>
                      <a:pt x="3179" y="9708"/>
                      <a:pt x="5274" y="9708"/>
                    </a:cubicBezTo>
                    <a:cubicBezTo>
                      <a:pt x="5370" y="9708"/>
                      <a:pt x="5465" y="9696"/>
                      <a:pt x="5560" y="9684"/>
                    </a:cubicBezTo>
                    <a:cubicBezTo>
                      <a:pt x="6107" y="10329"/>
                      <a:pt x="6886" y="10660"/>
                      <a:pt x="7669" y="10660"/>
                    </a:cubicBezTo>
                    <a:cubicBezTo>
                      <a:pt x="8316" y="10660"/>
                      <a:pt x="8966" y="10433"/>
                      <a:pt x="9489" y="9970"/>
                    </a:cubicBezTo>
                    <a:lnTo>
                      <a:pt x="9858" y="10339"/>
                    </a:lnTo>
                    <a:cubicBezTo>
                      <a:pt x="9823" y="10458"/>
                      <a:pt x="9858" y="10601"/>
                      <a:pt x="9954" y="10684"/>
                    </a:cubicBezTo>
                    <a:lnTo>
                      <a:pt x="11120" y="11851"/>
                    </a:lnTo>
                    <a:cubicBezTo>
                      <a:pt x="11200" y="11941"/>
                      <a:pt x="11292" y="11979"/>
                      <a:pt x="11381" y="11979"/>
                    </a:cubicBezTo>
                    <a:cubicBezTo>
                      <a:pt x="11667" y="11979"/>
                      <a:pt x="11923" y="11593"/>
                      <a:pt x="11632" y="11339"/>
                    </a:cubicBezTo>
                    <a:lnTo>
                      <a:pt x="10466" y="10172"/>
                    </a:lnTo>
                    <a:cubicBezTo>
                      <a:pt x="10404" y="10101"/>
                      <a:pt x="10308" y="10063"/>
                      <a:pt x="10215" y="10063"/>
                    </a:cubicBezTo>
                    <a:cubicBezTo>
                      <a:pt x="10183" y="10063"/>
                      <a:pt x="10151" y="10068"/>
                      <a:pt x="10120" y="10077"/>
                    </a:cubicBezTo>
                    <a:lnTo>
                      <a:pt x="9751" y="9708"/>
                    </a:lnTo>
                    <a:cubicBezTo>
                      <a:pt x="10608" y="8743"/>
                      <a:pt x="10680" y="7303"/>
                      <a:pt x="9918" y="6255"/>
                    </a:cubicBezTo>
                    <a:cubicBezTo>
                      <a:pt x="10525" y="4255"/>
                      <a:pt x="9775" y="2088"/>
                      <a:pt x="8061" y="885"/>
                    </a:cubicBezTo>
                    <a:cubicBezTo>
                      <a:pt x="7220" y="296"/>
                      <a:pt x="6242" y="1"/>
                      <a:pt x="5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" name="Google Shape;262;p19"/>
            <p:cNvGrpSpPr/>
            <p:nvPr/>
          </p:nvGrpSpPr>
          <p:grpSpPr>
            <a:xfrm>
              <a:off x="3327961" y="1325336"/>
              <a:ext cx="2468795" cy="1485418"/>
              <a:chOff x="3327961" y="1325336"/>
              <a:chExt cx="2468795" cy="1485418"/>
            </a:xfrm>
          </p:grpSpPr>
          <p:sp>
            <p:nvSpPr>
              <p:cNvPr id="263" name="Google Shape;263;p19"/>
              <p:cNvSpPr/>
              <p:nvPr/>
            </p:nvSpPr>
            <p:spPr>
              <a:xfrm>
                <a:off x="3327961" y="2662516"/>
                <a:ext cx="2468795" cy="147842"/>
              </a:xfrm>
              <a:custGeom>
                <a:rect b="b" l="l" r="r" t="t"/>
                <a:pathLst>
                  <a:path extrusionOk="0" h="4477" w="74761">
                    <a:moveTo>
                      <a:pt x="1" y="0"/>
                    </a:moveTo>
                    <a:lnTo>
                      <a:pt x="1" y="2036"/>
                    </a:lnTo>
                    <a:cubicBezTo>
                      <a:pt x="1" y="3382"/>
                      <a:pt x="1096" y="4477"/>
                      <a:pt x="2442" y="4477"/>
                    </a:cubicBezTo>
                    <a:lnTo>
                      <a:pt x="72308" y="4477"/>
                    </a:lnTo>
                    <a:cubicBezTo>
                      <a:pt x="73665" y="4477"/>
                      <a:pt x="74760" y="3382"/>
                      <a:pt x="74760" y="2036"/>
                    </a:cubicBezTo>
                    <a:lnTo>
                      <a:pt x="74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3483266" y="2736817"/>
                <a:ext cx="2158582" cy="73937"/>
              </a:xfrm>
              <a:custGeom>
                <a:rect b="b" l="l" r="r" t="t"/>
                <a:pathLst>
                  <a:path extrusionOk="0" h="2239" w="65367">
                    <a:moveTo>
                      <a:pt x="3870" y="1"/>
                    </a:moveTo>
                    <a:cubicBezTo>
                      <a:pt x="2275" y="1"/>
                      <a:pt x="799" y="846"/>
                      <a:pt x="1" y="2239"/>
                    </a:cubicBezTo>
                    <a:lnTo>
                      <a:pt x="65366" y="2239"/>
                    </a:lnTo>
                    <a:cubicBezTo>
                      <a:pt x="64568" y="846"/>
                      <a:pt x="63092" y="1"/>
                      <a:pt x="614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3591018" y="1325336"/>
                <a:ext cx="1942317" cy="1337213"/>
              </a:xfrm>
              <a:custGeom>
                <a:rect b="b" l="l" r="r" t="t"/>
                <a:pathLst>
                  <a:path extrusionOk="0" h="40494" w="58818">
                    <a:moveTo>
                      <a:pt x="1381" y="0"/>
                    </a:moveTo>
                    <a:cubicBezTo>
                      <a:pt x="619" y="0"/>
                      <a:pt x="0" y="619"/>
                      <a:pt x="0" y="1381"/>
                    </a:cubicBezTo>
                    <a:lnTo>
                      <a:pt x="0" y="40493"/>
                    </a:lnTo>
                    <a:lnTo>
                      <a:pt x="58817" y="40493"/>
                    </a:lnTo>
                    <a:lnTo>
                      <a:pt x="58817" y="1381"/>
                    </a:lnTo>
                    <a:cubicBezTo>
                      <a:pt x="58817" y="619"/>
                      <a:pt x="58198" y="0"/>
                      <a:pt x="57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3665319" y="1385867"/>
                <a:ext cx="1793683" cy="1276683"/>
              </a:xfrm>
              <a:custGeom>
                <a:rect b="b" l="l" r="r" t="t"/>
                <a:pathLst>
                  <a:path extrusionOk="0" h="38661" w="54317">
                    <a:moveTo>
                      <a:pt x="1286" y="1"/>
                    </a:moveTo>
                    <a:cubicBezTo>
                      <a:pt x="572" y="1"/>
                      <a:pt x="0" y="572"/>
                      <a:pt x="0" y="1287"/>
                    </a:cubicBezTo>
                    <a:lnTo>
                      <a:pt x="0" y="38660"/>
                    </a:lnTo>
                    <a:lnTo>
                      <a:pt x="54317" y="38660"/>
                    </a:lnTo>
                    <a:lnTo>
                      <a:pt x="54317" y="1287"/>
                    </a:lnTo>
                    <a:cubicBezTo>
                      <a:pt x="54317" y="572"/>
                      <a:pt x="53745" y="1"/>
                      <a:pt x="530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3685363" y="1406308"/>
                <a:ext cx="1753198" cy="1256242"/>
              </a:xfrm>
              <a:custGeom>
                <a:rect b="b" l="l" r="r" t="t"/>
                <a:pathLst>
                  <a:path extrusionOk="0" h="38042" w="53091">
                    <a:moveTo>
                      <a:pt x="894" y="1"/>
                    </a:moveTo>
                    <a:cubicBezTo>
                      <a:pt x="405" y="1"/>
                      <a:pt x="1" y="394"/>
                      <a:pt x="13" y="882"/>
                    </a:cubicBezTo>
                    <a:lnTo>
                      <a:pt x="13" y="38041"/>
                    </a:lnTo>
                    <a:lnTo>
                      <a:pt x="53091" y="38041"/>
                    </a:lnTo>
                    <a:lnTo>
                      <a:pt x="53091" y="882"/>
                    </a:lnTo>
                    <a:cubicBezTo>
                      <a:pt x="53091" y="394"/>
                      <a:pt x="52698" y="1"/>
                      <a:pt x="52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3685760" y="1406308"/>
                <a:ext cx="1752801" cy="1256242"/>
              </a:xfrm>
              <a:custGeom>
                <a:rect b="b" l="l" r="r" t="t"/>
                <a:pathLst>
                  <a:path extrusionOk="0" h="38042" w="53079">
                    <a:moveTo>
                      <a:pt x="51174" y="1"/>
                    </a:moveTo>
                    <a:lnTo>
                      <a:pt x="1" y="38041"/>
                    </a:lnTo>
                    <a:lnTo>
                      <a:pt x="53079" y="38041"/>
                    </a:lnTo>
                    <a:lnTo>
                      <a:pt x="53079" y="1358"/>
                    </a:lnTo>
                    <a:cubicBezTo>
                      <a:pt x="53079" y="608"/>
                      <a:pt x="52471" y="1"/>
                      <a:pt x="5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4060862" y="1540379"/>
                <a:ext cx="1001837" cy="987703"/>
              </a:xfrm>
              <a:custGeom>
                <a:rect b="b" l="l" r="r" t="t"/>
                <a:pathLst>
                  <a:path extrusionOk="0" h="29910" w="30338">
                    <a:moveTo>
                      <a:pt x="15181" y="2311"/>
                    </a:moveTo>
                    <a:lnTo>
                      <a:pt x="28087" y="5990"/>
                    </a:lnTo>
                    <a:cubicBezTo>
                      <a:pt x="28087" y="5990"/>
                      <a:pt x="28027" y="27659"/>
                      <a:pt x="15181" y="27659"/>
                    </a:cubicBezTo>
                    <a:lnTo>
                      <a:pt x="15181" y="27647"/>
                    </a:lnTo>
                    <a:cubicBezTo>
                      <a:pt x="2334" y="27647"/>
                      <a:pt x="2274" y="5990"/>
                      <a:pt x="2274" y="5990"/>
                    </a:cubicBezTo>
                    <a:lnTo>
                      <a:pt x="15181" y="2311"/>
                    </a:lnTo>
                    <a:close/>
                    <a:moveTo>
                      <a:pt x="15181" y="1"/>
                    </a:moveTo>
                    <a:lnTo>
                      <a:pt x="0" y="4132"/>
                    </a:lnTo>
                    <a:lnTo>
                      <a:pt x="0" y="6002"/>
                    </a:lnTo>
                    <a:cubicBezTo>
                      <a:pt x="0" y="6240"/>
                      <a:pt x="36" y="11800"/>
                      <a:pt x="1738" y="17467"/>
                    </a:cubicBezTo>
                    <a:cubicBezTo>
                      <a:pt x="4810" y="27754"/>
                      <a:pt x="10740" y="29909"/>
                      <a:pt x="15169" y="29909"/>
                    </a:cubicBezTo>
                    <a:cubicBezTo>
                      <a:pt x="19610" y="29909"/>
                      <a:pt x="25527" y="27754"/>
                      <a:pt x="28611" y="17467"/>
                    </a:cubicBezTo>
                    <a:cubicBezTo>
                      <a:pt x="30302" y="11812"/>
                      <a:pt x="30337" y="6240"/>
                      <a:pt x="30337" y="6002"/>
                    </a:cubicBezTo>
                    <a:lnTo>
                      <a:pt x="30337" y="4132"/>
                    </a:lnTo>
                    <a:lnTo>
                      <a:pt x="151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4188626" y="1666591"/>
                <a:ext cx="874469" cy="861887"/>
              </a:xfrm>
              <a:custGeom>
                <a:rect b="b" l="l" r="r" t="t"/>
                <a:pathLst>
                  <a:path extrusionOk="0" h="26100" w="26481">
                    <a:moveTo>
                      <a:pt x="25337" y="1"/>
                    </a:moveTo>
                    <a:lnTo>
                      <a:pt x="22920" y="1799"/>
                    </a:lnTo>
                    <a:lnTo>
                      <a:pt x="24218" y="2180"/>
                    </a:lnTo>
                    <a:cubicBezTo>
                      <a:pt x="24218" y="2180"/>
                      <a:pt x="24158" y="23825"/>
                      <a:pt x="11312" y="23825"/>
                    </a:cubicBezTo>
                    <a:cubicBezTo>
                      <a:pt x="6692" y="23825"/>
                      <a:pt x="3739" y="21051"/>
                      <a:pt x="1834" y="17467"/>
                    </a:cubicBezTo>
                    <a:lnTo>
                      <a:pt x="1" y="18836"/>
                    </a:lnTo>
                    <a:cubicBezTo>
                      <a:pt x="3239" y="24706"/>
                      <a:pt x="7752" y="26099"/>
                      <a:pt x="11312" y="26099"/>
                    </a:cubicBezTo>
                    <a:cubicBezTo>
                      <a:pt x="15741" y="26099"/>
                      <a:pt x="21670" y="23932"/>
                      <a:pt x="24754" y="13657"/>
                    </a:cubicBezTo>
                    <a:cubicBezTo>
                      <a:pt x="26444" y="7990"/>
                      <a:pt x="26480" y="2418"/>
                      <a:pt x="26480" y="2180"/>
                    </a:cubicBezTo>
                    <a:lnTo>
                      <a:pt x="26480" y="322"/>
                    </a:lnTo>
                    <a:lnTo>
                      <a:pt x="253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4415491" y="1739339"/>
                <a:ext cx="293339" cy="373551"/>
              </a:xfrm>
              <a:custGeom>
                <a:rect b="b" l="l" r="r" t="t"/>
                <a:pathLst>
                  <a:path extrusionOk="0" h="11312" w="8883">
                    <a:moveTo>
                      <a:pt x="4442" y="0"/>
                    </a:moveTo>
                    <a:cubicBezTo>
                      <a:pt x="1989" y="0"/>
                      <a:pt x="1" y="1989"/>
                      <a:pt x="1" y="4441"/>
                    </a:cubicBezTo>
                    <a:lnTo>
                      <a:pt x="1" y="10752"/>
                    </a:lnTo>
                    <a:cubicBezTo>
                      <a:pt x="1" y="11061"/>
                      <a:pt x="251" y="11311"/>
                      <a:pt x="572" y="11311"/>
                    </a:cubicBezTo>
                    <a:cubicBezTo>
                      <a:pt x="882" y="11311"/>
                      <a:pt x="1132" y="11061"/>
                      <a:pt x="1132" y="10752"/>
                    </a:cubicBezTo>
                    <a:lnTo>
                      <a:pt x="1132" y="4441"/>
                    </a:lnTo>
                    <a:cubicBezTo>
                      <a:pt x="1132" y="2608"/>
                      <a:pt x="2620" y="1132"/>
                      <a:pt x="4442" y="1132"/>
                    </a:cubicBezTo>
                    <a:cubicBezTo>
                      <a:pt x="6275" y="1132"/>
                      <a:pt x="7752" y="2608"/>
                      <a:pt x="7752" y="4441"/>
                    </a:cubicBezTo>
                    <a:lnTo>
                      <a:pt x="7752" y="6335"/>
                    </a:lnTo>
                    <a:cubicBezTo>
                      <a:pt x="7752" y="6710"/>
                      <a:pt x="8034" y="6897"/>
                      <a:pt x="8317" y="6897"/>
                    </a:cubicBezTo>
                    <a:cubicBezTo>
                      <a:pt x="8600" y="6897"/>
                      <a:pt x="8883" y="6710"/>
                      <a:pt x="8883" y="6335"/>
                    </a:cubicBezTo>
                    <a:lnTo>
                      <a:pt x="8883" y="4441"/>
                    </a:lnTo>
                    <a:cubicBezTo>
                      <a:pt x="8883" y="1989"/>
                      <a:pt x="6894" y="0"/>
                      <a:pt x="4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4671448" y="1902107"/>
                <a:ext cx="37381" cy="64526"/>
              </a:xfrm>
              <a:custGeom>
                <a:rect b="b" l="l" r="r" t="t"/>
                <a:pathLst>
                  <a:path extrusionOk="0" h="1954" w="1132">
                    <a:moveTo>
                      <a:pt x="1132" y="1"/>
                    </a:moveTo>
                    <a:lnTo>
                      <a:pt x="1" y="846"/>
                    </a:lnTo>
                    <a:lnTo>
                      <a:pt x="1" y="1406"/>
                    </a:lnTo>
                    <a:cubicBezTo>
                      <a:pt x="1" y="1703"/>
                      <a:pt x="262" y="1953"/>
                      <a:pt x="572" y="1953"/>
                    </a:cubicBezTo>
                    <a:cubicBezTo>
                      <a:pt x="882" y="1953"/>
                      <a:pt x="1132" y="1703"/>
                      <a:pt x="1132" y="1394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4377746" y="2019271"/>
                <a:ext cx="368828" cy="310246"/>
              </a:xfrm>
              <a:custGeom>
                <a:rect b="b" l="l" r="r" t="t"/>
                <a:pathLst>
                  <a:path extrusionOk="0" h="9395" w="11169">
                    <a:moveTo>
                      <a:pt x="620" y="1"/>
                    </a:moveTo>
                    <a:cubicBezTo>
                      <a:pt x="286" y="1"/>
                      <a:pt x="1" y="275"/>
                      <a:pt x="1" y="608"/>
                    </a:cubicBezTo>
                    <a:lnTo>
                      <a:pt x="1" y="8787"/>
                    </a:lnTo>
                    <a:cubicBezTo>
                      <a:pt x="1" y="9121"/>
                      <a:pt x="286" y="9395"/>
                      <a:pt x="620" y="9395"/>
                    </a:cubicBezTo>
                    <a:lnTo>
                      <a:pt x="10550" y="9395"/>
                    </a:lnTo>
                    <a:cubicBezTo>
                      <a:pt x="10895" y="9395"/>
                      <a:pt x="11169" y="9121"/>
                      <a:pt x="11169" y="8787"/>
                    </a:cubicBezTo>
                    <a:lnTo>
                      <a:pt x="11169" y="608"/>
                    </a:lnTo>
                    <a:cubicBezTo>
                      <a:pt x="11169" y="275"/>
                      <a:pt x="10895" y="1"/>
                      <a:pt x="105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4377746" y="2019271"/>
                <a:ext cx="368828" cy="310246"/>
              </a:xfrm>
              <a:custGeom>
                <a:rect b="b" l="l" r="r" t="t"/>
                <a:pathLst>
                  <a:path extrusionOk="0" h="9395" w="11169">
                    <a:moveTo>
                      <a:pt x="5263" y="1"/>
                    </a:moveTo>
                    <a:lnTo>
                      <a:pt x="1" y="3906"/>
                    </a:lnTo>
                    <a:lnTo>
                      <a:pt x="1" y="8442"/>
                    </a:lnTo>
                    <a:cubicBezTo>
                      <a:pt x="1" y="8966"/>
                      <a:pt x="429" y="9395"/>
                      <a:pt x="965" y="9395"/>
                    </a:cubicBezTo>
                    <a:lnTo>
                      <a:pt x="10216" y="9395"/>
                    </a:lnTo>
                    <a:cubicBezTo>
                      <a:pt x="10740" y="9395"/>
                      <a:pt x="11169" y="8966"/>
                      <a:pt x="11169" y="8442"/>
                    </a:cubicBezTo>
                    <a:lnTo>
                      <a:pt x="11169" y="953"/>
                    </a:lnTo>
                    <a:cubicBezTo>
                      <a:pt x="11169" y="417"/>
                      <a:pt x="10740" y="1"/>
                      <a:pt x="102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4500425" y="2088916"/>
                <a:ext cx="112475" cy="170825"/>
              </a:xfrm>
              <a:custGeom>
                <a:rect b="b" l="l" r="r" t="t"/>
                <a:pathLst>
                  <a:path extrusionOk="0" h="5173" w="3406">
                    <a:moveTo>
                      <a:pt x="1864" y="1"/>
                    </a:moveTo>
                    <a:cubicBezTo>
                      <a:pt x="1577" y="1"/>
                      <a:pt x="1283" y="82"/>
                      <a:pt x="1012" y="261"/>
                    </a:cubicBezTo>
                    <a:cubicBezTo>
                      <a:pt x="0" y="940"/>
                      <a:pt x="155" y="2487"/>
                      <a:pt x="1286" y="2952"/>
                    </a:cubicBezTo>
                    <a:lnTo>
                      <a:pt x="1286" y="4583"/>
                    </a:lnTo>
                    <a:cubicBezTo>
                      <a:pt x="1286" y="4976"/>
                      <a:pt x="1578" y="5172"/>
                      <a:pt x="1870" y="5172"/>
                    </a:cubicBezTo>
                    <a:cubicBezTo>
                      <a:pt x="2161" y="5172"/>
                      <a:pt x="2453" y="4976"/>
                      <a:pt x="2453" y="4583"/>
                    </a:cubicBezTo>
                    <a:lnTo>
                      <a:pt x="2453" y="2952"/>
                    </a:lnTo>
                    <a:cubicBezTo>
                      <a:pt x="3025" y="2714"/>
                      <a:pt x="3406" y="2154"/>
                      <a:pt x="3406" y="1535"/>
                    </a:cubicBezTo>
                    <a:cubicBezTo>
                      <a:pt x="3406" y="632"/>
                      <a:pt x="2664" y="1"/>
                      <a:pt x="18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6" name="Google Shape;276;p19"/>
          <p:cNvGrpSpPr/>
          <p:nvPr/>
        </p:nvGrpSpPr>
        <p:grpSpPr>
          <a:xfrm>
            <a:off x="564671" y="4141174"/>
            <a:ext cx="518368" cy="541167"/>
            <a:chOff x="1157671" y="4260599"/>
            <a:chExt cx="518368" cy="541167"/>
          </a:xfrm>
        </p:grpSpPr>
        <p:sp>
          <p:nvSpPr>
            <p:cNvPr id="277" name="Google Shape;277;p19"/>
            <p:cNvSpPr/>
            <p:nvPr/>
          </p:nvSpPr>
          <p:spPr>
            <a:xfrm>
              <a:off x="1165030" y="4298997"/>
              <a:ext cx="503171" cy="502768"/>
            </a:xfrm>
            <a:custGeom>
              <a:rect b="b" l="l" r="r" t="t"/>
              <a:pathLst>
                <a:path extrusionOk="0" h="13800" w="13812">
                  <a:moveTo>
                    <a:pt x="6906" y="0"/>
                  </a:moveTo>
                  <a:cubicBezTo>
                    <a:pt x="3096" y="0"/>
                    <a:pt x="1" y="3084"/>
                    <a:pt x="1" y="6894"/>
                  </a:cubicBezTo>
                  <a:cubicBezTo>
                    <a:pt x="1" y="10704"/>
                    <a:pt x="3096" y="13800"/>
                    <a:pt x="6906" y="13800"/>
                  </a:cubicBezTo>
                  <a:cubicBezTo>
                    <a:pt x="10716" y="13800"/>
                    <a:pt x="13812" y="10704"/>
                    <a:pt x="13812" y="6894"/>
                  </a:cubicBezTo>
                  <a:cubicBezTo>
                    <a:pt x="13812" y="3084"/>
                    <a:pt x="10716" y="0"/>
                    <a:pt x="6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1330282" y="4443447"/>
              <a:ext cx="345757" cy="212584"/>
            </a:xfrm>
            <a:custGeom>
              <a:rect b="b" l="l" r="r" t="t"/>
              <a:pathLst>
                <a:path extrusionOk="0" h="5835" w="9491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lnTo>
                    <a:pt x="1" y="5465"/>
                  </a:lnTo>
                  <a:cubicBezTo>
                    <a:pt x="1" y="5667"/>
                    <a:pt x="168" y="5834"/>
                    <a:pt x="370" y="5834"/>
                  </a:cubicBezTo>
                  <a:lnTo>
                    <a:pt x="9109" y="5834"/>
                  </a:lnTo>
                  <a:cubicBezTo>
                    <a:pt x="9324" y="5834"/>
                    <a:pt x="9490" y="5667"/>
                    <a:pt x="9490" y="5465"/>
                  </a:cubicBezTo>
                  <a:lnTo>
                    <a:pt x="9490" y="369"/>
                  </a:lnTo>
                  <a:cubicBezTo>
                    <a:pt x="9490" y="167"/>
                    <a:pt x="9324" y="0"/>
                    <a:pt x="9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1330282" y="4569645"/>
              <a:ext cx="345757" cy="53410"/>
            </a:xfrm>
            <a:custGeom>
              <a:rect b="b" l="l" r="r" t="t"/>
              <a:pathLst>
                <a:path extrusionOk="0" h="1466" w="9491">
                  <a:moveTo>
                    <a:pt x="1" y="1"/>
                  </a:moveTo>
                  <a:lnTo>
                    <a:pt x="1" y="1465"/>
                  </a:lnTo>
                  <a:lnTo>
                    <a:pt x="9490" y="1465"/>
                  </a:lnTo>
                  <a:lnTo>
                    <a:pt x="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344162" y="4524543"/>
              <a:ext cx="221276" cy="18690"/>
            </a:xfrm>
            <a:custGeom>
              <a:rect b="b" l="l" r="r" t="t"/>
              <a:pathLst>
                <a:path extrusionOk="0" h="513" w="6074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cubicBezTo>
                    <a:pt x="1" y="393"/>
                    <a:pt x="108" y="513"/>
                    <a:pt x="251" y="513"/>
                  </a:cubicBezTo>
                  <a:lnTo>
                    <a:pt x="5811" y="513"/>
                  </a:lnTo>
                  <a:cubicBezTo>
                    <a:pt x="5954" y="513"/>
                    <a:pt x="6073" y="393"/>
                    <a:pt x="6073" y="251"/>
                  </a:cubicBezTo>
                  <a:cubicBezTo>
                    <a:pt x="6073" y="120"/>
                    <a:pt x="5954" y="1"/>
                    <a:pt x="5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72764" y="4466436"/>
              <a:ext cx="59053" cy="18690"/>
            </a:xfrm>
            <a:custGeom>
              <a:rect b="b" l="l" r="r" t="t"/>
              <a:pathLst>
                <a:path extrusionOk="0" h="513" w="1621">
                  <a:moveTo>
                    <a:pt x="251" y="0"/>
                  </a:moveTo>
                  <a:cubicBezTo>
                    <a:pt x="108" y="0"/>
                    <a:pt x="1" y="119"/>
                    <a:pt x="1" y="262"/>
                  </a:cubicBezTo>
                  <a:cubicBezTo>
                    <a:pt x="1" y="393"/>
                    <a:pt x="108" y="512"/>
                    <a:pt x="251" y="512"/>
                  </a:cubicBezTo>
                  <a:lnTo>
                    <a:pt x="1370" y="512"/>
                  </a:lnTo>
                  <a:cubicBezTo>
                    <a:pt x="1501" y="512"/>
                    <a:pt x="1620" y="393"/>
                    <a:pt x="1620" y="262"/>
                  </a:cubicBezTo>
                  <a:cubicBezTo>
                    <a:pt x="1620" y="119"/>
                    <a:pt x="1501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1157671" y="4508914"/>
              <a:ext cx="345284" cy="212183"/>
            </a:xfrm>
            <a:custGeom>
              <a:rect b="b" l="l" r="r" t="t"/>
              <a:pathLst>
                <a:path extrusionOk="0" h="5824" w="9478">
                  <a:moveTo>
                    <a:pt x="369" y="1"/>
                  </a:moveTo>
                  <a:cubicBezTo>
                    <a:pt x="167" y="1"/>
                    <a:pt x="0" y="168"/>
                    <a:pt x="0" y="370"/>
                  </a:cubicBezTo>
                  <a:lnTo>
                    <a:pt x="0" y="5454"/>
                  </a:lnTo>
                  <a:cubicBezTo>
                    <a:pt x="0" y="5656"/>
                    <a:pt x="167" y="5823"/>
                    <a:pt x="369" y="5823"/>
                  </a:cubicBezTo>
                  <a:lnTo>
                    <a:pt x="9109" y="5823"/>
                  </a:lnTo>
                  <a:cubicBezTo>
                    <a:pt x="9311" y="5823"/>
                    <a:pt x="9478" y="5656"/>
                    <a:pt x="9478" y="5454"/>
                  </a:cubicBezTo>
                  <a:lnTo>
                    <a:pt x="9478" y="370"/>
                  </a:lnTo>
                  <a:cubicBezTo>
                    <a:pt x="9478" y="168"/>
                    <a:pt x="9311" y="1"/>
                    <a:pt x="9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1157671" y="4635149"/>
              <a:ext cx="345284" cy="52973"/>
            </a:xfrm>
            <a:custGeom>
              <a:rect b="b" l="l" r="r" t="t"/>
              <a:pathLst>
                <a:path extrusionOk="0" h="1454" w="9478">
                  <a:moveTo>
                    <a:pt x="0" y="1"/>
                  </a:moveTo>
                  <a:lnTo>
                    <a:pt x="0" y="1453"/>
                  </a:lnTo>
                  <a:lnTo>
                    <a:pt x="9478" y="1453"/>
                  </a:lnTo>
                  <a:lnTo>
                    <a:pt x="9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1240516" y="4313752"/>
              <a:ext cx="137960" cy="113669"/>
            </a:xfrm>
            <a:custGeom>
              <a:rect b="b" l="l" r="r" t="t"/>
              <a:pathLst>
                <a:path extrusionOk="0" h="3120" w="3787">
                  <a:moveTo>
                    <a:pt x="1893" y="0"/>
                  </a:moveTo>
                  <a:cubicBezTo>
                    <a:pt x="846" y="0"/>
                    <a:pt x="0" y="869"/>
                    <a:pt x="36" y="1917"/>
                  </a:cubicBezTo>
                  <a:lnTo>
                    <a:pt x="36" y="3120"/>
                  </a:lnTo>
                  <a:lnTo>
                    <a:pt x="3763" y="3120"/>
                  </a:lnTo>
                  <a:lnTo>
                    <a:pt x="3763" y="1917"/>
                  </a:lnTo>
                  <a:cubicBezTo>
                    <a:pt x="3787" y="869"/>
                    <a:pt x="2953" y="0"/>
                    <a:pt x="1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1303833" y="4260599"/>
              <a:ext cx="11767" cy="41460"/>
            </a:xfrm>
            <a:custGeom>
              <a:rect b="b" l="l" r="r" t="t"/>
              <a:pathLst>
                <a:path extrusionOk="0" h="1138" w="323">
                  <a:moveTo>
                    <a:pt x="161" y="1"/>
                  </a:moveTo>
                  <a:cubicBezTo>
                    <a:pt x="81" y="1"/>
                    <a:pt x="1" y="54"/>
                    <a:pt x="1" y="161"/>
                  </a:cubicBezTo>
                  <a:lnTo>
                    <a:pt x="1" y="971"/>
                  </a:lnTo>
                  <a:cubicBezTo>
                    <a:pt x="1" y="1054"/>
                    <a:pt x="72" y="1138"/>
                    <a:pt x="155" y="1138"/>
                  </a:cubicBezTo>
                  <a:cubicBezTo>
                    <a:pt x="251" y="1138"/>
                    <a:pt x="322" y="1054"/>
                    <a:pt x="322" y="971"/>
                  </a:cubicBezTo>
                  <a:lnTo>
                    <a:pt x="322" y="161"/>
                  </a:lnTo>
                  <a:cubicBezTo>
                    <a:pt x="322" y="54"/>
                    <a:pt x="242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1216252" y="4295354"/>
              <a:ext cx="37741" cy="33154"/>
            </a:xfrm>
            <a:custGeom>
              <a:rect b="b" l="l" r="r" t="t"/>
              <a:pathLst>
                <a:path extrusionOk="0" h="910" w="1036">
                  <a:moveTo>
                    <a:pt x="239" y="1"/>
                  </a:moveTo>
                  <a:cubicBezTo>
                    <a:pt x="111" y="1"/>
                    <a:pt x="0" y="161"/>
                    <a:pt x="119" y="279"/>
                  </a:cubicBezTo>
                  <a:lnTo>
                    <a:pt x="702" y="862"/>
                  </a:lnTo>
                  <a:cubicBezTo>
                    <a:pt x="726" y="886"/>
                    <a:pt x="773" y="898"/>
                    <a:pt x="809" y="910"/>
                  </a:cubicBezTo>
                  <a:cubicBezTo>
                    <a:pt x="964" y="910"/>
                    <a:pt x="1035" y="731"/>
                    <a:pt x="928" y="624"/>
                  </a:cubicBezTo>
                  <a:lnTo>
                    <a:pt x="357" y="53"/>
                  </a:lnTo>
                  <a:cubicBezTo>
                    <a:pt x="320" y="16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181934" y="4380093"/>
              <a:ext cx="45173" cy="12205"/>
            </a:xfrm>
            <a:custGeom>
              <a:rect b="b" l="l" r="r" t="t"/>
              <a:pathLst>
                <a:path extrusionOk="0" h="335" w="124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lnTo>
                    <a:pt x="1025" y="334"/>
                  </a:lnTo>
                  <a:cubicBezTo>
                    <a:pt x="1239" y="334"/>
                    <a:pt x="1239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392324" y="4380093"/>
              <a:ext cx="45137" cy="12205"/>
            </a:xfrm>
            <a:custGeom>
              <a:rect b="b" l="l" r="r" t="t"/>
              <a:pathLst>
                <a:path extrusionOk="0" h="335" w="1239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lnTo>
                    <a:pt x="1024" y="334"/>
                  </a:lnTo>
                  <a:cubicBezTo>
                    <a:pt x="1239" y="334"/>
                    <a:pt x="123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1365438" y="4295354"/>
              <a:ext cx="37414" cy="33154"/>
            </a:xfrm>
            <a:custGeom>
              <a:rect b="b" l="l" r="r" t="t"/>
              <a:pathLst>
                <a:path extrusionOk="0" h="910" w="1027">
                  <a:moveTo>
                    <a:pt x="795" y="1"/>
                  </a:moveTo>
                  <a:cubicBezTo>
                    <a:pt x="756" y="1"/>
                    <a:pt x="716" y="16"/>
                    <a:pt x="679" y="53"/>
                  </a:cubicBezTo>
                  <a:lnTo>
                    <a:pt x="107" y="624"/>
                  </a:lnTo>
                  <a:cubicBezTo>
                    <a:pt x="0" y="731"/>
                    <a:pt x="72" y="910"/>
                    <a:pt x="227" y="910"/>
                  </a:cubicBezTo>
                  <a:cubicBezTo>
                    <a:pt x="262" y="910"/>
                    <a:pt x="310" y="886"/>
                    <a:pt x="334" y="862"/>
                  </a:cubicBezTo>
                  <a:lnTo>
                    <a:pt x="917" y="279"/>
                  </a:lnTo>
                  <a:cubicBezTo>
                    <a:pt x="1026" y="161"/>
                    <a:pt x="920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1225324" y="4427381"/>
              <a:ext cx="168780" cy="60769"/>
            </a:xfrm>
            <a:custGeom>
              <a:rect b="b" l="l" r="r" t="t"/>
              <a:pathLst>
                <a:path extrusionOk="0" h="1668" w="4633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lnTo>
                    <a:pt x="1" y="1417"/>
                  </a:lnTo>
                  <a:cubicBezTo>
                    <a:pt x="1" y="1560"/>
                    <a:pt x="108" y="1667"/>
                    <a:pt x="251" y="1667"/>
                  </a:cubicBezTo>
                  <a:lnTo>
                    <a:pt x="4382" y="1667"/>
                  </a:lnTo>
                  <a:cubicBezTo>
                    <a:pt x="4525" y="1667"/>
                    <a:pt x="4632" y="1560"/>
                    <a:pt x="4632" y="1417"/>
                  </a:cubicBezTo>
                  <a:lnTo>
                    <a:pt x="4632" y="251"/>
                  </a:lnTo>
                  <a:cubicBezTo>
                    <a:pt x="4632" y="108"/>
                    <a:pt x="4525" y="1"/>
                    <a:pt x="4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1171552" y="4596532"/>
              <a:ext cx="221239" cy="18289"/>
            </a:xfrm>
            <a:custGeom>
              <a:rect b="b" l="l" r="r" t="t"/>
              <a:pathLst>
                <a:path extrusionOk="0" h="502" w="6073">
                  <a:moveTo>
                    <a:pt x="250" y="1"/>
                  </a:moveTo>
                  <a:cubicBezTo>
                    <a:pt x="107" y="1"/>
                    <a:pt x="0" y="108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lnTo>
                    <a:pt x="5810" y="501"/>
                  </a:lnTo>
                  <a:cubicBezTo>
                    <a:pt x="5953" y="501"/>
                    <a:pt x="6072" y="394"/>
                    <a:pt x="6072" y="251"/>
                  </a:cubicBezTo>
                  <a:cubicBezTo>
                    <a:pt x="6072" y="108"/>
                    <a:pt x="5953" y="1"/>
                    <a:pt x="5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1430067" y="4538424"/>
              <a:ext cx="59454" cy="18690"/>
            </a:xfrm>
            <a:custGeom>
              <a:rect b="b" l="l" r="r" t="t"/>
              <a:pathLst>
                <a:path extrusionOk="0" h="513" w="1632">
                  <a:moveTo>
                    <a:pt x="262" y="1"/>
                  </a:moveTo>
                  <a:cubicBezTo>
                    <a:pt x="119" y="1"/>
                    <a:pt x="12" y="120"/>
                    <a:pt x="12" y="262"/>
                  </a:cubicBezTo>
                  <a:cubicBezTo>
                    <a:pt x="0" y="393"/>
                    <a:pt x="119" y="513"/>
                    <a:pt x="262" y="513"/>
                  </a:cubicBezTo>
                  <a:lnTo>
                    <a:pt x="1370" y="513"/>
                  </a:lnTo>
                  <a:cubicBezTo>
                    <a:pt x="1512" y="513"/>
                    <a:pt x="1632" y="393"/>
                    <a:pt x="1632" y="262"/>
                  </a:cubicBezTo>
                  <a:cubicBezTo>
                    <a:pt x="1632" y="120"/>
                    <a:pt x="1512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1472145" y="4582251"/>
              <a:ext cx="151840" cy="151851"/>
            </a:xfrm>
            <a:custGeom>
              <a:rect b="b" l="l" r="r" t="t"/>
              <a:pathLst>
                <a:path extrusionOk="0" h="4168" w="4168">
                  <a:moveTo>
                    <a:pt x="2084" y="0"/>
                  </a:moveTo>
                  <a:cubicBezTo>
                    <a:pt x="929" y="0"/>
                    <a:pt x="0" y="929"/>
                    <a:pt x="0" y="2084"/>
                  </a:cubicBezTo>
                  <a:cubicBezTo>
                    <a:pt x="0" y="3239"/>
                    <a:pt x="929" y="4167"/>
                    <a:pt x="2084" y="4167"/>
                  </a:cubicBezTo>
                  <a:cubicBezTo>
                    <a:pt x="3227" y="4167"/>
                    <a:pt x="4167" y="3239"/>
                    <a:pt x="4167" y="2084"/>
                  </a:cubicBezTo>
                  <a:cubicBezTo>
                    <a:pt x="4167" y="929"/>
                    <a:pt x="3227" y="0"/>
                    <a:pt x="2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482127" y="4592196"/>
              <a:ext cx="131877" cy="131922"/>
            </a:xfrm>
            <a:custGeom>
              <a:rect b="b" l="l" r="r" t="t"/>
              <a:pathLst>
                <a:path extrusionOk="0" h="3621" w="3620">
                  <a:moveTo>
                    <a:pt x="1810" y="1"/>
                  </a:moveTo>
                  <a:cubicBezTo>
                    <a:pt x="810" y="1"/>
                    <a:pt x="0" y="811"/>
                    <a:pt x="0" y="1811"/>
                  </a:cubicBezTo>
                  <a:cubicBezTo>
                    <a:pt x="0" y="2811"/>
                    <a:pt x="810" y="3620"/>
                    <a:pt x="1810" y="3620"/>
                  </a:cubicBezTo>
                  <a:cubicBezTo>
                    <a:pt x="2810" y="3620"/>
                    <a:pt x="3620" y="2811"/>
                    <a:pt x="3620" y="1811"/>
                  </a:cubicBezTo>
                  <a:cubicBezTo>
                    <a:pt x="3620" y="811"/>
                    <a:pt x="2810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1480269" y="4566403"/>
              <a:ext cx="193298" cy="134727"/>
            </a:xfrm>
            <a:custGeom>
              <a:rect b="b" l="l" r="r" t="t"/>
              <a:pathLst>
                <a:path extrusionOk="0" h="3698" w="5306">
                  <a:moveTo>
                    <a:pt x="4781" y="1"/>
                  </a:moveTo>
                  <a:cubicBezTo>
                    <a:pt x="4696" y="1"/>
                    <a:pt x="4608" y="34"/>
                    <a:pt x="4528" y="114"/>
                  </a:cubicBezTo>
                  <a:lnTo>
                    <a:pt x="1825" y="2816"/>
                  </a:lnTo>
                  <a:lnTo>
                    <a:pt x="777" y="1780"/>
                  </a:lnTo>
                  <a:cubicBezTo>
                    <a:pt x="697" y="1700"/>
                    <a:pt x="607" y="1666"/>
                    <a:pt x="521" y="1666"/>
                  </a:cubicBezTo>
                  <a:cubicBezTo>
                    <a:pt x="239" y="1666"/>
                    <a:pt x="1" y="2028"/>
                    <a:pt x="265" y="2292"/>
                  </a:cubicBezTo>
                  <a:lnTo>
                    <a:pt x="1563" y="3590"/>
                  </a:lnTo>
                  <a:cubicBezTo>
                    <a:pt x="1635" y="3662"/>
                    <a:pt x="1718" y="3697"/>
                    <a:pt x="1825" y="3697"/>
                  </a:cubicBezTo>
                  <a:cubicBezTo>
                    <a:pt x="1920" y="3697"/>
                    <a:pt x="2016" y="3662"/>
                    <a:pt x="2087" y="3590"/>
                  </a:cubicBezTo>
                  <a:lnTo>
                    <a:pt x="5040" y="637"/>
                  </a:lnTo>
                  <a:cubicBezTo>
                    <a:pt x="5305" y="372"/>
                    <a:pt x="5064" y="1"/>
                    <a:pt x="4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19"/>
          <p:cNvSpPr txBox="1"/>
          <p:nvPr/>
        </p:nvSpPr>
        <p:spPr>
          <a:xfrm>
            <a:off x="1251325" y="3204625"/>
            <a:ext cx="3167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Estudiar y definir la problemática.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5335600" y="3280825"/>
            <a:ext cx="3167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Proponer la solución al problema y sus alternativas.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1251302" y="4200300"/>
            <a:ext cx="38283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Desarrollar el sistema de acuerdo a la solución de software seleccionada.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99" name="Google Shape;299;p19"/>
          <p:cNvGrpSpPr/>
          <p:nvPr/>
        </p:nvGrpSpPr>
        <p:grpSpPr>
          <a:xfrm>
            <a:off x="572030" y="3199063"/>
            <a:ext cx="510569" cy="502769"/>
            <a:chOff x="572030" y="3199063"/>
            <a:chExt cx="510569" cy="502769"/>
          </a:xfrm>
        </p:grpSpPr>
        <p:sp>
          <p:nvSpPr>
            <p:cNvPr id="300" name="Google Shape;300;p19"/>
            <p:cNvSpPr/>
            <p:nvPr/>
          </p:nvSpPr>
          <p:spPr>
            <a:xfrm>
              <a:off x="572030" y="3199063"/>
              <a:ext cx="503171" cy="502769"/>
            </a:xfrm>
            <a:custGeom>
              <a:rect b="b" l="l" r="r" t="t"/>
              <a:pathLst>
                <a:path extrusionOk="0" h="13800" w="13812">
                  <a:moveTo>
                    <a:pt x="6906" y="1"/>
                  </a:moveTo>
                  <a:cubicBezTo>
                    <a:pt x="3096" y="1"/>
                    <a:pt x="1" y="3096"/>
                    <a:pt x="1" y="6906"/>
                  </a:cubicBezTo>
                  <a:cubicBezTo>
                    <a:pt x="1" y="10716"/>
                    <a:pt x="3096" y="13800"/>
                    <a:pt x="6906" y="13800"/>
                  </a:cubicBezTo>
                  <a:cubicBezTo>
                    <a:pt x="10716" y="13800"/>
                    <a:pt x="13812" y="10716"/>
                    <a:pt x="13812" y="6906"/>
                  </a:cubicBezTo>
                  <a:cubicBezTo>
                    <a:pt x="13812" y="3096"/>
                    <a:pt x="10716" y="1"/>
                    <a:pt x="6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667881" y="3304459"/>
              <a:ext cx="414719" cy="383926"/>
            </a:xfrm>
            <a:custGeom>
              <a:rect b="b" l="l" r="r" t="t"/>
              <a:pathLst>
                <a:path extrusionOk="0" h="10538" w="11384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7847"/>
                  </a:lnTo>
                  <a:cubicBezTo>
                    <a:pt x="1" y="7942"/>
                    <a:pt x="84" y="8014"/>
                    <a:pt x="180" y="8014"/>
                  </a:cubicBezTo>
                  <a:lnTo>
                    <a:pt x="4918" y="8014"/>
                  </a:lnTo>
                  <a:lnTo>
                    <a:pt x="4382" y="9895"/>
                  </a:lnTo>
                  <a:lnTo>
                    <a:pt x="4061" y="9895"/>
                  </a:lnTo>
                  <a:cubicBezTo>
                    <a:pt x="3620" y="9895"/>
                    <a:pt x="3620" y="10538"/>
                    <a:pt x="4061" y="10538"/>
                  </a:cubicBezTo>
                  <a:lnTo>
                    <a:pt x="7335" y="10538"/>
                  </a:lnTo>
                  <a:cubicBezTo>
                    <a:pt x="7764" y="10538"/>
                    <a:pt x="7764" y="9895"/>
                    <a:pt x="7335" y="9895"/>
                  </a:cubicBezTo>
                  <a:lnTo>
                    <a:pt x="7002" y="9895"/>
                  </a:lnTo>
                  <a:lnTo>
                    <a:pt x="6466" y="8014"/>
                  </a:lnTo>
                  <a:lnTo>
                    <a:pt x="11205" y="8014"/>
                  </a:lnTo>
                  <a:cubicBezTo>
                    <a:pt x="11312" y="8014"/>
                    <a:pt x="11383" y="7942"/>
                    <a:pt x="11383" y="7847"/>
                  </a:cubicBezTo>
                  <a:lnTo>
                    <a:pt x="11383" y="179"/>
                  </a:lnTo>
                  <a:cubicBezTo>
                    <a:pt x="11383" y="84"/>
                    <a:pt x="11312" y="1"/>
                    <a:pt x="1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688282" y="3325735"/>
              <a:ext cx="373918" cy="249453"/>
            </a:xfrm>
            <a:custGeom>
              <a:rect b="b" l="l" r="r" t="t"/>
              <a:pathLst>
                <a:path extrusionOk="0" h="6847" w="10264">
                  <a:moveTo>
                    <a:pt x="120" y="0"/>
                  </a:moveTo>
                  <a:cubicBezTo>
                    <a:pt x="60" y="0"/>
                    <a:pt x="1" y="48"/>
                    <a:pt x="1" y="107"/>
                  </a:cubicBezTo>
                  <a:lnTo>
                    <a:pt x="1" y="6739"/>
                  </a:lnTo>
                  <a:cubicBezTo>
                    <a:pt x="1" y="6799"/>
                    <a:pt x="60" y="6846"/>
                    <a:pt x="120" y="6846"/>
                  </a:cubicBezTo>
                  <a:lnTo>
                    <a:pt x="10145" y="6846"/>
                  </a:lnTo>
                  <a:cubicBezTo>
                    <a:pt x="10216" y="6846"/>
                    <a:pt x="10264" y="6799"/>
                    <a:pt x="10264" y="6739"/>
                  </a:cubicBezTo>
                  <a:lnTo>
                    <a:pt x="10264" y="107"/>
                  </a:lnTo>
                  <a:cubicBezTo>
                    <a:pt x="10264" y="48"/>
                    <a:pt x="10216" y="0"/>
                    <a:pt x="10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740779" y="3388615"/>
              <a:ext cx="269363" cy="161396"/>
            </a:xfrm>
            <a:custGeom>
              <a:rect b="b" l="l" r="r" t="t"/>
              <a:pathLst>
                <a:path extrusionOk="0" h="4430" w="7394">
                  <a:moveTo>
                    <a:pt x="143" y="1"/>
                  </a:moveTo>
                  <a:cubicBezTo>
                    <a:pt x="60" y="1"/>
                    <a:pt x="0" y="72"/>
                    <a:pt x="0" y="143"/>
                  </a:cubicBezTo>
                  <a:lnTo>
                    <a:pt x="0" y="4287"/>
                  </a:lnTo>
                  <a:cubicBezTo>
                    <a:pt x="0" y="4370"/>
                    <a:pt x="60" y="4430"/>
                    <a:pt x="143" y="4430"/>
                  </a:cubicBezTo>
                  <a:lnTo>
                    <a:pt x="7251" y="4430"/>
                  </a:lnTo>
                  <a:cubicBezTo>
                    <a:pt x="7323" y="4430"/>
                    <a:pt x="7394" y="4370"/>
                    <a:pt x="7394" y="4287"/>
                  </a:cubicBezTo>
                  <a:lnTo>
                    <a:pt x="7394" y="143"/>
                  </a:lnTo>
                  <a:cubicBezTo>
                    <a:pt x="7394" y="72"/>
                    <a:pt x="7323" y="1"/>
                    <a:pt x="7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780234" y="3410729"/>
              <a:ext cx="217341" cy="21750"/>
            </a:xfrm>
            <a:custGeom>
              <a:rect b="b" l="l" r="r" t="t"/>
              <a:pathLst>
                <a:path extrusionOk="0" h="597" w="5966">
                  <a:moveTo>
                    <a:pt x="1" y="1"/>
                  </a:moveTo>
                  <a:lnTo>
                    <a:pt x="1" y="596"/>
                  </a:lnTo>
                  <a:lnTo>
                    <a:pt x="5668" y="596"/>
                  </a:lnTo>
                  <a:cubicBezTo>
                    <a:pt x="5823" y="596"/>
                    <a:pt x="5966" y="453"/>
                    <a:pt x="5966" y="298"/>
                  </a:cubicBezTo>
                  <a:cubicBezTo>
                    <a:pt x="5966" y="132"/>
                    <a:pt x="5823" y="1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829510" y="3401184"/>
              <a:ext cx="38215" cy="38655"/>
            </a:xfrm>
            <a:custGeom>
              <a:rect b="b" l="l" r="r" t="t"/>
              <a:pathLst>
                <a:path extrusionOk="0" h="1061" w="1049">
                  <a:moveTo>
                    <a:pt x="524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22"/>
                    <a:pt x="239" y="1061"/>
                    <a:pt x="524" y="1061"/>
                  </a:cubicBezTo>
                  <a:cubicBezTo>
                    <a:pt x="822" y="1061"/>
                    <a:pt x="1048" y="822"/>
                    <a:pt x="1048" y="537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780234" y="3459328"/>
              <a:ext cx="217341" cy="21714"/>
            </a:xfrm>
            <a:custGeom>
              <a:rect b="b" l="l" r="r" t="t"/>
              <a:pathLst>
                <a:path extrusionOk="0" h="596" w="5966">
                  <a:moveTo>
                    <a:pt x="1" y="0"/>
                  </a:moveTo>
                  <a:lnTo>
                    <a:pt x="1" y="596"/>
                  </a:lnTo>
                  <a:lnTo>
                    <a:pt x="5668" y="596"/>
                  </a:lnTo>
                  <a:cubicBezTo>
                    <a:pt x="5823" y="596"/>
                    <a:pt x="5966" y="465"/>
                    <a:pt x="5966" y="298"/>
                  </a:cubicBezTo>
                  <a:cubicBezTo>
                    <a:pt x="5966" y="131"/>
                    <a:pt x="5823" y="0"/>
                    <a:pt x="5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829510" y="3450220"/>
              <a:ext cx="38215" cy="38618"/>
            </a:xfrm>
            <a:custGeom>
              <a:rect b="b" l="l" r="r" t="t"/>
              <a:pathLst>
                <a:path extrusionOk="0" h="1060" w="1049">
                  <a:moveTo>
                    <a:pt x="524" y="0"/>
                  </a:moveTo>
                  <a:cubicBezTo>
                    <a:pt x="239" y="0"/>
                    <a:pt x="0" y="238"/>
                    <a:pt x="0" y="524"/>
                  </a:cubicBezTo>
                  <a:cubicBezTo>
                    <a:pt x="0" y="822"/>
                    <a:pt x="239" y="1060"/>
                    <a:pt x="524" y="1060"/>
                  </a:cubicBezTo>
                  <a:cubicBezTo>
                    <a:pt x="822" y="1060"/>
                    <a:pt x="1048" y="822"/>
                    <a:pt x="1048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780234" y="3508328"/>
              <a:ext cx="217341" cy="21714"/>
            </a:xfrm>
            <a:custGeom>
              <a:rect b="b" l="l" r="r" t="t"/>
              <a:pathLst>
                <a:path extrusionOk="0" h="596" w="5966">
                  <a:moveTo>
                    <a:pt x="1" y="1"/>
                  </a:moveTo>
                  <a:lnTo>
                    <a:pt x="1" y="596"/>
                  </a:lnTo>
                  <a:lnTo>
                    <a:pt x="5668" y="596"/>
                  </a:lnTo>
                  <a:cubicBezTo>
                    <a:pt x="5823" y="596"/>
                    <a:pt x="5966" y="465"/>
                    <a:pt x="5966" y="298"/>
                  </a:cubicBezTo>
                  <a:cubicBezTo>
                    <a:pt x="5966" y="132"/>
                    <a:pt x="5823" y="1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829510" y="3498783"/>
              <a:ext cx="38215" cy="38655"/>
            </a:xfrm>
            <a:custGeom>
              <a:rect b="b" l="l" r="r" t="t"/>
              <a:pathLst>
                <a:path extrusionOk="0" h="1061" w="1049">
                  <a:moveTo>
                    <a:pt x="524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22"/>
                    <a:pt x="239" y="1060"/>
                    <a:pt x="524" y="1060"/>
                  </a:cubicBezTo>
                  <a:cubicBezTo>
                    <a:pt x="822" y="1060"/>
                    <a:pt x="1048" y="822"/>
                    <a:pt x="1048" y="537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974120" y="3382968"/>
              <a:ext cx="52095" cy="32571"/>
            </a:xfrm>
            <a:custGeom>
              <a:rect b="b" l="l" r="r" t="t"/>
              <a:pathLst>
                <a:path extrusionOk="0" fill="none" h="894" w="1430">
                  <a:moveTo>
                    <a:pt x="1" y="346"/>
                  </a:moveTo>
                  <a:lnTo>
                    <a:pt x="548" y="894"/>
                  </a:lnTo>
                  <a:lnTo>
                    <a:pt x="1429" y="1"/>
                  </a:lnTo>
                </a:path>
              </a:pathLst>
            </a:custGeom>
            <a:noFill/>
            <a:ln cap="rnd" cmpd="sng" w="3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974120" y="3432442"/>
              <a:ext cx="53406" cy="33846"/>
            </a:xfrm>
            <a:custGeom>
              <a:rect b="b" l="l" r="r" t="t"/>
              <a:pathLst>
                <a:path extrusionOk="0" fill="none" h="929" w="1466">
                  <a:moveTo>
                    <a:pt x="1" y="393"/>
                  </a:moveTo>
                  <a:lnTo>
                    <a:pt x="548" y="929"/>
                  </a:lnTo>
                  <a:lnTo>
                    <a:pt x="1465" y="0"/>
                  </a:lnTo>
                </a:path>
              </a:pathLst>
            </a:custGeom>
            <a:noFill/>
            <a:ln cap="rnd" cmpd="sng" w="3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974120" y="3484029"/>
              <a:ext cx="52969" cy="33008"/>
            </a:xfrm>
            <a:custGeom>
              <a:rect b="b" l="l" r="r" t="t"/>
              <a:pathLst>
                <a:path extrusionOk="0" fill="none" h="906" w="1454">
                  <a:moveTo>
                    <a:pt x="1" y="370"/>
                  </a:moveTo>
                  <a:lnTo>
                    <a:pt x="548" y="906"/>
                  </a:lnTo>
                  <a:lnTo>
                    <a:pt x="1453" y="1"/>
                  </a:lnTo>
                </a:path>
              </a:pathLst>
            </a:custGeom>
            <a:noFill/>
            <a:ln cap="rnd" cmpd="sng" w="3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867253" y="3351747"/>
              <a:ext cx="168744" cy="25612"/>
            </a:xfrm>
            <a:custGeom>
              <a:rect b="b" l="l" r="r" t="t"/>
              <a:pathLst>
                <a:path extrusionOk="0" h="703" w="4632">
                  <a:moveTo>
                    <a:pt x="357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6"/>
                    <a:pt x="155" y="703"/>
                    <a:pt x="357" y="703"/>
                  </a:cubicBezTo>
                  <a:lnTo>
                    <a:pt x="4275" y="703"/>
                  </a:lnTo>
                  <a:cubicBezTo>
                    <a:pt x="4465" y="703"/>
                    <a:pt x="4632" y="536"/>
                    <a:pt x="4632" y="346"/>
                  </a:cubicBezTo>
                  <a:cubicBezTo>
                    <a:pt x="4632" y="155"/>
                    <a:pt x="4465" y="1"/>
                    <a:pt x="4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19"/>
          <p:cNvGrpSpPr/>
          <p:nvPr/>
        </p:nvGrpSpPr>
        <p:grpSpPr>
          <a:xfrm>
            <a:off x="4702875" y="3168424"/>
            <a:ext cx="545258" cy="533407"/>
            <a:chOff x="6653400" y="3287849"/>
            <a:chExt cx="545258" cy="533407"/>
          </a:xfrm>
        </p:grpSpPr>
        <p:sp>
          <p:nvSpPr>
            <p:cNvPr id="315" name="Google Shape;315;p19"/>
            <p:cNvSpPr/>
            <p:nvPr/>
          </p:nvSpPr>
          <p:spPr>
            <a:xfrm>
              <a:off x="6674238" y="3318488"/>
              <a:ext cx="502734" cy="502768"/>
            </a:xfrm>
            <a:custGeom>
              <a:rect b="b" l="l" r="r" t="t"/>
              <a:pathLst>
                <a:path extrusionOk="0" h="13800" w="13800">
                  <a:moveTo>
                    <a:pt x="6906" y="1"/>
                  </a:moveTo>
                  <a:cubicBezTo>
                    <a:pt x="3096" y="1"/>
                    <a:pt x="0" y="3096"/>
                    <a:pt x="0" y="6906"/>
                  </a:cubicBezTo>
                  <a:cubicBezTo>
                    <a:pt x="0" y="10716"/>
                    <a:pt x="3096" y="13800"/>
                    <a:pt x="6906" y="13800"/>
                  </a:cubicBezTo>
                  <a:cubicBezTo>
                    <a:pt x="10716" y="13800"/>
                    <a:pt x="13800" y="10716"/>
                    <a:pt x="13800" y="6906"/>
                  </a:cubicBezTo>
                  <a:cubicBezTo>
                    <a:pt x="13800" y="3096"/>
                    <a:pt x="10716" y="1"/>
                    <a:pt x="6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6841238" y="3446435"/>
              <a:ext cx="219491" cy="291970"/>
            </a:xfrm>
            <a:custGeom>
              <a:rect b="b" l="l" r="r" t="t"/>
              <a:pathLst>
                <a:path extrusionOk="0" h="8014" w="6025">
                  <a:moveTo>
                    <a:pt x="0" y="1"/>
                  </a:moveTo>
                  <a:lnTo>
                    <a:pt x="0" y="8014"/>
                  </a:lnTo>
                  <a:lnTo>
                    <a:pt x="6025" y="8014"/>
                  </a:lnTo>
                  <a:lnTo>
                    <a:pt x="60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6900220" y="3532777"/>
              <a:ext cx="101093" cy="9145"/>
            </a:xfrm>
            <a:custGeom>
              <a:rect b="b" l="l" r="r" t="t"/>
              <a:pathLst>
                <a:path extrusionOk="0" h="251" w="2775">
                  <a:moveTo>
                    <a:pt x="0" y="0"/>
                  </a:moveTo>
                  <a:lnTo>
                    <a:pt x="0" y="250"/>
                  </a:lnTo>
                  <a:lnTo>
                    <a:pt x="2774" y="250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6860292" y="3563998"/>
              <a:ext cx="181349" cy="9145"/>
            </a:xfrm>
            <a:custGeom>
              <a:rect b="b" l="l" r="r" t="t"/>
              <a:pathLst>
                <a:path extrusionOk="0" h="251" w="4978">
                  <a:moveTo>
                    <a:pt x="1" y="0"/>
                  </a:moveTo>
                  <a:lnTo>
                    <a:pt x="1" y="251"/>
                  </a:lnTo>
                  <a:lnTo>
                    <a:pt x="4978" y="25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6860292" y="3583088"/>
              <a:ext cx="181349" cy="9145"/>
            </a:xfrm>
            <a:custGeom>
              <a:rect b="b" l="l" r="r" t="t"/>
              <a:pathLst>
                <a:path extrusionOk="0" h="251" w="4978">
                  <a:moveTo>
                    <a:pt x="1" y="0"/>
                  </a:moveTo>
                  <a:lnTo>
                    <a:pt x="1" y="250"/>
                  </a:lnTo>
                  <a:lnTo>
                    <a:pt x="4978" y="250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6860292" y="3602616"/>
              <a:ext cx="181349" cy="9145"/>
            </a:xfrm>
            <a:custGeom>
              <a:rect b="b" l="l" r="r" t="t"/>
              <a:pathLst>
                <a:path extrusionOk="0" h="251" w="4978">
                  <a:moveTo>
                    <a:pt x="1" y="0"/>
                  </a:moveTo>
                  <a:lnTo>
                    <a:pt x="1" y="250"/>
                  </a:lnTo>
                  <a:lnTo>
                    <a:pt x="4978" y="250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6860292" y="3622106"/>
              <a:ext cx="181349" cy="8744"/>
            </a:xfrm>
            <a:custGeom>
              <a:rect b="b" l="l" r="r" t="t"/>
              <a:pathLst>
                <a:path extrusionOk="0" h="240" w="4978">
                  <a:moveTo>
                    <a:pt x="1" y="1"/>
                  </a:moveTo>
                  <a:lnTo>
                    <a:pt x="1" y="239"/>
                  </a:lnTo>
                  <a:lnTo>
                    <a:pt x="4978" y="239"/>
                  </a:lnTo>
                  <a:lnTo>
                    <a:pt x="49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6860292" y="3641634"/>
              <a:ext cx="181349" cy="8707"/>
            </a:xfrm>
            <a:custGeom>
              <a:rect b="b" l="l" r="r" t="t"/>
              <a:pathLst>
                <a:path extrusionOk="0" h="239" w="4978">
                  <a:moveTo>
                    <a:pt x="1" y="1"/>
                  </a:moveTo>
                  <a:lnTo>
                    <a:pt x="1" y="239"/>
                  </a:lnTo>
                  <a:lnTo>
                    <a:pt x="4978" y="239"/>
                  </a:lnTo>
                  <a:lnTo>
                    <a:pt x="49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6860292" y="3660724"/>
              <a:ext cx="90711" cy="9145"/>
            </a:xfrm>
            <a:custGeom>
              <a:rect b="b" l="l" r="r" t="t"/>
              <a:pathLst>
                <a:path extrusionOk="0" h="251" w="2490">
                  <a:moveTo>
                    <a:pt x="1" y="1"/>
                  </a:moveTo>
                  <a:lnTo>
                    <a:pt x="1" y="251"/>
                  </a:lnTo>
                  <a:lnTo>
                    <a:pt x="2489" y="25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6974831" y="3620394"/>
              <a:ext cx="223826" cy="194367"/>
            </a:xfrm>
            <a:custGeom>
              <a:rect b="b" l="l" r="r" t="t"/>
              <a:pathLst>
                <a:path extrusionOk="0" h="5335" w="6144">
                  <a:moveTo>
                    <a:pt x="0" y="0"/>
                  </a:moveTo>
                  <a:lnTo>
                    <a:pt x="0" y="5334"/>
                  </a:lnTo>
                  <a:lnTo>
                    <a:pt x="6144" y="533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6989586" y="3638173"/>
              <a:ext cx="194318" cy="138844"/>
            </a:xfrm>
            <a:custGeom>
              <a:rect b="b" l="l" r="r" t="t"/>
              <a:pathLst>
                <a:path extrusionOk="0" h="3811" w="5334">
                  <a:moveTo>
                    <a:pt x="0" y="0"/>
                  </a:moveTo>
                  <a:lnTo>
                    <a:pt x="0" y="3810"/>
                  </a:lnTo>
                  <a:lnTo>
                    <a:pt x="5334" y="3810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7047256" y="3679376"/>
              <a:ext cx="78980" cy="78548"/>
            </a:xfrm>
            <a:custGeom>
              <a:rect b="b" l="l" r="r" t="t"/>
              <a:pathLst>
                <a:path extrusionOk="0" h="2156" w="2168"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56"/>
                    <a:pt x="1084" y="2156"/>
                  </a:cubicBezTo>
                  <a:cubicBezTo>
                    <a:pt x="1679" y="2156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2934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6989586" y="3699778"/>
              <a:ext cx="194318" cy="77237"/>
            </a:xfrm>
            <a:custGeom>
              <a:rect b="b" l="l" r="r" t="t"/>
              <a:pathLst>
                <a:path extrusionOk="0" h="2120" w="5334">
                  <a:moveTo>
                    <a:pt x="1357" y="0"/>
                  </a:moveTo>
                  <a:lnTo>
                    <a:pt x="0" y="1084"/>
                  </a:lnTo>
                  <a:lnTo>
                    <a:pt x="0" y="2119"/>
                  </a:lnTo>
                  <a:lnTo>
                    <a:pt x="5334" y="2119"/>
                  </a:lnTo>
                  <a:lnTo>
                    <a:pt x="5334" y="1084"/>
                  </a:lnTo>
                  <a:lnTo>
                    <a:pt x="4215" y="0"/>
                  </a:lnTo>
                  <a:lnTo>
                    <a:pt x="2667" y="1393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6653400" y="3287849"/>
              <a:ext cx="355703" cy="175568"/>
            </a:xfrm>
            <a:custGeom>
              <a:rect b="b" l="l" r="r" t="t"/>
              <a:pathLst>
                <a:path extrusionOk="0" h="4819" w="9764">
                  <a:moveTo>
                    <a:pt x="6125" y="0"/>
                  </a:moveTo>
                  <a:cubicBezTo>
                    <a:pt x="5597" y="0"/>
                    <a:pt x="5070" y="310"/>
                    <a:pt x="4894" y="937"/>
                  </a:cubicBezTo>
                  <a:cubicBezTo>
                    <a:pt x="4754" y="874"/>
                    <a:pt x="4608" y="844"/>
                    <a:pt x="4464" y="844"/>
                  </a:cubicBezTo>
                  <a:cubicBezTo>
                    <a:pt x="3987" y="844"/>
                    <a:pt x="3540" y="1171"/>
                    <a:pt x="3430" y="1675"/>
                  </a:cubicBezTo>
                  <a:lnTo>
                    <a:pt x="3406" y="1675"/>
                  </a:lnTo>
                  <a:cubicBezTo>
                    <a:pt x="2858" y="1675"/>
                    <a:pt x="2370" y="2020"/>
                    <a:pt x="2191" y="2532"/>
                  </a:cubicBezTo>
                  <a:cubicBezTo>
                    <a:pt x="2077" y="2494"/>
                    <a:pt x="1964" y="2477"/>
                    <a:pt x="1853" y="2477"/>
                  </a:cubicBezTo>
                  <a:cubicBezTo>
                    <a:pt x="1202" y="2477"/>
                    <a:pt x="661" y="3092"/>
                    <a:pt x="834" y="3794"/>
                  </a:cubicBezTo>
                  <a:cubicBezTo>
                    <a:pt x="346" y="3901"/>
                    <a:pt x="1" y="4330"/>
                    <a:pt x="1" y="4818"/>
                  </a:cubicBezTo>
                  <a:lnTo>
                    <a:pt x="9764" y="4818"/>
                  </a:lnTo>
                  <a:cubicBezTo>
                    <a:pt x="9764" y="4425"/>
                    <a:pt x="9549" y="4068"/>
                    <a:pt x="9216" y="3890"/>
                  </a:cubicBezTo>
                  <a:cubicBezTo>
                    <a:pt x="9609" y="3104"/>
                    <a:pt x="9109" y="2163"/>
                    <a:pt x="8240" y="2044"/>
                  </a:cubicBezTo>
                  <a:lnTo>
                    <a:pt x="8240" y="2032"/>
                  </a:lnTo>
                  <a:cubicBezTo>
                    <a:pt x="8240" y="1520"/>
                    <a:pt x="7883" y="1080"/>
                    <a:pt x="7383" y="984"/>
                  </a:cubicBezTo>
                  <a:cubicBezTo>
                    <a:pt x="7219" y="331"/>
                    <a:pt x="6672" y="0"/>
                    <a:pt x="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6727355" y="3375649"/>
              <a:ext cx="104445" cy="144455"/>
            </a:xfrm>
            <a:custGeom>
              <a:rect b="b" l="l" r="r" t="t"/>
              <a:pathLst>
                <a:path extrusionOk="0" h="3965" w="2867">
                  <a:moveTo>
                    <a:pt x="1441" y="0"/>
                  </a:moveTo>
                  <a:cubicBezTo>
                    <a:pt x="1301" y="0"/>
                    <a:pt x="1162" y="92"/>
                    <a:pt x="1162" y="277"/>
                  </a:cubicBezTo>
                  <a:lnTo>
                    <a:pt x="1162" y="3027"/>
                  </a:lnTo>
                  <a:lnTo>
                    <a:pt x="602" y="2468"/>
                  </a:lnTo>
                  <a:cubicBezTo>
                    <a:pt x="539" y="2402"/>
                    <a:pt x="468" y="2375"/>
                    <a:pt x="400" y="2375"/>
                  </a:cubicBezTo>
                  <a:cubicBezTo>
                    <a:pt x="185" y="2375"/>
                    <a:pt x="1" y="2650"/>
                    <a:pt x="209" y="2849"/>
                  </a:cubicBezTo>
                  <a:lnTo>
                    <a:pt x="1245" y="3885"/>
                  </a:lnTo>
                  <a:cubicBezTo>
                    <a:pt x="1298" y="3938"/>
                    <a:pt x="1370" y="3965"/>
                    <a:pt x="1441" y="3965"/>
                  </a:cubicBezTo>
                  <a:cubicBezTo>
                    <a:pt x="1513" y="3965"/>
                    <a:pt x="1584" y="3938"/>
                    <a:pt x="1638" y="3885"/>
                  </a:cubicBezTo>
                  <a:lnTo>
                    <a:pt x="2674" y="2849"/>
                  </a:lnTo>
                  <a:cubicBezTo>
                    <a:pt x="2866" y="2647"/>
                    <a:pt x="2684" y="2374"/>
                    <a:pt x="2471" y="2374"/>
                  </a:cubicBezTo>
                  <a:cubicBezTo>
                    <a:pt x="2407" y="2374"/>
                    <a:pt x="2341" y="2399"/>
                    <a:pt x="2281" y="2456"/>
                  </a:cubicBezTo>
                  <a:lnTo>
                    <a:pt x="1721" y="3015"/>
                  </a:lnTo>
                  <a:lnTo>
                    <a:pt x="1721" y="277"/>
                  </a:lnTo>
                  <a:cubicBezTo>
                    <a:pt x="1721" y="92"/>
                    <a:pt x="1581" y="0"/>
                    <a:pt x="1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6831183" y="3375539"/>
              <a:ext cx="103826" cy="144783"/>
            </a:xfrm>
            <a:custGeom>
              <a:rect b="b" l="l" r="r" t="t"/>
              <a:pathLst>
                <a:path extrusionOk="0" h="3974" w="2850">
                  <a:moveTo>
                    <a:pt x="1425" y="0"/>
                  </a:moveTo>
                  <a:cubicBezTo>
                    <a:pt x="1354" y="0"/>
                    <a:pt x="1282" y="30"/>
                    <a:pt x="1229" y="90"/>
                  </a:cubicBezTo>
                  <a:lnTo>
                    <a:pt x="205" y="1113"/>
                  </a:lnTo>
                  <a:lnTo>
                    <a:pt x="193" y="1113"/>
                  </a:lnTo>
                  <a:cubicBezTo>
                    <a:pt x="0" y="1315"/>
                    <a:pt x="182" y="1588"/>
                    <a:pt x="396" y="1588"/>
                  </a:cubicBezTo>
                  <a:cubicBezTo>
                    <a:pt x="459" y="1588"/>
                    <a:pt x="526" y="1564"/>
                    <a:pt x="586" y="1506"/>
                  </a:cubicBezTo>
                  <a:lnTo>
                    <a:pt x="1145" y="947"/>
                  </a:lnTo>
                  <a:lnTo>
                    <a:pt x="1145" y="3697"/>
                  </a:lnTo>
                  <a:cubicBezTo>
                    <a:pt x="1145" y="3882"/>
                    <a:pt x="1285" y="3974"/>
                    <a:pt x="1425" y="3974"/>
                  </a:cubicBezTo>
                  <a:cubicBezTo>
                    <a:pt x="1565" y="3974"/>
                    <a:pt x="1705" y="3882"/>
                    <a:pt x="1705" y="3697"/>
                  </a:cubicBezTo>
                  <a:lnTo>
                    <a:pt x="1705" y="947"/>
                  </a:lnTo>
                  <a:lnTo>
                    <a:pt x="2264" y="1506"/>
                  </a:lnTo>
                  <a:cubicBezTo>
                    <a:pt x="2324" y="1564"/>
                    <a:pt x="2391" y="1588"/>
                    <a:pt x="2454" y="1588"/>
                  </a:cubicBezTo>
                  <a:cubicBezTo>
                    <a:pt x="2668" y="1588"/>
                    <a:pt x="2850" y="1315"/>
                    <a:pt x="2657" y="1113"/>
                  </a:cubicBezTo>
                  <a:lnTo>
                    <a:pt x="1621" y="90"/>
                  </a:lnTo>
                  <a:cubicBezTo>
                    <a:pt x="1568" y="30"/>
                    <a:pt x="1496" y="0"/>
                    <a:pt x="1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Requisitos funcionales</a:t>
            </a:r>
            <a:endParaRPr/>
          </a:p>
        </p:txBody>
      </p:sp>
      <p:graphicFrame>
        <p:nvGraphicFramePr>
          <p:cNvPr id="336" name="Google Shape;336;p20"/>
          <p:cNvGraphicFramePr/>
          <p:nvPr/>
        </p:nvGraphicFramePr>
        <p:xfrm>
          <a:off x="1313738" y="1493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{AFA2A8F1-C8AD-43AE-B98A-14248213AF4C}</a:tableStyleId>
              </a:tblPr>
              <a:tblGrid>
                <a:gridCol w="883350"/>
                <a:gridCol w="5633175"/>
              </a:tblGrid>
              <a:tr h="12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ID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Definición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RF1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verificar al usuario.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RF2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permitir el ingreso de datos.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RF3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almacenar la información en un historial.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RF4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permitir ver todas las cámaras activas al mismo tiempo.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RF5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poder centrarse en una sola cámara.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RF6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poder alternar de cámara en cámara.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Requisitos no funcionales</a:t>
            </a:r>
            <a:endParaRPr/>
          </a:p>
        </p:txBody>
      </p:sp>
      <p:graphicFrame>
        <p:nvGraphicFramePr>
          <p:cNvPr id="342" name="Google Shape;342;p21"/>
          <p:cNvGraphicFramePr/>
          <p:nvPr/>
        </p:nvGraphicFramePr>
        <p:xfrm>
          <a:off x="1313738" y="1493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{AFA2A8F1-C8AD-43AE-B98A-14248213AF4C}</a:tableStyleId>
              </a:tblPr>
              <a:tblGrid>
                <a:gridCol w="883350"/>
                <a:gridCol w="56331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ID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Definición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RnF1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utilizar la paleta de colores de WAKILabs.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RnF2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ser programado en un entorno web.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RnF3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garantizar su funcionamiento en el navegador Mozilla Firefox.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RnF4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poder verse a través de cualquier navegador.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RnF5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tener una interfaz intuitiva y fácil de utilizar.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RnF6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deberá ser desarrollado utilizando el framework Angular.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RnF7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El sistema debe ser accesible para dispositivos móviles y sea “responsive”.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bersecurity Infographics by Slidesgo">
  <a:themeElements>
    <a:clrScheme name="Simple Light">
      <a:dk1>
        <a:srgbClr val="000000"/>
      </a:dk1>
      <a:lt1>
        <a:srgbClr val="FFFFFF"/>
      </a:lt1>
      <a:dk2>
        <a:srgbClr val="E0E0E0"/>
      </a:dk2>
      <a:lt2>
        <a:srgbClr val="EEEEEE"/>
      </a:lt2>
      <a:accent1>
        <a:srgbClr val="2E294E"/>
      </a:accent1>
      <a:accent2>
        <a:srgbClr val="DD90B6"/>
      </a:accent2>
      <a:accent3>
        <a:srgbClr val="A060AD"/>
      </a:accent3>
      <a:accent4>
        <a:srgbClr val="8058BE"/>
      </a:accent4>
      <a:accent5>
        <a:srgbClr val="424B66"/>
      </a:accent5>
      <a:accent6>
        <a:srgbClr val="1C1C6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