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Francisco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51630077c8_8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51630077c8_8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51630077c8_8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51630077c8_8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51630077c8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51630077c8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Tomás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51ccfd3417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51ccfd3417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Francisco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51630077c8_5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51630077c8_5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Benjamín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51630077c8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51630077c8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Daniel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3bc583fc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53bc583fc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Daniel: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</a:t>
            </a:r>
            <a:r>
              <a:rPr lang="es"/>
              <a:t>Qué</a:t>
            </a:r>
            <a:r>
              <a:rPr lang="es"/>
              <a:t> queremos que haga? : Queremos que sea capaz de moverse </a:t>
            </a:r>
            <a:r>
              <a:rPr lang="es"/>
              <a:t>según</a:t>
            </a:r>
            <a:r>
              <a:rPr lang="es"/>
              <a:t> la distancia a la que </a:t>
            </a:r>
            <a:r>
              <a:rPr lang="es"/>
              <a:t>está</a:t>
            </a:r>
            <a:r>
              <a:rPr lang="es"/>
              <a:t> de un objetivo, y que sea capaz de calcular la distancia para lanzar el proyectil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</a:t>
            </a:r>
            <a:r>
              <a:rPr lang="es"/>
              <a:t>Cómo</a:t>
            </a:r>
            <a:r>
              <a:rPr lang="es"/>
              <a:t> queremos que lo haga? : Primero que todo, la </a:t>
            </a:r>
            <a:r>
              <a:rPr lang="es"/>
              <a:t>construcción</a:t>
            </a:r>
            <a:r>
              <a:rPr lang="es"/>
              <a:t>, es importante que soporte 2 motores para poder moverse y un motor para poder lanzar el proyectil , y tengo un sensor de movimiento, para poder acceder a los valores de distancia, todo esto a traves de codigo escrito en python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53bc583fc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53bc583fc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Francisco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1630077c8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1630077c8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pancho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51ccfd3417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51ccfd3417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tomas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bien encaminado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nos hemos encontrado con impedimentos hasta el momento pero hemos sabido controlarlos y mantenernos al margen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51ccfd3417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51ccfd3417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Francisco: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Introduccion: El area de la ingenieria tiene por objetivo principal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el uso eficiente de recursos y la solucion de problemas en beneficio de la sociedad.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 En general esta disciplina se sustenta de gran forma en el trabajo en equipo, el cual permite tener un vision mas amplia 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 momento de enfrentar los multiples desafios que aparezcan, ya que, diferentes puntos de vistas hace generar mas ideas y asi mejores soluciones,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El ramo de proyectos 1 pretende darnos las primeras nociones acerca de la forma real de enfrentar e implementar los problemas relacionados a la ingeniera.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51630077c8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51630077c8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tpas,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1ccfd3417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51ccfd3417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Daniel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51ccfd3417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51ccfd3417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Daniel: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 general: el desarrollo de este proyecto tiene como objetivo principal el poder comprender la </a:t>
            </a:r>
            <a:r>
              <a:rPr lang="es"/>
              <a:t>ingeniería</a:t>
            </a:r>
            <a:r>
              <a:rPr lang="es"/>
              <a:t> necesaria para solucionar problemas en especifico e iimplementar los conocimientos </a:t>
            </a:r>
            <a:r>
              <a:rPr lang="es"/>
              <a:t>informáticos</a:t>
            </a:r>
            <a:r>
              <a:rPr lang="es"/>
              <a:t> para poder construir un robot que se controla de manera remota, que es capaz de moverse y de lanzar proyectiles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51ccfd3417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51ccfd3417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Daniel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1ccfd3417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51ccfd3417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Benjamín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1ccfd3417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51ccfd3417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Benjamín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51630077c8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51630077c8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Tomás: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51630077c8_8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51630077c8_8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hyperlink" Target="http://drive.google.com/file/d/1b6LJpna4WvXciecisltfz9dpdiPvjnHI/view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gif"/><Relationship Id="rId4" Type="http://schemas.openxmlformats.org/officeDocument/2006/relationships/image" Target="../media/image14.gif"/><Relationship Id="rId5" Type="http://schemas.openxmlformats.org/officeDocument/2006/relationships/hyperlink" Target="http://drive.google.com/file/d/1ilym63_Mwmj6TzPcXDgvJ4LdbL7QRQCa/view" TargetMode="External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900"/>
              <a:t>Formulación del </a:t>
            </a:r>
            <a:endParaRPr sz="4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900"/>
              <a:t>proyecto</a:t>
            </a:r>
            <a:endParaRPr sz="4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LEGO MINDSTORM ev3   -   “PINWIN3CH0 H1R4AN3 edición Antártico”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                                                                                      </a:t>
            </a:r>
            <a:r>
              <a:rPr i="1" lang="es" sz="1800"/>
              <a:t> ft. el T.U.C.S.</a:t>
            </a:r>
            <a:endParaRPr i="1" sz="1800"/>
          </a:p>
        </p:txBody>
      </p:sp>
      <p:sp>
        <p:nvSpPr>
          <p:cNvPr id="88" name="Google Shape;88;p13"/>
          <p:cNvSpPr txBox="1"/>
          <p:nvPr/>
        </p:nvSpPr>
        <p:spPr>
          <a:xfrm>
            <a:off x="4813350" y="4502525"/>
            <a:ext cx="43305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ato"/>
                <a:ea typeface="Lato"/>
                <a:cs typeface="Lato"/>
                <a:sym typeface="Lato"/>
              </a:rPr>
              <a:t>Integrantes: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Lato"/>
                <a:ea typeface="Lato"/>
                <a:cs typeface="Lato"/>
                <a:sym typeface="Lato"/>
              </a:rPr>
              <a:t>Daniel Alday  -  Benjamín Gómez  -  Francisco Pantoja  -  Tomás Silva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4813350" y="4167150"/>
            <a:ext cx="3990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latin typeface="Lato"/>
                <a:ea typeface="Lato"/>
                <a:cs typeface="Lato"/>
                <a:sym typeface="Lato"/>
              </a:rPr>
              <a:t>Profesor Humberto Urrutia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7925" y="1173300"/>
            <a:ext cx="1963000" cy="19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730000" y="1318650"/>
            <a:ext cx="35745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Presupuestación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Horas de Trabajo</a:t>
            </a:r>
            <a:endParaRPr/>
          </a:p>
        </p:txBody>
      </p:sp>
      <p:sp>
        <p:nvSpPr>
          <p:cNvPr id="146" name="Google Shape;146;p22"/>
          <p:cNvSpPr txBox="1"/>
          <p:nvPr>
            <p:ph idx="1" type="subTitle"/>
          </p:nvPr>
        </p:nvSpPr>
        <p:spPr>
          <a:xfrm>
            <a:off x="730000" y="3161525"/>
            <a:ext cx="3753900" cy="18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/>
              <a:t>Costo Hora: $ 20.000 CLP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/>
              <a:t>Costo total horas </a:t>
            </a:r>
            <a:r>
              <a:rPr lang="es" sz="1400"/>
              <a:t>de proyecto: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/>
              <a:t>(16*8) * $20.000 + (16/2)*2 * 20.000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/>
              <a:t>$  2.880.000 CLP</a:t>
            </a:r>
            <a:endParaRPr/>
          </a:p>
        </p:txBody>
      </p:sp>
      <p:sp>
        <p:nvSpPr>
          <p:cNvPr id="147" name="Google Shape;147;p22"/>
          <p:cNvSpPr txBox="1"/>
          <p:nvPr>
            <p:ph idx="2" type="body"/>
          </p:nvPr>
        </p:nvSpPr>
        <p:spPr>
          <a:xfrm>
            <a:off x="4804950" y="0"/>
            <a:ext cx="3174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Horas aproximadas de trabajo semanal (Grupal)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600">
                <a:solidFill>
                  <a:schemeClr val="accent3"/>
                </a:solidFill>
              </a:rPr>
              <a:t>8 Horas Semanales</a:t>
            </a:r>
            <a:r>
              <a:rPr lang="es" sz="2600"/>
              <a:t> </a:t>
            </a:r>
            <a:r>
              <a:rPr lang="es"/>
              <a:t>Obligatorias, en grupo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Horas extras consideradas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600"/>
              <a:t>2 Horas Semanales </a:t>
            </a:r>
            <a:r>
              <a:rPr lang="es"/>
              <a:t>Contemplando riesgos y dificultades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Duración total del proyecto en semanas: </a:t>
            </a:r>
            <a:r>
              <a:rPr lang="es" sz="2000">
                <a:solidFill>
                  <a:schemeClr val="dk1"/>
                </a:solidFill>
              </a:rPr>
              <a:t>16 Semanas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6726" y="2760863"/>
            <a:ext cx="1545974" cy="154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$ 5.730.000 CLP</a:t>
            </a:r>
            <a:endParaRPr/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2600"/>
              <a:t>Costo total estimado</a:t>
            </a:r>
            <a:endParaRPr sz="2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Redmine</a:t>
            </a:r>
            <a:endParaRPr sz="3600"/>
          </a:p>
        </p:txBody>
      </p:sp>
      <p:sp>
        <p:nvSpPr>
          <p:cNvPr id="160" name="Google Shape;160;p24"/>
          <p:cNvSpPr txBox="1"/>
          <p:nvPr>
            <p:ph idx="2" type="body"/>
          </p:nvPr>
        </p:nvSpPr>
        <p:spPr>
          <a:xfrm>
            <a:off x="5174225" y="0"/>
            <a:ext cx="33744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Familiarización con la plataforma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Actividades y peticiones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Documentos</a:t>
            </a:r>
            <a:endParaRPr sz="1600"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713" y="2435425"/>
            <a:ext cx="2151475" cy="215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type="title"/>
          </p:nvPr>
        </p:nvSpPr>
        <p:spPr>
          <a:xfrm>
            <a:off x="729450" y="1318650"/>
            <a:ext cx="8109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Asignación de tiempos </a:t>
            </a:r>
            <a:r>
              <a:rPr lang="es" sz="1800"/>
              <a:t>(Carta Gantt) </a:t>
            </a:r>
            <a:endParaRPr sz="1800"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263" y="2064349"/>
            <a:ext cx="7917475" cy="301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Roles del grupo </a:t>
            </a:r>
            <a:endParaRPr/>
          </a:p>
        </p:txBody>
      </p:sp>
      <p:sp>
        <p:nvSpPr>
          <p:cNvPr id="173" name="Google Shape;173;p26"/>
          <p:cNvSpPr txBox="1"/>
          <p:nvPr>
            <p:ph idx="1" type="body"/>
          </p:nvPr>
        </p:nvSpPr>
        <p:spPr>
          <a:xfrm>
            <a:off x="729325" y="2078875"/>
            <a:ext cx="37743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Benjamín Isaac Gómez Cavour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Daniel Ignacio Alday Mamani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Francisco Raúl Pantoja González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Tomás Ignacio Selva Muñoz</a:t>
            </a:r>
            <a:endParaRPr/>
          </a:p>
        </p:txBody>
      </p:sp>
      <p:sp>
        <p:nvSpPr>
          <p:cNvPr id="174" name="Google Shape;174;p26"/>
          <p:cNvSpPr txBox="1"/>
          <p:nvPr>
            <p:ph idx="2" type="body"/>
          </p:nvPr>
        </p:nvSpPr>
        <p:spPr>
          <a:xfrm>
            <a:off x="4643600" y="2078875"/>
            <a:ext cx="37743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Armador del robot y maestro constructor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Programador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Jefe de Grupo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Analista Logístico </a:t>
            </a:r>
            <a:endParaRPr/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625" y="1207250"/>
            <a:ext cx="1023375" cy="13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5025" y="2412256"/>
            <a:ext cx="1211425" cy="116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7675" y="3382775"/>
            <a:ext cx="1511016" cy="9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7175" y="4295425"/>
            <a:ext cx="1734450" cy="8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Proyecciones a futuro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Visión del Robot</a:t>
            </a:r>
            <a:endParaRPr sz="3600"/>
          </a:p>
        </p:txBody>
      </p:sp>
      <p:sp>
        <p:nvSpPr>
          <p:cNvPr id="189" name="Google Shape;189;p28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190" name="Google Shape;190;p28"/>
          <p:cNvSpPr txBox="1"/>
          <p:nvPr>
            <p:ph idx="2" type="body"/>
          </p:nvPr>
        </p:nvSpPr>
        <p:spPr>
          <a:xfrm>
            <a:off x="5174225" y="0"/>
            <a:ext cx="33744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¿Qué queremos que haga?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¿Cómo queremos que lo haga?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729450" y="1318650"/>
            <a:ext cx="4391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Avances del </a:t>
            </a:r>
            <a:r>
              <a:rPr i="1" lang="es" sz="3600"/>
              <a:t>“</a:t>
            </a:r>
            <a:r>
              <a:rPr i="1" lang="es" sz="3600"/>
              <a:t>ROBOC”</a:t>
            </a:r>
            <a:endParaRPr sz="3600"/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793" y="0"/>
            <a:ext cx="368448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147500" y="733950"/>
            <a:ext cx="8270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T.U.C.S.</a:t>
            </a:r>
            <a:endParaRPr/>
          </a:p>
        </p:txBody>
      </p:sp>
      <p:sp>
        <p:nvSpPr>
          <p:cNvPr id="202" name="Google Shape;202;p30"/>
          <p:cNvSpPr txBox="1"/>
          <p:nvPr>
            <p:ph idx="1" type="body"/>
          </p:nvPr>
        </p:nvSpPr>
        <p:spPr>
          <a:xfrm>
            <a:off x="3413075" y="2751150"/>
            <a:ext cx="7413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5700"/>
              <a:t>&lt;</a:t>
            </a:r>
            <a:endParaRPr sz="5700"/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5525" y="0"/>
            <a:ext cx="4488475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 title="Trance - 009 Sound System Dreamscape [TubeRipper.com]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500" y="5290263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0"/>
          <p:cNvSpPr txBox="1"/>
          <p:nvPr/>
        </p:nvSpPr>
        <p:spPr>
          <a:xfrm>
            <a:off x="729450" y="414325"/>
            <a:ext cx="291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AQUÍ EL INTEGRANTE </a:t>
            </a:r>
            <a:r>
              <a:rPr lang="e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MÁS</a:t>
            </a:r>
            <a:r>
              <a:rPr lang="e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IMPORTANTE DEL GRUPO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460" y="1978639"/>
            <a:ext cx="2005376" cy="267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9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9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Conclusión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Introducción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9500"/>
            <a:ext cx="9144000" cy="615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217" name="Google Shape;217;p32"/>
          <p:cNvSpPr txBox="1"/>
          <p:nvPr/>
        </p:nvSpPr>
        <p:spPr>
          <a:xfrm>
            <a:off x="234850" y="4743300"/>
            <a:ext cx="422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32"/>
          <p:cNvSpPr txBox="1"/>
          <p:nvPr>
            <p:ph type="title"/>
          </p:nvPr>
        </p:nvSpPr>
        <p:spPr>
          <a:xfrm>
            <a:off x="469425" y="837475"/>
            <a:ext cx="86745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Agradecimentos pela sua aceitação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/>
              <a:t>(Gracias por su atención en Portugués)</a:t>
            </a:r>
            <a:endParaRPr sz="2300"/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5625" y="-31452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 title="y2mate.com - Better Call Saul Main Title Theme Extended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75" y="51435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Objetivos del Proyecto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Objetivo General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6"/>
          <p:cNvSpPr txBox="1"/>
          <p:nvPr>
            <p:ph idx="2" type="body"/>
          </p:nvPr>
        </p:nvSpPr>
        <p:spPr>
          <a:xfrm>
            <a:off x="5174225" y="0"/>
            <a:ext cx="33744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800">
                <a:solidFill>
                  <a:schemeClr val="accent3"/>
                </a:solidFill>
              </a:rPr>
              <a:t>Aplicar los conocimientos informáticos y de ingeniería </a:t>
            </a:r>
            <a:r>
              <a:rPr lang="es" sz="1800"/>
              <a:t>necesarios para </a:t>
            </a:r>
            <a:r>
              <a:rPr lang="es" sz="1800">
                <a:solidFill>
                  <a:schemeClr val="dk1"/>
                </a:solidFill>
              </a:rPr>
              <a:t>construir un robot</a:t>
            </a:r>
            <a:r>
              <a:rPr lang="es" sz="1800"/>
              <a:t>,</a:t>
            </a:r>
            <a:r>
              <a:rPr lang="es" sz="1800"/>
              <a:t> </a:t>
            </a:r>
            <a:r>
              <a:rPr lang="es" sz="1800">
                <a:solidFill>
                  <a:schemeClr val="dk2"/>
                </a:solidFill>
              </a:rPr>
              <a:t>capaz de  recibir comandos de movimiento</a:t>
            </a:r>
            <a:r>
              <a:rPr lang="es" sz="1800">
                <a:solidFill>
                  <a:schemeClr val="dk1"/>
                </a:solidFill>
              </a:rPr>
              <a:t> </a:t>
            </a:r>
            <a:r>
              <a:rPr lang="es" sz="1800">
                <a:solidFill>
                  <a:schemeClr val="dk2"/>
                </a:solidFill>
              </a:rPr>
              <a:t>de manera </a:t>
            </a:r>
            <a:r>
              <a:rPr lang="es" sz="1800">
                <a:solidFill>
                  <a:schemeClr val="dk1"/>
                </a:solidFill>
              </a:rPr>
              <a:t>remota </a:t>
            </a:r>
            <a:r>
              <a:rPr lang="es" sz="1800">
                <a:solidFill>
                  <a:schemeClr val="dk2"/>
                </a:solidFill>
              </a:rPr>
              <a:t>y </a:t>
            </a:r>
            <a:r>
              <a:rPr lang="es" sz="1800">
                <a:solidFill>
                  <a:schemeClr val="dk1"/>
                </a:solidFill>
              </a:rPr>
              <a:t>lanzar un proyectil.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title"/>
          </p:nvPr>
        </p:nvSpPr>
        <p:spPr>
          <a:xfrm>
            <a:off x="730000" y="1318650"/>
            <a:ext cx="35997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Objetivos Específicos</a:t>
            </a:r>
            <a:endParaRPr sz="3600"/>
          </a:p>
        </p:txBody>
      </p:sp>
      <p:sp>
        <p:nvSpPr>
          <p:cNvPr id="112" name="Google Shape;112;p17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>
            <p:ph idx="2" type="body"/>
          </p:nvPr>
        </p:nvSpPr>
        <p:spPr>
          <a:xfrm>
            <a:off x="5174225" y="0"/>
            <a:ext cx="33744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Aprender a usar la plataforma Redmine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Aprender a programar el robot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Entender e ingeniar soluciones para el funcionamiento eficiente del robot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Adecuarnos a las posibles dificultades que surjan a lo largo del desarrollo del proyecto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Planificación del Proyecto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Fases del Proyecto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9"/>
          <p:cNvSpPr txBox="1"/>
          <p:nvPr>
            <p:ph idx="2" type="body"/>
          </p:nvPr>
        </p:nvSpPr>
        <p:spPr>
          <a:xfrm>
            <a:off x="5187525" y="0"/>
            <a:ext cx="33744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b="1" lang="es" sz="1600">
                <a:solidFill>
                  <a:schemeClr val="dk1"/>
                </a:solidFill>
              </a:rPr>
              <a:t>Planificación de proyecto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Ejecución del proyecto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AutoNum type="arabicPeriod"/>
            </a:pPr>
            <a:r>
              <a:rPr lang="es" sz="1600"/>
              <a:t>Cierre del proyecto</a:t>
            </a:r>
            <a:endParaRPr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Planificación de Recursos</a:t>
            </a:r>
            <a:endParaRPr/>
          </a:p>
        </p:txBody>
      </p:sp>
      <p:sp>
        <p:nvSpPr>
          <p:cNvPr id="131" name="Google Shape;131;p20"/>
          <p:cNvSpPr txBox="1"/>
          <p:nvPr/>
        </p:nvSpPr>
        <p:spPr>
          <a:xfrm>
            <a:off x="0" y="2497550"/>
            <a:ext cx="4983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Presupuestación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Suplementos</a:t>
            </a:r>
            <a:endParaRPr/>
          </a:p>
        </p:txBody>
      </p:sp>
      <p:sp>
        <p:nvSpPr>
          <p:cNvPr id="137" name="Google Shape;137;p21"/>
          <p:cNvSpPr txBox="1"/>
          <p:nvPr>
            <p:ph idx="1" type="subTitle"/>
          </p:nvPr>
        </p:nvSpPr>
        <p:spPr>
          <a:xfrm>
            <a:off x="724950" y="3161525"/>
            <a:ext cx="3574500" cy="12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Presupuesto para la fase de proyecto: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/>
              <a:t>$ 2.850.000 CLP</a:t>
            </a:r>
            <a:endParaRPr/>
          </a:p>
        </p:txBody>
      </p:sp>
      <p:sp>
        <p:nvSpPr>
          <p:cNvPr id="138" name="Google Shape;138;p21"/>
          <p:cNvSpPr txBox="1"/>
          <p:nvPr>
            <p:ph idx="2" type="body"/>
          </p:nvPr>
        </p:nvSpPr>
        <p:spPr>
          <a:xfrm>
            <a:off x="4804950" y="0"/>
            <a:ext cx="30291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Implementos Tecnológicos:             </a:t>
            </a:r>
            <a:r>
              <a:rPr lang="es" sz="1700"/>
              <a:t>aprox. 2.000.000 CLP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Kit LEGO MINDSTORM ev3: </a:t>
            </a:r>
            <a:r>
              <a:rPr lang="es" sz="1700"/>
              <a:t>900 USD (800.000 CLP)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Piezas extras:	                           </a:t>
            </a:r>
            <a:r>
              <a:rPr lang="es" sz="1700"/>
              <a:t>aprox: 50.000 CLP</a:t>
            </a:r>
            <a:endParaRPr sz="1700"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4350" y="567125"/>
            <a:ext cx="1608974" cy="160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3256" y="3005850"/>
            <a:ext cx="2100068" cy="13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