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7"/>
  </p:notesMasterIdLst>
  <p:sldIdLst>
    <p:sldId id="314" r:id="rId2"/>
    <p:sldId id="261" r:id="rId3"/>
    <p:sldId id="259" r:id="rId4"/>
    <p:sldId id="258" r:id="rId5"/>
    <p:sldId id="290" r:id="rId6"/>
    <p:sldId id="282" r:id="rId7"/>
    <p:sldId id="321" r:id="rId8"/>
    <p:sldId id="322" r:id="rId9"/>
    <p:sldId id="281" r:id="rId10"/>
    <p:sldId id="267" r:id="rId11"/>
    <p:sldId id="257" r:id="rId12"/>
    <p:sldId id="324" r:id="rId13"/>
    <p:sldId id="260" r:id="rId14"/>
    <p:sldId id="323" r:id="rId15"/>
    <p:sldId id="291" r:id="rId16"/>
  </p:sldIdLst>
  <p:sldSz cx="9144000" cy="5143500" type="screen16x9"/>
  <p:notesSz cx="6858000" cy="9144000"/>
  <p:embeddedFontLst>
    <p:embeddedFont>
      <p:font typeface="Exo" pitchFamily="2" charset="77"/>
      <p:regular r:id="rId18"/>
      <p:bold r:id="rId19"/>
      <p:italic r:id="rId20"/>
      <p:boldItalic r:id="rId21"/>
    </p:embeddedFont>
    <p:embeddedFont>
      <p:font typeface="PT Sans" panose="020B0503020203020204" pitchFamily="34" charset="77"/>
      <p:regular r:id="rId22"/>
      <p:bold r:id="rId23"/>
      <p:italic r:id="rId24"/>
      <p:boldItalic r:id="rId25"/>
    </p:embeddedFont>
    <p:embeddedFont>
      <p:font typeface="Roboto Condensed Light" panose="020F0302020204030204" pitchFamily="34" charset="0"/>
      <p:regular r:id="rId26"/>
      <p: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13CE52-7281-4653-9372-083008B6D284}">
  <a:tblStyle styleId="{C213CE52-7281-4653-9372-083008B6D2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97"/>
    <p:restoredTop sz="94718"/>
  </p:normalViewPr>
  <p:slideViewPr>
    <p:cSldViewPr snapToGrid="0" snapToObjects="1">
      <p:cViewPr varScale="1">
        <p:scale>
          <a:sx n="156" d="100"/>
          <a:sy n="156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22421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5" name="Google Shape;3155;gedfa3e31c0_2_19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6" name="Google Shape;3156;gedfa3e31c0_2_19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1" name="Google Shape;2721;gf11272de0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2" name="Google Shape;2722;gf11272de0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1" name="Google Shape;2981;gf11272de0f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2" name="Google Shape;2982;gf11272de0f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9886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1" name="Google Shape;2821;gedfa3e31c0_2_20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2" name="Google Shape;2822;gedfa3e31c0_2_20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1" name="Google Shape;2721;gf11272de0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2" name="Google Shape;2722;gf11272de0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5702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1" name="Google Shape;4531;gedfa3e31c0_2_217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2" name="Google Shape;4532;gedfa3e31c0_2_217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9" name="Google Shape;2879;gf11272de0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0" name="Google Shape;2880;gf11272de0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9" name="Google Shape;2769;gedfa3e31c0_2_20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0" name="Google Shape;2770;gedfa3e31c0_2_20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" name="Google Shape;2734;gf11272de0f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5" name="Google Shape;2735;gf11272de0f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" name="Google Shape;4464;gedfa3e31c0_2_21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5" name="Google Shape;4465;gedfa3e31c0_2_21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8" name="Google Shape;4008;gedfa3e31c0_2_208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9" name="Google Shape;4009;gedfa3e31c0_2_208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1" name="Google Shape;2821;gedfa3e31c0_2_20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2" name="Google Shape;2822;gedfa3e31c0_2_20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86846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1" name="Google Shape;2821;gedfa3e31c0_2_203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2" name="Google Shape;2822;gedfa3e31c0_2_203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4042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8" name="Google Shape;3968;gedfa3e31c0_2_20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9" name="Google Shape;3969;gedfa3e31c0_2_20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3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129" name="Google Shape;129;p3"/>
            <p:cNvSpPr/>
            <p:nvPr/>
          </p:nvSpPr>
          <p:spPr>
            <a:xfrm>
              <a:off x="597550" y="48936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97550" y="47803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97550" y="46671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7550" y="45539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7550" y="44414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7550" y="43282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97550" y="42150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97550" y="41018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97550" y="39885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97550" y="38753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7550" y="37621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7550" y="36496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97550" y="35364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97550" y="34232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97550" y="33100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97550" y="31967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97550" y="30835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97550" y="29703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597550" y="28578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597550" y="27446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597550" y="263140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597550" y="251817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597550" y="240495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597550" y="22917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597550" y="21792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597550" y="20660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597550" y="19528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597550" y="18396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597550" y="17263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597550" y="161315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597550" y="14999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597550" y="13874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597550" y="12742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597550" y="11610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597550" y="10478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597550" y="9345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597550" y="8213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597550" y="7081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3"/>
          <p:cNvSpPr txBox="1">
            <a:spLocks noGrp="1"/>
          </p:cNvSpPr>
          <p:nvPr>
            <p:ph type="title"/>
          </p:nvPr>
        </p:nvSpPr>
        <p:spPr>
          <a:xfrm>
            <a:off x="713100" y="2405677"/>
            <a:ext cx="7717800" cy="841800"/>
          </a:xfrm>
          <a:prstGeom prst="rect">
            <a:avLst/>
          </a:prstGeom>
          <a:effectLst>
            <a:outerShdw blurRad="142875" algn="bl" rotWithShape="0">
              <a:schemeClr val="accent2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8" name="Google Shape;168;p3"/>
          <p:cNvSpPr txBox="1">
            <a:spLocks noGrp="1"/>
          </p:cNvSpPr>
          <p:nvPr>
            <p:ph type="subTitle" idx="1"/>
          </p:nvPr>
        </p:nvSpPr>
        <p:spPr>
          <a:xfrm>
            <a:off x="1858650" y="3415877"/>
            <a:ext cx="5426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9" name="Google Shape;169;p3"/>
          <p:cNvSpPr txBox="1">
            <a:spLocks noGrp="1"/>
          </p:cNvSpPr>
          <p:nvPr>
            <p:ph type="title" idx="2" hasCustomPrompt="1"/>
          </p:nvPr>
        </p:nvSpPr>
        <p:spPr>
          <a:xfrm>
            <a:off x="3132448" y="1484973"/>
            <a:ext cx="2879100" cy="920700"/>
          </a:xfrm>
          <a:prstGeom prst="rect">
            <a:avLst/>
          </a:prstGeom>
          <a:effectLst>
            <a:outerShdw blurRad="5715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0" name="Google Shape;170;p3"/>
          <p:cNvSpPr/>
          <p:nvPr/>
        </p:nvSpPr>
        <p:spPr>
          <a:xfrm rot="10800000" flipH="1">
            <a:off x="7847593" y="4125574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3"/>
          <p:cNvGrpSpPr/>
          <p:nvPr/>
        </p:nvGrpSpPr>
        <p:grpSpPr>
          <a:xfrm rot="-5400000" flipH="1">
            <a:off x="7699352" y="4771133"/>
            <a:ext cx="883262" cy="242091"/>
            <a:chOff x="2300350" y="2601250"/>
            <a:chExt cx="2275275" cy="623625"/>
          </a:xfrm>
        </p:grpSpPr>
        <p:sp>
          <p:nvSpPr>
            <p:cNvPr id="172" name="Google Shape;172;p3"/>
            <p:cNvSpPr/>
            <p:nvPr/>
          </p:nvSpPr>
          <p:spPr>
            <a:xfrm>
              <a:off x="2300350" y="2601250"/>
              <a:ext cx="392100" cy="623625"/>
            </a:xfrm>
            <a:custGeom>
              <a:avLst/>
              <a:gdLst/>
              <a:ahLst/>
              <a:cxnLst/>
              <a:rect l="l" t="t" r="r" b="b"/>
              <a:pathLst>
                <a:path w="15684" h="24945" extrusionOk="0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2680075" y="2601250"/>
              <a:ext cx="389025" cy="623625"/>
            </a:xfrm>
            <a:custGeom>
              <a:avLst/>
              <a:gdLst/>
              <a:ahLst/>
              <a:cxnLst/>
              <a:rect l="l" t="t" r="r" b="b"/>
              <a:pathLst>
                <a:path w="15561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30567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343335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381000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41866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" name="Google Shape;178;p3"/>
          <p:cNvSpPr/>
          <p:nvPr/>
        </p:nvSpPr>
        <p:spPr>
          <a:xfrm flipH="1">
            <a:off x="8088870" y="1535679"/>
            <a:ext cx="1994700" cy="681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" name="Google Shape;179;p3"/>
          <p:cNvGrpSpPr/>
          <p:nvPr/>
        </p:nvGrpSpPr>
        <p:grpSpPr>
          <a:xfrm>
            <a:off x="8658746" y="2349080"/>
            <a:ext cx="1823016" cy="196994"/>
            <a:chOff x="7857346" y="4002005"/>
            <a:chExt cx="1823016" cy="196994"/>
          </a:xfrm>
        </p:grpSpPr>
        <p:sp>
          <p:nvSpPr>
            <p:cNvPr id="180" name="Google Shape;180;p3"/>
            <p:cNvSpPr/>
            <p:nvPr/>
          </p:nvSpPr>
          <p:spPr>
            <a:xfrm>
              <a:off x="7956216" y="4048371"/>
              <a:ext cx="1724145" cy="150627"/>
            </a:xfrm>
            <a:custGeom>
              <a:avLst/>
              <a:gdLst/>
              <a:ahLst/>
              <a:cxnLst/>
              <a:rect l="l" t="t" r="r" b="b"/>
              <a:pathLst>
                <a:path w="55332" h="4834" fill="none" extrusionOk="0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857346" y="4002005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7882087" y="4026715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3"/>
          <p:cNvSpPr/>
          <p:nvPr/>
        </p:nvSpPr>
        <p:spPr>
          <a:xfrm rot="5400000">
            <a:off x="8206162" y="-34881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3"/>
          <p:cNvSpPr/>
          <p:nvPr/>
        </p:nvSpPr>
        <p:spPr>
          <a:xfrm>
            <a:off x="16995" y="8506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5" name="Google Shape;185;p3"/>
          <p:cNvGrpSpPr/>
          <p:nvPr/>
        </p:nvGrpSpPr>
        <p:grpSpPr>
          <a:xfrm rot="-5400000">
            <a:off x="338683" y="-295650"/>
            <a:ext cx="302065" cy="1520982"/>
            <a:chOff x="-108754" y="2690919"/>
            <a:chExt cx="302065" cy="1520982"/>
          </a:xfrm>
        </p:grpSpPr>
        <p:sp>
          <p:nvSpPr>
            <p:cNvPr id="186" name="Google Shape;186;p3"/>
            <p:cNvSpPr/>
            <p:nvPr/>
          </p:nvSpPr>
          <p:spPr>
            <a:xfrm>
              <a:off x="-62388" y="2782841"/>
              <a:ext cx="209364" cy="1335580"/>
            </a:xfrm>
            <a:custGeom>
              <a:avLst/>
              <a:gdLst/>
              <a:ahLst/>
              <a:cxnLst/>
              <a:rect l="l" t="t" r="r" b="b"/>
              <a:pathLst>
                <a:path w="6719" h="42862" fill="none" extrusionOk="0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101358" y="2690919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125320" y="2714881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-108754" y="4119948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-84013" y="4144658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3"/>
          <p:cNvGrpSpPr/>
          <p:nvPr/>
        </p:nvGrpSpPr>
        <p:grpSpPr>
          <a:xfrm>
            <a:off x="5134732" y="4950349"/>
            <a:ext cx="1520982" cy="302065"/>
            <a:chOff x="5642557" y="-150670"/>
            <a:chExt cx="1520982" cy="302065"/>
          </a:xfrm>
        </p:grpSpPr>
        <p:sp>
          <p:nvSpPr>
            <p:cNvPr id="192" name="Google Shape;192;p3"/>
            <p:cNvSpPr/>
            <p:nvPr/>
          </p:nvSpPr>
          <p:spPr>
            <a:xfrm>
              <a:off x="5736006" y="-104304"/>
              <a:ext cx="1335611" cy="209364"/>
            </a:xfrm>
            <a:custGeom>
              <a:avLst/>
              <a:gdLst/>
              <a:ahLst/>
              <a:cxnLst/>
              <a:rect l="l" t="t" r="r" b="b"/>
              <a:pathLst>
                <a:path w="42863" h="6719" fill="none" extrusionOk="0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7071586" y="59442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7095517" y="84152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5642557" y="-150670"/>
              <a:ext cx="91953" cy="92732"/>
            </a:xfrm>
            <a:custGeom>
              <a:avLst/>
              <a:gdLst/>
              <a:ahLst/>
              <a:cxnLst/>
              <a:rect l="l" t="t" r="r" b="b"/>
              <a:pathLst>
                <a:path w="2951" h="2976" fill="none" extrusionOk="0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5666488" y="-125929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3"/>
          <p:cNvGrpSpPr/>
          <p:nvPr/>
        </p:nvGrpSpPr>
        <p:grpSpPr>
          <a:xfrm>
            <a:off x="8419792" y="3307266"/>
            <a:ext cx="1105976" cy="133969"/>
            <a:chOff x="8183182" y="663852"/>
            <a:chExt cx="1475028" cy="178673"/>
          </a:xfrm>
        </p:grpSpPr>
        <p:grpSp>
          <p:nvGrpSpPr>
            <p:cNvPr id="198" name="Google Shape;198;p3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199" name="Google Shape;199;p3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9" name="Google Shape;209;p3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210" name="Google Shape;210;p3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0" name="Google Shape;220;p3"/>
          <p:cNvSpPr/>
          <p:nvPr/>
        </p:nvSpPr>
        <p:spPr>
          <a:xfrm>
            <a:off x="-1414555" y="4023829"/>
            <a:ext cx="1994700" cy="681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"/>
          <p:cNvSpPr/>
          <p:nvPr/>
        </p:nvSpPr>
        <p:spPr>
          <a:xfrm>
            <a:off x="-1111455" y="3744529"/>
            <a:ext cx="1994700" cy="681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2" name="Google Shape;222;p3"/>
          <p:cNvGrpSpPr/>
          <p:nvPr/>
        </p:nvGrpSpPr>
        <p:grpSpPr>
          <a:xfrm rot="10800000">
            <a:off x="-155261" y="2431003"/>
            <a:ext cx="883262" cy="242091"/>
            <a:chOff x="2300350" y="2601250"/>
            <a:chExt cx="2275275" cy="623625"/>
          </a:xfrm>
        </p:grpSpPr>
        <p:sp>
          <p:nvSpPr>
            <p:cNvPr id="223" name="Google Shape;223;p3"/>
            <p:cNvSpPr/>
            <p:nvPr/>
          </p:nvSpPr>
          <p:spPr>
            <a:xfrm>
              <a:off x="2300350" y="2601250"/>
              <a:ext cx="392100" cy="623625"/>
            </a:xfrm>
            <a:custGeom>
              <a:avLst/>
              <a:gdLst/>
              <a:ahLst/>
              <a:cxnLst/>
              <a:rect l="l" t="t" r="r" b="b"/>
              <a:pathLst>
                <a:path w="15684" h="24945" extrusionOk="0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"/>
            <p:cNvSpPr/>
            <p:nvPr/>
          </p:nvSpPr>
          <p:spPr>
            <a:xfrm>
              <a:off x="2680075" y="2601250"/>
              <a:ext cx="389025" cy="623625"/>
            </a:xfrm>
            <a:custGeom>
              <a:avLst/>
              <a:gdLst/>
              <a:ahLst/>
              <a:cxnLst/>
              <a:rect l="l" t="t" r="r" b="b"/>
              <a:pathLst>
                <a:path w="15561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30567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"/>
            <p:cNvSpPr/>
            <p:nvPr/>
          </p:nvSpPr>
          <p:spPr>
            <a:xfrm>
              <a:off x="343335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"/>
            <p:cNvSpPr/>
            <p:nvPr/>
          </p:nvSpPr>
          <p:spPr>
            <a:xfrm>
              <a:off x="381000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"/>
            <p:cNvSpPr/>
            <p:nvPr/>
          </p:nvSpPr>
          <p:spPr>
            <a:xfrm>
              <a:off x="41866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BLANK_9"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4" name="Google Shape;1304;p17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1305" name="Google Shape;1305;p17"/>
            <p:cNvSpPr/>
            <p:nvPr/>
          </p:nvSpPr>
          <p:spPr>
            <a:xfrm>
              <a:off x="597550" y="48936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7"/>
            <p:cNvSpPr/>
            <p:nvPr/>
          </p:nvSpPr>
          <p:spPr>
            <a:xfrm>
              <a:off x="597550" y="47803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7"/>
            <p:cNvSpPr/>
            <p:nvPr/>
          </p:nvSpPr>
          <p:spPr>
            <a:xfrm>
              <a:off x="597550" y="46671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7"/>
            <p:cNvSpPr/>
            <p:nvPr/>
          </p:nvSpPr>
          <p:spPr>
            <a:xfrm>
              <a:off x="597550" y="45539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7"/>
            <p:cNvSpPr/>
            <p:nvPr/>
          </p:nvSpPr>
          <p:spPr>
            <a:xfrm>
              <a:off x="597550" y="44414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7"/>
            <p:cNvSpPr/>
            <p:nvPr/>
          </p:nvSpPr>
          <p:spPr>
            <a:xfrm>
              <a:off x="597550" y="43282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7"/>
            <p:cNvSpPr/>
            <p:nvPr/>
          </p:nvSpPr>
          <p:spPr>
            <a:xfrm>
              <a:off x="597550" y="42150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7"/>
            <p:cNvSpPr/>
            <p:nvPr/>
          </p:nvSpPr>
          <p:spPr>
            <a:xfrm>
              <a:off x="597550" y="41018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7"/>
            <p:cNvSpPr/>
            <p:nvPr/>
          </p:nvSpPr>
          <p:spPr>
            <a:xfrm>
              <a:off x="597550" y="39885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7"/>
            <p:cNvSpPr/>
            <p:nvPr/>
          </p:nvSpPr>
          <p:spPr>
            <a:xfrm>
              <a:off x="597550" y="38753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7"/>
            <p:cNvSpPr/>
            <p:nvPr/>
          </p:nvSpPr>
          <p:spPr>
            <a:xfrm>
              <a:off x="597550" y="37621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7"/>
            <p:cNvSpPr/>
            <p:nvPr/>
          </p:nvSpPr>
          <p:spPr>
            <a:xfrm>
              <a:off x="597550" y="36496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7"/>
            <p:cNvSpPr/>
            <p:nvPr/>
          </p:nvSpPr>
          <p:spPr>
            <a:xfrm>
              <a:off x="597550" y="35364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7"/>
            <p:cNvSpPr/>
            <p:nvPr/>
          </p:nvSpPr>
          <p:spPr>
            <a:xfrm>
              <a:off x="597550" y="34232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7"/>
            <p:cNvSpPr/>
            <p:nvPr/>
          </p:nvSpPr>
          <p:spPr>
            <a:xfrm>
              <a:off x="597550" y="33100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7"/>
            <p:cNvSpPr/>
            <p:nvPr/>
          </p:nvSpPr>
          <p:spPr>
            <a:xfrm>
              <a:off x="597550" y="31967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7"/>
            <p:cNvSpPr/>
            <p:nvPr/>
          </p:nvSpPr>
          <p:spPr>
            <a:xfrm>
              <a:off x="597550" y="30835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7"/>
            <p:cNvSpPr/>
            <p:nvPr/>
          </p:nvSpPr>
          <p:spPr>
            <a:xfrm>
              <a:off x="597550" y="29703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7"/>
            <p:cNvSpPr/>
            <p:nvPr/>
          </p:nvSpPr>
          <p:spPr>
            <a:xfrm>
              <a:off x="597550" y="28578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7"/>
            <p:cNvSpPr/>
            <p:nvPr/>
          </p:nvSpPr>
          <p:spPr>
            <a:xfrm>
              <a:off x="597550" y="27446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7"/>
            <p:cNvSpPr/>
            <p:nvPr/>
          </p:nvSpPr>
          <p:spPr>
            <a:xfrm>
              <a:off x="597550" y="263140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7"/>
            <p:cNvSpPr/>
            <p:nvPr/>
          </p:nvSpPr>
          <p:spPr>
            <a:xfrm>
              <a:off x="597550" y="251817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7"/>
            <p:cNvSpPr/>
            <p:nvPr/>
          </p:nvSpPr>
          <p:spPr>
            <a:xfrm>
              <a:off x="597550" y="240495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7"/>
            <p:cNvSpPr/>
            <p:nvPr/>
          </p:nvSpPr>
          <p:spPr>
            <a:xfrm>
              <a:off x="597550" y="22917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7"/>
            <p:cNvSpPr/>
            <p:nvPr/>
          </p:nvSpPr>
          <p:spPr>
            <a:xfrm>
              <a:off x="597550" y="21792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7"/>
            <p:cNvSpPr/>
            <p:nvPr/>
          </p:nvSpPr>
          <p:spPr>
            <a:xfrm>
              <a:off x="597550" y="20660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7"/>
            <p:cNvSpPr/>
            <p:nvPr/>
          </p:nvSpPr>
          <p:spPr>
            <a:xfrm>
              <a:off x="597550" y="19528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7"/>
            <p:cNvSpPr/>
            <p:nvPr/>
          </p:nvSpPr>
          <p:spPr>
            <a:xfrm>
              <a:off x="597550" y="18396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7"/>
            <p:cNvSpPr/>
            <p:nvPr/>
          </p:nvSpPr>
          <p:spPr>
            <a:xfrm>
              <a:off x="597550" y="17263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7"/>
            <p:cNvSpPr/>
            <p:nvPr/>
          </p:nvSpPr>
          <p:spPr>
            <a:xfrm>
              <a:off x="597550" y="161315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7"/>
            <p:cNvSpPr/>
            <p:nvPr/>
          </p:nvSpPr>
          <p:spPr>
            <a:xfrm>
              <a:off x="597550" y="14999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7"/>
            <p:cNvSpPr/>
            <p:nvPr/>
          </p:nvSpPr>
          <p:spPr>
            <a:xfrm>
              <a:off x="597550" y="13874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7"/>
            <p:cNvSpPr/>
            <p:nvPr/>
          </p:nvSpPr>
          <p:spPr>
            <a:xfrm>
              <a:off x="597550" y="12742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7"/>
            <p:cNvSpPr/>
            <p:nvPr/>
          </p:nvSpPr>
          <p:spPr>
            <a:xfrm>
              <a:off x="597550" y="11610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7"/>
            <p:cNvSpPr/>
            <p:nvPr/>
          </p:nvSpPr>
          <p:spPr>
            <a:xfrm>
              <a:off x="597550" y="10478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7"/>
            <p:cNvSpPr/>
            <p:nvPr/>
          </p:nvSpPr>
          <p:spPr>
            <a:xfrm>
              <a:off x="597550" y="9345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7"/>
            <p:cNvSpPr/>
            <p:nvPr/>
          </p:nvSpPr>
          <p:spPr>
            <a:xfrm>
              <a:off x="597550" y="8213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7"/>
            <p:cNvSpPr/>
            <p:nvPr/>
          </p:nvSpPr>
          <p:spPr>
            <a:xfrm>
              <a:off x="597550" y="7081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3" name="Google Shape;1343;p17"/>
          <p:cNvSpPr txBox="1">
            <a:spLocks noGrp="1"/>
          </p:cNvSpPr>
          <p:nvPr>
            <p:ph type="title"/>
          </p:nvPr>
        </p:nvSpPr>
        <p:spPr>
          <a:xfrm>
            <a:off x="713100" y="1723050"/>
            <a:ext cx="4401600" cy="572700"/>
          </a:xfrm>
          <a:prstGeom prst="rect">
            <a:avLst/>
          </a:prstGeom>
          <a:effectLst>
            <a:outerShdw blurRad="157163" algn="bl" rotWithShape="0">
              <a:schemeClr val="accent2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344" name="Google Shape;1344;p17"/>
          <p:cNvSpPr txBox="1">
            <a:spLocks noGrp="1"/>
          </p:cNvSpPr>
          <p:nvPr>
            <p:ph type="subTitle" idx="1"/>
          </p:nvPr>
        </p:nvSpPr>
        <p:spPr>
          <a:xfrm>
            <a:off x="713100" y="2366050"/>
            <a:ext cx="4401600" cy="10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45" name="Google Shape;1345;p17"/>
          <p:cNvGrpSpPr/>
          <p:nvPr/>
        </p:nvGrpSpPr>
        <p:grpSpPr>
          <a:xfrm>
            <a:off x="8137507" y="-109362"/>
            <a:ext cx="586800" cy="1284435"/>
            <a:chOff x="8137507" y="-109362"/>
            <a:chExt cx="586800" cy="1284435"/>
          </a:xfrm>
        </p:grpSpPr>
        <p:sp>
          <p:nvSpPr>
            <p:cNvPr id="1346" name="Google Shape;1346;p17"/>
            <p:cNvSpPr/>
            <p:nvPr/>
          </p:nvSpPr>
          <p:spPr>
            <a:xfrm>
              <a:off x="8137507" y="-109352"/>
              <a:ext cx="586800" cy="1284425"/>
            </a:xfrm>
            <a:prstGeom prst="flowChartOffpageConnector">
              <a:avLst/>
            </a:prstGeom>
            <a:gradFill>
              <a:gsLst>
                <a:gs pos="0">
                  <a:schemeClr val="accent4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7" name="Google Shape;1347;p17"/>
            <p:cNvGrpSpPr/>
            <p:nvPr/>
          </p:nvGrpSpPr>
          <p:grpSpPr>
            <a:xfrm rot="-5400000">
              <a:off x="7989266" y="211224"/>
              <a:ext cx="883262" cy="242091"/>
              <a:chOff x="2300350" y="2601250"/>
              <a:chExt cx="2275275" cy="623625"/>
            </a:xfrm>
          </p:grpSpPr>
          <p:sp>
            <p:nvSpPr>
              <p:cNvPr id="1348" name="Google Shape;1348;p17"/>
              <p:cNvSpPr/>
              <p:nvPr/>
            </p:nvSpPr>
            <p:spPr>
              <a:xfrm>
                <a:off x="2300350" y="2601250"/>
                <a:ext cx="392100" cy="623625"/>
              </a:xfrm>
              <a:custGeom>
                <a:avLst/>
                <a:gdLst/>
                <a:ahLst/>
                <a:cxnLst/>
                <a:rect l="l" t="t" r="r" b="b"/>
                <a:pathLst>
                  <a:path w="15684" h="24945" extrusionOk="0">
                    <a:moveTo>
                      <a:pt x="12720" y="0"/>
                    </a:moveTo>
                    <a:cubicBezTo>
                      <a:pt x="13337" y="0"/>
                      <a:pt x="14078" y="247"/>
                      <a:pt x="14572" y="741"/>
                    </a:cubicBezTo>
                    <a:cubicBezTo>
                      <a:pt x="15684" y="1852"/>
                      <a:pt x="15684" y="3581"/>
                      <a:pt x="14572" y="4569"/>
                    </a:cubicBezTo>
                    <a:lnTo>
                      <a:pt x="6792" y="12349"/>
                    </a:lnTo>
                    <a:lnTo>
                      <a:pt x="14572" y="20128"/>
                    </a:lnTo>
                    <a:cubicBezTo>
                      <a:pt x="15684" y="21240"/>
                      <a:pt x="15684" y="22845"/>
                      <a:pt x="14572" y="23957"/>
                    </a:cubicBezTo>
                    <a:cubicBezTo>
                      <a:pt x="13584" y="24944"/>
                      <a:pt x="11855" y="24944"/>
                      <a:pt x="10744" y="23957"/>
                    </a:cubicBezTo>
                    <a:lnTo>
                      <a:pt x="1112" y="14325"/>
                    </a:lnTo>
                    <a:cubicBezTo>
                      <a:pt x="1" y="13213"/>
                      <a:pt x="1" y="11484"/>
                      <a:pt x="1112" y="10496"/>
                    </a:cubicBezTo>
                    <a:lnTo>
                      <a:pt x="10744" y="741"/>
                    </a:lnTo>
                    <a:cubicBezTo>
                      <a:pt x="11361" y="247"/>
                      <a:pt x="11979" y="0"/>
                      <a:pt x="127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17"/>
              <p:cNvSpPr/>
              <p:nvPr/>
            </p:nvSpPr>
            <p:spPr>
              <a:xfrm>
                <a:off x="2680075" y="2601250"/>
                <a:ext cx="389025" cy="623625"/>
              </a:xfrm>
              <a:custGeom>
                <a:avLst/>
                <a:gdLst/>
                <a:ahLst/>
                <a:cxnLst/>
                <a:rect l="l" t="t" r="r" b="b"/>
                <a:pathLst>
                  <a:path w="15561" h="24945" extrusionOk="0">
                    <a:moveTo>
                      <a:pt x="12596" y="0"/>
                    </a:moveTo>
                    <a:cubicBezTo>
                      <a:pt x="13337" y="0"/>
                      <a:pt x="13955" y="247"/>
                      <a:pt x="14449" y="741"/>
                    </a:cubicBezTo>
                    <a:cubicBezTo>
                      <a:pt x="15560" y="1852"/>
                      <a:pt x="15560" y="3581"/>
                      <a:pt x="14449" y="4569"/>
                    </a:cubicBezTo>
                    <a:lnTo>
                      <a:pt x="6669" y="12349"/>
                    </a:lnTo>
                    <a:lnTo>
                      <a:pt x="14449" y="20128"/>
                    </a:lnTo>
                    <a:cubicBezTo>
                      <a:pt x="15560" y="21240"/>
                      <a:pt x="15560" y="22845"/>
                      <a:pt x="14449" y="23957"/>
                    </a:cubicBezTo>
                    <a:cubicBezTo>
                      <a:pt x="13461" y="24944"/>
                      <a:pt x="11732" y="24944"/>
                      <a:pt x="10621" y="23957"/>
                    </a:cubicBezTo>
                    <a:lnTo>
                      <a:pt x="988" y="14325"/>
                    </a:lnTo>
                    <a:cubicBezTo>
                      <a:pt x="1" y="13213"/>
                      <a:pt x="1" y="11484"/>
                      <a:pt x="988" y="10496"/>
                    </a:cubicBezTo>
                    <a:lnTo>
                      <a:pt x="10621" y="741"/>
                    </a:lnTo>
                    <a:cubicBezTo>
                      <a:pt x="11238" y="247"/>
                      <a:pt x="11855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17"/>
              <p:cNvSpPr/>
              <p:nvPr/>
            </p:nvSpPr>
            <p:spPr>
              <a:xfrm>
                <a:off x="3056725" y="2601250"/>
                <a:ext cx="389000" cy="623625"/>
              </a:xfrm>
              <a:custGeom>
                <a:avLst/>
                <a:gdLst/>
                <a:ahLst/>
                <a:cxnLst/>
                <a:rect l="l" t="t" r="r" b="b"/>
                <a:pathLst>
                  <a:path w="15560" h="24945" extrusionOk="0">
                    <a:moveTo>
                      <a:pt x="12596" y="0"/>
                    </a:moveTo>
                    <a:cubicBezTo>
                      <a:pt x="13337" y="0"/>
                      <a:pt x="13954" y="247"/>
                      <a:pt x="14448" y="741"/>
                    </a:cubicBezTo>
                    <a:cubicBezTo>
                      <a:pt x="15559" y="1852"/>
                      <a:pt x="15559" y="3581"/>
                      <a:pt x="14448" y="4569"/>
                    </a:cubicBezTo>
                    <a:lnTo>
                      <a:pt x="6792" y="12349"/>
                    </a:lnTo>
                    <a:lnTo>
                      <a:pt x="14448" y="20128"/>
                    </a:lnTo>
                    <a:cubicBezTo>
                      <a:pt x="15559" y="21240"/>
                      <a:pt x="15559" y="22845"/>
                      <a:pt x="14448" y="23957"/>
                    </a:cubicBezTo>
                    <a:cubicBezTo>
                      <a:pt x="13460" y="24944"/>
                      <a:pt x="11731" y="24944"/>
                      <a:pt x="10743" y="23957"/>
                    </a:cubicBezTo>
                    <a:lnTo>
                      <a:pt x="988" y="14325"/>
                    </a:lnTo>
                    <a:cubicBezTo>
                      <a:pt x="0" y="13213"/>
                      <a:pt x="0" y="11484"/>
                      <a:pt x="988" y="10496"/>
                    </a:cubicBezTo>
                    <a:lnTo>
                      <a:pt x="10743" y="741"/>
                    </a:lnTo>
                    <a:cubicBezTo>
                      <a:pt x="11237" y="247"/>
                      <a:pt x="11855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17"/>
              <p:cNvSpPr/>
              <p:nvPr/>
            </p:nvSpPr>
            <p:spPr>
              <a:xfrm>
                <a:off x="3433350" y="2601250"/>
                <a:ext cx="389000" cy="623625"/>
              </a:xfrm>
              <a:custGeom>
                <a:avLst/>
                <a:gdLst/>
                <a:ahLst/>
                <a:cxnLst/>
                <a:rect l="l" t="t" r="r" b="b"/>
                <a:pathLst>
                  <a:path w="15560" h="24945" extrusionOk="0">
                    <a:moveTo>
                      <a:pt x="12596" y="0"/>
                    </a:moveTo>
                    <a:cubicBezTo>
                      <a:pt x="13337" y="0"/>
                      <a:pt x="13955" y="247"/>
                      <a:pt x="14572" y="741"/>
                    </a:cubicBezTo>
                    <a:cubicBezTo>
                      <a:pt x="15560" y="1852"/>
                      <a:pt x="15560" y="3581"/>
                      <a:pt x="14572" y="4569"/>
                    </a:cubicBezTo>
                    <a:lnTo>
                      <a:pt x="6792" y="12349"/>
                    </a:lnTo>
                    <a:lnTo>
                      <a:pt x="14572" y="20128"/>
                    </a:lnTo>
                    <a:cubicBezTo>
                      <a:pt x="15560" y="21240"/>
                      <a:pt x="15560" y="22845"/>
                      <a:pt x="14572" y="23957"/>
                    </a:cubicBezTo>
                    <a:cubicBezTo>
                      <a:pt x="13461" y="24944"/>
                      <a:pt x="11732" y="24944"/>
                      <a:pt x="10744" y="23957"/>
                    </a:cubicBezTo>
                    <a:lnTo>
                      <a:pt x="988" y="14325"/>
                    </a:lnTo>
                    <a:cubicBezTo>
                      <a:pt x="1" y="13213"/>
                      <a:pt x="1" y="11484"/>
                      <a:pt x="988" y="10496"/>
                    </a:cubicBezTo>
                    <a:lnTo>
                      <a:pt x="10744" y="741"/>
                    </a:lnTo>
                    <a:cubicBezTo>
                      <a:pt x="11238" y="247"/>
                      <a:pt x="11979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17"/>
              <p:cNvSpPr/>
              <p:nvPr/>
            </p:nvSpPr>
            <p:spPr>
              <a:xfrm>
                <a:off x="3810000" y="2601250"/>
                <a:ext cx="389000" cy="623625"/>
              </a:xfrm>
              <a:custGeom>
                <a:avLst/>
                <a:gdLst/>
                <a:ahLst/>
                <a:cxnLst/>
                <a:rect l="l" t="t" r="r" b="b"/>
                <a:pathLst>
                  <a:path w="15560" h="24945" extrusionOk="0">
                    <a:moveTo>
                      <a:pt x="12596" y="0"/>
                    </a:moveTo>
                    <a:cubicBezTo>
                      <a:pt x="13337" y="0"/>
                      <a:pt x="13954" y="247"/>
                      <a:pt x="14572" y="741"/>
                    </a:cubicBezTo>
                    <a:cubicBezTo>
                      <a:pt x="15559" y="1852"/>
                      <a:pt x="15559" y="3581"/>
                      <a:pt x="14572" y="4569"/>
                    </a:cubicBezTo>
                    <a:lnTo>
                      <a:pt x="6792" y="12349"/>
                    </a:lnTo>
                    <a:lnTo>
                      <a:pt x="14572" y="20128"/>
                    </a:lnTo>
                    <a:cubicBezTo>
                      <a:pt x="15559" y="21240"/>
                      <a:pt x="15559" y="22845"/>
                      <a:pt x="14572" y="23957"/>
                    </a:cubicBezTo>
                    <a:cubicBezTo>
                      <a:pt x="13460" y="24944"/>
                      <a:pt x="11731" y="24944"/>
                      <a:pt x="10743" y="23957"/>
                    </a:cubicBezTo>
                    <a:lnTo>
                      <a:pt x="988" y="14325"/>
                    </a:lnTo>
                    <a:cubicBezTo>
                      <a:pt x="0" y="13213"/>
                      <a:pt x="0" y="11484"/>
                      <a:pt x="988" y="10496"/>
                    </a:cubicBezTo>
                    <a:lnTo>
                      <a:pt x="10743" y="741"/>
                    </a:lnTo>
                    <a:cubicBezTo>
                      <a:pt x="11237" y="247"/>
                      <a:pt x="11978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17"/>
              <p:cNvSpPr/>
              <p:nvPr/>
            </p:nvSpPr>
            <p:spPr>
              <a:xfrm>
                <a:off x="4186625" y="2601250"/>
                <a:ext cx="389000" cy="623625"/>
              </a:xfrm>
              <a:custGeom>
                <a:avLst/>
                <a:gdLst/>
                <a:ahLst/>
                <a:cxnLst/>
                <a:rect l="l" t="t" r="r" b="b"/>
                <a:pathLst>
                  <a:path w="15560" h="24945" extrusionOk="0">
                    <a:moveTo>
                      <a:pt x="12596" y="0"/>
                    </a:moveTo>
                    <a:cubicBezTo>
                      <a:pt x="13337" y="0"/>
                      <a:pt x="13955" y="247"/>
                      <a:pt x="14572" y="741"/>
                    </a:cubicBezTo>
                    <a:cubicBezTo>
                      <a:pt x="15560" y="1852"/>
                      <a:pt x="15560" y="3581"/>
                      <a:pt x="14572" y="4569"/>
                    </a:cubicBezTo>
                    <a:lnTo>
                      <a:pt x="6792" y="12349"/>
                    </a:lnTo>
                    <a:lnTo>
                      <a:pt x="14572" y="20128"/>
                    </a:lnTo>
                    <a:cubicBezTo>
                      <a:pt x="15560" y="21240"/>
                      <a:pt x="15560" y="22845"/>
                      <a:pt x="14572" y="23957"/>
                    </a:cubicBezTo>
                    <a:cubicBezTo>
                      <a:pt x="13461" y="24944"/>
                      <a:pt x="11732" y="24944"/>
                      <a:pt x="10744" y="23957"/>
                    </a:cubicBezTo>
                    <a:lnTo>
                      <a:pt x="988" y="14325"/>
                    </a:lnTo>
                    <a:cubicBezTo>
                      <a:pt x="0" y="13213"/>
                      <a:pt x="0" y="11484"/>
                      <a:pt x="988" y="10496"/>
                    </a:cubicBezTo>
                    <a:lnTo>
                      <a:pt x="10744" y="741"/>
                    </a:lnTo>
                    <a:cubicBezTo>
                      <a:pt x="11238" y="247"/>
                      <a:pt x="11979" y="0"/>
                      <a:pt x="12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54" name="Google Shape;1354;p17"/>
          <p:cNvGrpSpPr/>
          <p:nvPr/>
        </p:nvGrpSpPr>
        <p:grpSpPr>
          <a:xfrm>
            <a:off x="2517607" y="-116370"/>
            <a:ext cx="1520982" cy="302065"/>
            <a:chOff x="5642557" y="-150670"/>
            <a:chExt cx="1520982" cy="302065"/>
          </a:xfrm>
        </p:grpSpPr>
        <p:sp>
          <p:nvSpPr>
            <p:cNvPr id="1355" name="Google Shape;1355;p17"/>
            <p:cNvSpPr/>
            <p:nvPr/>
          </p:nvSpPr>
          <p:spPr>
            <a:xfrm>
              <a:off x="5736006" y="-104304"/>
              <a:ext cx="1335611" cy="209364"/>
            </a:xfrm>
            <a:custGeom>
              <a:avLst/>
              <a:gdLst/>
              <a:ahLst/>
              <a:cxnLst/>
              <a:rect l="l" t="t" r="r" b="b"/>
              <a:pathLst>
                <a:path w="42863" h="6719" fill="none" extrusionOk="0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7"/>
            <p:cNvSpPr/>
            <p:nvPr/>
          </p:nvSpPr>
          <p:spPr>
            <a:xfrm>
              <a:off x="7071586" y="59442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7"/>
            <p:cNvSpPr/>
            <p:nvPr/>
          </p:nvSpPr>
          <p:spPr>
            <a:xfrm>
              <a:off x="7095517" y="84152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7"/>
            <p:cNvSpPr/>
            <p:nvPr/>
          </p:nvSpPr>
          <p:spPr>
            <a:xfrm>
              <a:off x="5642557" y="-150670"/>
              <a:ext cx="91953" cy="92732"/>
            </a:xfrm>
            <a:custGeom>
              <a:avLst/>
              <a:gdLst/>
              <a:ahLst/>
              <a:cxnLst/>
              <a:rect l="l" t="t" r="r" b="b"/>
              <a:pathLst>
                <a:path w="2951" h="2976" fill="none" extrusionOk="0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7"/>
            <p:cNvSpPr/>
            <p:nvPr/>
          </p:nvSpPr>
          <p:spPr>
            <a:xfrm>
              <a:off x="5666488" y="-125929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0" name="Google Shape;1360;p17"/>
          <p:cNvSpPr/>
          <p:nvPr/>
        </p:nvSpPr>
        <p:spPr>
          <a:xfrm rot="-5400000">
            <a:off x="341629" y="-34881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1" name="Google Shape;1361;p17"/>
          <p:cNvGrpSpPr/>
          <p:nvPr/>
        </p:nvGrpSpPr>
        <p:grpSpPr>
          <a:xfrm>
            <a:off x="4913901" y="675155"/>
            <a:ext cx="1252897" cy="51000"/>
            <a:chOff x="2915381" y="4104819"/>
            <a:chExt cx="1252897" cy="51000"/>
          </a:xfrm>
        </p:grpSpPr>
        <p:sp>
          <p:nvSpPr>
            <p:cNvPr id="1362" name="Google Shape;1362;p17"/>
            <p:cNvSpPr/>
            <p:nvPr/>
          </p:nvSpPr>
          <p:spPr>
            <a:xfrm>
              <a:off x="2915381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7"/>
            <p:cNvSpPr/>
            <p:nvPr/>
          </p:nvSpPr>
          <p:spPr>
            <a:xfrm>
              <a:off x="3007850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7"/>
            <p:cNvSpPr/>
            <p:nvPr/>
          </p:nvSpPr>
          <p:spPr>
            <a:xfrm>
              <a:off x="3100319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7"/>
            <p:cNvSpPr/>
            <p:nvPr/>
          </p:nvSpPr>
          <p:spPr>
            <a:xfrm>
              <a:off x="3192788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7"/>
            <p:cNvSpPr/>
            <p:nvPr/>
          </p:nvSpPr>
          <p:spPr>
            <a:xfrm>
              <a:off x="328525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7"/>
            <p:cNvSpPr/>
            <p:nvPr/>
          </p:nvSpPr>
          <p:spPr>
            <a:xfrm>
              <a:off x="3377726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7"/>
            <p:cNvSpPr/>
            <p:nvPr/>
          </p:nvSpPr>
          <p:spPr>
            <a:xfrm>
              <a:off x="3470195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7"/>
            <p:cNvSpPr/>
            <p:nvPr/>
          </p:nvSpPr>
          <p:spPr>
            <a:xfrm>
              <a:off x="3562664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7"/>
            <p:cNvSpPr/>
            <p:nvPr/>
          </p:nvSpPr>
          <p:spPr>
            <a:xfrm>
              <a:off x="3655133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7"/>
            <p:cNvSpPr/>
            <p:nvPr/>
          </p:nvSpPr>
          <p:spPr>
            <a:xfrm>
              <a:off x="3747602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7"/>
            <p:cNvSpPr/>
            <p:nvPr/>
          </p:nvSpPr>
          <p:spPr>
            <a:xfrm>
              <a:off x="38400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7"/>
            <p:cNvSpPr/>
            <p:nvPr/>
          </p:nvSpPr>
          <p:spPr>
            <a:xfrm>
              <a:off x="39324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7"/>
            <p:cNvSpPr/>
            <p:nvPr/>
          </p:nvSpPr>
          <p:spPr>
            <a:xfrm>
              <a:off x="40248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7"/>
            <p:cNvSpPr/>
            <p:nvPr/>
          </p:nvSpPr>
          <p:spPr>
            <a:xfrm>
              <a:off x="41172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6" name="Google Shape;1376;p17"/>
          <p:cNvSpPr/>
          <p:nvPr/>
        </p:nvSpPr>
        <p:spPr>
          <a:xfrm rot="5400000">
            <a:off x="8208387" y="4204126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7" name="Google Shape;1377;p17"/>
          <p:cNvSpPr/>
          <p:nvPr/>
        </p:nvSpPr>
        <p:spPr>
          <a:xfrm rot="10800000">
            <a:off x="1362311" y="4240075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8" name="Google Shape;1378;p17"/>
          <p:cNvGrpSpPr/>
          <p:nvPr/>
        </p:nvGrpSpPr>
        <p:grpSpPr>
          <a:xfrm>
            <a:off x="5600407" y="4993736"/>
            <a:ext cx="1520982" cy="302065"/>
            <a:chOff x="5642557" y="-150670"/>
            <a:chExt cx="1520982" cy="302065"/>
          </a:xfrm>
        </p:grpSpPr>
        <p:sp>
          <p:nvSpPr>
            <p:cNvPr id="1379" name="Google Shape;1379;p17"/>
            <p:cNvSpPr/>
            <p:nvPr/>
          </p:nvSpPr>
          <p:spPr>
            <a:xfrm>
              <a:off x="5736006" y="-104304"/>
              <a:ext cx="1335611" cy="209364"/>
            </a:xfrm>
            <a:custGeom>
              <a:avLst/>
              <a:gdLst/>
              <a:ahLst/>
              <a:cxnLst/>
              <a:rect l="l" t="t" r="r" b="b"/>
              <a:pathLst>
                <a:path w="42863" h="6719" fill="none" extrusionOk="0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7"/>
            <p:cNvSpPr/>
            <p:nvPr/>
          </p:nvSpPr>
          <p:spPr>
            <a:xfrm>
              <a:off x="7071586" y="59442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7"/>
            <p:cNvSpPr/>
            <p:nvPr/>
          </p:nvSpPr>
          <p:spPr>
            <a:xfrm>
              <a:off x="7095517" y="84152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7"/>
            <p:cNvSpPr/>
            <p:nvPr/>
          </p:nvSpPr>
          <p:spPr>
            <a:xfrm>
              <a:off x="5642557" y="-150670"/>
              <a:ext cx="91953" cy="92732"/>
            </a:xfrm>
            <a:custGeom>
              <a:avLst/>
              <a:gdLst/>
              <a:ahLst/>
              <a:cxnLst/>
              <a:rect l="l" t="t" r="r" b="b"/>
              <a:pathLst>
                <a:path w="2951" h="2976" fill="none" extrusionOk="0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7"/>
            <p:cNvSpPr/>
            <p:nvPr/>
          </p:nvSpPr>
          <p:spPr>
            <a:xfrm>
              <a:off x="5666488" y="-125929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4" name="Google Shape;1384;p17"/>
          <p:cNvGrpSpPr/>
          <p:nvPr/>
        </p:nvGrpSpPr>
        <p:grpSpPr>
          <a:xfrm rot="5400000">
            <a:off x="8900" y="1773425"/>
            <a:ext cx="98902" cy="553090"/>
            <a:chOff x="4898850" y="4820550"/>
            <a:chExt cx="98902" cy="553090"/>
          </a:xfrm>
        </p:grpSpPr>
        <p:sp>
          <p:nvSpPr>
            <p:cNvPr id="1385" name="Google Shape;1385;p17"/>
            <p:cNvSpPr/>
            <p:nvPr/>
          </p:nvSpPr>
          <p:spPr>
            <a:xfrm>
              <a:off x="4898850" y="4820550"/>
              <a:ext cx="98902" cy="98902"/>
            </a:xfrm>
            <a:custGeom>
              <a:avLst/>
              <a:gdLst/>
              <a:ahLst/>
              <a:cxnLst/>
              <a:rect l="l" t="t" r="r" b="b"/>
              <a:pathLst>
                <a:path w="3174" h="3174" fill="none" extrusionOk="0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7"/>
            <p:cNvSpPr/>
            <p:nvPr/>
          </p:nvSpPr>
          <p:spPr>
            <a:xfrm>
              <a:off x="4924339" y="4847971"/>
              <a:ext cx="46366" cy="43094"/>
            </a:xfrm>
            <a:custGeom>
              <a:avLst/>
              <a:gdLst/>
              <a:ahLst/>
              <a:cxnLst/>
              <a:rect l="l" t="t" r="r" b="b"/>
              <a:pathLst>
                <a:path w="1488" h="1383" extrusionOk="0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7"/>
            <p:cNvSpPr/>
            <p:nvPr/>
          </p:nvSpPr>
          <p:spPr>
            <a:xfrm>
              <a:off x="4901935" y="5281687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7"/>
            <p:cNvSpPr/>
            <p:nvPr/>
          </p:nvSpPr>
          <p:spPr>
            <a:xfrm>
              <a:off x="4925866" y="5306428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7"/>
            <p:cNvSpPr/>
            <p:nvPr/>
          </p:nvSpPr>
          <p:spPr>
            <a:xfrm>
              <a:off x="4942100" y="4917862"/>
              <a:ext cx="31" cy="358465"/>
            </a:xfrm>
            <a:custGeom>
              <a:avLst/>
              <a:gdLst/>
              <a:ahLst/>
              <a:cxnLst/>
              <a:rect l="l" t="t" r="r" b="b"/>
              <a:pathLst>
                <a:path w="1" h="11504" fill="none" extrusionOk="0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BLANK_16"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1" name="Google Shape;1391;p18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1392" name="Google Shape;1392;p18"/>
            <p:cNvSpPr/>
            <p:nvPr/>
          </p:nvSpPr>
          <p:spPr>
            <a:xfrm>
              <a:off x="597550" y="48936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8"/>
            <p:cNvSpPr/>
            <p:nvPr/>
          </p:nvSpPr>
          <p:spPr>
            <a:xfrm>
              <a:off x="597550" y="47803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8"/>
            <p:cNvSpPr/>
            <p:nvPr/>
          </p:nvSpPr>
          <p:spPr>
            <a:xfrm>
              <a:off x="597550" y="46671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8"/>
            <p:cNvSpPr/>
            <p:nvPr/>
          </p:nvSpPr>
          <p:spPr>
            <a:xfrm>
              <a:off x="597550" y="45539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8"/>
            <p:cNvSpPr/>
            <p:nvPr/>
          </p:nvSpPr>
          <p:spPr>
            <a:xfrm>
              <a:off x="597550" y="44414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8"/>
            <p:cNvSpPr/>
            <p:nvPr/>
          </p:nvSpPr>
          <p:spPr>
            <a:xfrm>
              <a:off x="597550" y="43282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8"/>
            <p:cNvSpPr/>
            <p:nvPr/>
          </p:nvSpPr>
          <p:spPr>
            <a:xfrm>
              <a:off x="597550" y="42150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8"/>
            <p:cNvSpPr/>
            <p:nvPr/>
          </p:nvSpPr>
          <p:spPr>
            <a:xfrm>
              <a:off x="597550" y="41018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8"/>
            <p:cNvSpPr/>
            <p:nvPr/>
          </p:nvSpPr>
          <p:spPr>
            <a:xfrm>
              <a:off x="597550" y="39885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8"/>
            <p:cNvSpPr/>
            <p:nvPr/>
          </p:nvSpPr>
          <p:spPr>
            <a:xfrm>
              <a:off x="597550" y="38753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8"/>
            <p:cNvSpPr/>
            <p:nvPr/>
          </p:nvSpPr>
          <p:spPr>
            <a:xfrm>
              <a:off x="597550" y="37621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8"/>
            <p:cNvSpPr/>
            <p:nvPr/>
          </p:nvSpPr>
          <p:spPr>
            <a:xfrm>
              <a:off x="597550" y="36496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8"/>
            <p:cNvSpPr/>
            <p:nvPr/>
          </p:nvSpPr>
          <p:spPr>
            <a:xfrm>
              <a:off x="597550" y="35364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8"/>
            <p:cNvSpPr/>
            <p:nvPr/>
          </p:nvSpPr>
          <p:spPr>
            <a:xfrm>
              <a:off x="597550" y="34232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8"/>
            <p:cNvSpPr/>
            <p:nvPr/>
          </p:nvSpPr>
          <p:spPr>
            <a:xfrm>
              <a:off x="597550" y="33100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8"/>
            <p:cNvSpPr/>
            <p:nvPr/>
          </p:nvSpPr>
          <p:spPr>
            <a:xfrm>
              <a:off x="597550" y="31967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8"/>
            <p:cNvSpPr/>
            <p:nvPr/>
          </p:nvSpPr>
          <p:spPr>
            <a:xfrm>
              <a:off x="597550" y="30835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8"/>
            <p:cNvSpPr/>
            <p:nvPr/>
          </p:nvSpPr>
          <p:spPr>
            <a:xfrm>
              <a:off x="597550" y="29703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8"/>
            <p:cNvSpPr/>
            <p:nvPr/>
          </p:nvSpPr>
          <p:spPr>
            <a:xfrm>
              <a:off x="597550" y="28578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8"/>
            <p:cNvSpPr/>
            <p:nvPr/>
          </p:nvSpPr>
          <p:spPr>
            <a:xfrm>
              <a:off x="597550" y="27446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8"/>
            <p:cNvSpPr/>
            <p:nvPr/>
          </p:nvSpPr>
          <p:spPr>
            <a:xfrm>
              <a:off x="597550" y="263140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8"/>
            <p:cNvSpPr/>
            <p:nvPr/>
          </p:nvSpPr>
          <p:spPr>
            <a:xfrm>
              <a:off x="597550" y="251817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8"/>
            <p:cNvSpPr/>
            <p:nvPr/>
          </p:nvSpPr>
          <p:spPr>
            <a:xfrm>
              <a:off x="597550" y="240495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8"/>
            <p:cNvSpPr/>
            <p:nvPr/>
          </p:nvSpPr>
          <p:spPr>
            <a:xfrm>
              <a:off x="597550" y="22917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8"/>
            <p:cNvSpPr/>
            <p:nvPr/>
          </p:nvSpPr>
          <p:spPr>
            <a:xfrm>
              <a:off x="597550" y="21792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8"/>
            <p:cNvSpPr/>
            <p:nvPr/>
          </p:nvSpPr>
          <p:spPr>
            <a:xfrm>
              <a:off x="597550" y="20660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8"/>
            <p:cNvSpPr/>
            <p:nvPr/>
          </p:nvSpPr>
          <p:spPr>
            <a:xfrm>
              <a:off x="597550" y="19528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8"/>
            <p:cNvSpPr/>
            <p:nvPr/>
          </p:nvSpPr>
          <p:spPr>
            <a:xfrm>
              <a:off x="597550" y="18396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8"/>
            <p:cNvSpPr/>
            <p:nvPr/>
          </p:nvSpPr>
          <p:spPr>
            <a:xfrm>
              <a:off x="597550" y="17263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8"/>
            <p:cNvSpPr/>
            <p:nvPr/>
          </p:nvSpPr>
          <p:spPr>
            <a:xfrm>
              <a:off x="597550" y="161315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8"/>
            <p:cNvSpPr/>
            <p:nvPr/>
          </p:nvSpPr>
          <p:spPr>
            <a:xfrm>
              <a:off x="597550" y="14999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8"/>
            <p:cNvSpPr/>
            <p:nvPr/>
          </p:nvSpPr>
          <p:spPr>
            <a:xfrm>
              <a:off x="597550" y="13874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8"/>
            <p:cNvSpPr/>
            <p:nvPr/>
          </p:nvSpPr>
          <p:spPr>
            <a:xfrm>
              <a:off x="597550" y="12742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8"/>
            <p:cNvSpPr/>
            <p:nvPr/>
          </p:nvSpPr>
          <p:spPr>
            <a:xfrm>
              <a:off x="597550" y="11610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8"/>
            <p:cNvSpPr/>
            <p:nvPr/>
          </p:nvSpPr>
          <p:spPr>
            <a:xfrm>
              <a:off x="597550" y="10478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8"/>
            <p:cNvSpPr/>
            <p:nvPr/>
          </p:nvSpPr>
          <p:spPr>
            <a:xfrm>
              <a:off x="597550" y="9345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8"/>
            <p:cNvSpPr/>
            <p:nvPr/>
          </p:nvSpPr>
          <p:spPr>
            <a:xfrm>
              <a:off x="597550" y="8213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8"/>
            <p:cNvSpPr/>
            <p:nvPr/>
          </p:nvSpPr>
          <p:spPr>
            <a:xfrm>
              <a:off x="597550" y="7081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0" name="Google Shape;1430;p18"/>
          <p:cNvSpPr txBox="1">
            <a:spLocks noGrp="1"/>
          </p:cNvSpPr>
          <p:nvPr>
            <p:ph type="title"/>
          </p:nvPr>
        </p:nvSpPr>
        <p:spPr>
          <a:xfrm>
            <a:off x="865500" y="1323677"/>
            <a:ext cx="4166100" cy="572700"/>
          </a:xfrm>
          <a:prstGeom prst="rect">
            <a:avLst/>
          </a:prstGeom>
          <a:effectLst>
            <a:outerShdw blurRad="85725" algn="bl" rotWithShape="0">
              <a:schemeClr val="accent2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431" name="Google Shape;1431;p18"/>
          <p:cNvSpPr txBox="1">
            <a:spLocks noGrp="1"/>
          </p:cNvSpPr>
          <p:nvPr>
            <p:ph type="subTitle" idx="1"/>
          </p:nvPr>
        </p:nvSpPr>
        <p:spPr>
          <a:xfrm>
            <a:off x="865500" y="1966252"/>
            <a:ext cx="4166100" cy="191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432" name="Google Shape;1432;p18"/>
          <p:cNvGrpSpPr/>
          <p:nvPr/>
        </p:nvGrpSpPr>
        <p:grpSpPr>
          <a:xfrm rot="5400000">
            <a:off x="-74785" y="2017490"/>
            <a:ext cx="883262" cy="242091"/>
            <a:chOff x="2300350" y="2601250"/>
            <a:chExt cx="2275275" cy="623625"/>
          </a:xfrm>
        </p:grpSpPr>
        <p:sp>
          <p:nvSpPr>
            <p:cNvPr id="1433" name="Google Shape;1433;p18"/>
            <p:cNvSpPr/>
            <p:nvPr/>
          </p:nvSpPr>
          <p:spPr>
            <a:xfrm>
              <a:off x="2300350" y="2601250"/>
              <a:ext cx="392100" cy="623625"/>
            </a:xfrm>
            <a:custGeom>
              <a:avLst/>
              <a:gdLst/>
              <a:ahLst/>
              <a:cxnLst/>
              <a:rect l="l" t="t" r="r" b="b"/>
              <a:pathLst>
                <a:path w="15684" h="24945" extrusionOk="0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8"/>
            <p:cNvSpPr/>
            <p:nvPr/>
          </p:nvSpPr>
          <p:spPr>
            <a:xfrm>
              <a:off x="2680075" y="2601250"/>
              <a:ext cx="389025" cy="623625"/>
            </a:xfrm>
            <a:custGeom>
              <a:avLst/>
              <a:gdLst/>
              <a:ahLst/>
              <a:cxnLst/>
              <a:rect l="l" t="t" r="r" b="b"/>
              <a:pathLst>
                <a:path w="15561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8"/>
            <p:cNvSpPr/>
            <p:nvPr/>
          </p:nvSpPr>
          <p:spPr>
            <a:xfrm>
              <a:off x="30567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8"/>
            <p:cNvSpPr/>
            <p:nvPr/>
          </p:nvSpPr>
          <p:spPr>
            <a:xfrm>
              <a:off x="343335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8"/>
            <p:cNvSpPr/>
            <p:nvPr/>
          </p:nvSpPr>
          <p:spPr>
            <a:xfrm>
              <a:off x="381000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8"/>
            <p:cNvSpPr/>
            <p:nvPr/>
          </p:nvSpPr>
          <p:spPr>
            <a:xfrm>
              <a:off x="41866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9" name="Google Shape;1439;p18"/>
          <p:cNvGrpSpPr/>
          <p:nvPr/>
        </p:nvGrpSpPr>
        <p:grpSpPr>
          <a:xfrm>
            <a:off x="2272907" y="-131145"/>
            <a:ext cx="1520982" cy="302065"/>
            <a:chOff x="5642557" y="-150670"/>
            <a:chExt cx="1520982" cy="302065"/>
          </a:xfrm>
        </p:grpSpPr>
        <p:sp>
          <p:nvSpPr>
            <p:cNvPr id="1440" name="Google Shape;1440;p18"/>
            <p:cNvSpPr/>
            <p:nvPr/>
          </p:nvSpPr>
          <p:spPr>
            <a:xfrm>
              <a:off x="5736006" y="-104304"/>
              <a:ext cx="1335611" cy="209364"/>
            </a:xfrm>
            <a:custGeom>
              <a:avLst/>
              <a:gdLst/>
              <a:ahLst/>
              <a:cxnLst/>
              <a:rect l="l" t="t" r="r" b="b"/>
              <a:pathLst>
                <a:path w="42863" h="6719" fill="none" extrusionOk="0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8"/>
            <p:cNvSpPr/>
            <p:nvPr/>
          </p:nvSpPr>
          <p:spPr>
            <a:xfrm>
              <a:off x="7071586" y="59442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8"/>
            <p:cNvSpPr/>
            <p:nvPr/>
          </p:nvSpPr>
          <p:spPr>
            <a:xfrm>
              <a:off x="7095517" y="84152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8"/>
            <p:cNvSpPr/>
            <p:nvPr/>
          </p:nvSpPr>
          <p:spPr>
            <a:xfrm>
              <a:off x="5642557" y="-150670"/>
              <a:ext cx="91953" cy="92732"/>
            </a:xfrm>
            <a:custGeom>
              <a:avLst/>
              <a:gdLst/>
              <a:ahLst/>
              <a:cxnLst/>
              <a:rect l="l" t="t" r="r" b="b"/>
              <a:pathLst>
                <a:path w="2951" h="2976" fill="none" extrusionOk="0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8"/>
            <p:cNvSpPr/>
            <p:nvPr/>
          </p:nvSpPr>
          <p:spPr>
            <a:xfrm>
              <a:off x="5666488" y="-125929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5" name="Google Shape;1445;p18"/>
          <p:cNvGrpSpPr/>
          <p:nvPr/>
        </p:nvGrpSpPr>
        <p:grpSpPr>
          <a:xfrm rot="5400000">
            <a:off x="85100" y="3794850"/>
            <a:ext cx="98902" cy="553090"/>
            <a:chOff x="4898850" y="4820550"/>
            <a:chExt cx="98902" cy="553090"/>
          </a:xfrm>
        </p:grpSpPr>
        <p:sp>
          <p:nvSpPr>
            <p:cNvPr id="1446" name="Google Shape;1446;p18"/>
            <p:cNvSpPr/>
            <p:nvPr/>
          </p:nvSpPr>
          <p:spPr>
            <a:xfrm>
              <a:off x="4898850" y="4820550"/>
              <a:ext cx="98902" cy="98902"/>
            </a:xfrm>
            <a:custGeom>
              <a:avLst/>
              <a:gdLst/>
              <a:ahLst/>
              <a:cxnLst/>
              <a:rect l="l" t="t" r="r" b="b"/>
              <a:pathLst>
                <a:path w="3174" h="3174" fill="none" extrusionOk="0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8"/>
            <p:cNvSpPr/>
            <p:nvPr/>
          </p:nvSpPr>
          <p:spPr>
            <a:xfrm>
              <a:off x="4924339" y="4847971"/>
              <a:ext cx="46366" cy="43094"/>
            </a:xfrm>
            <a:custGeom>
              <a:avLst/>
              <a:gdLst/>
              <a:ahLst/>
              <a:cxnLst/>
              <a:rect l="l" t="t" r="r" b="b"/>
              <a:pathLst>
                <a:path w="1488" h="1383" extrusionOk="0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8"/>
            <p:cNvSpPr/>
            <p:nvPr/>
          </p:nvSpPr>
          <p:spPr>
            <a:xfrm>
              <a:off x="4901935" y="5281687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8"/>
            <p:cNvSpPr/>
            <p:nvPr/>
          </p:nvSpPr>
          <p:spPr>
            <a:xfrm>
              <a:off x="4925866" y="5306428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8"/>
            <p:cNvSpPr/>
            <p:nvPr/>
          </p:nvSpPr>
          <p:spPr>
            <a:xfrm>
              <a:off x="4942100" y="4917862"/>
              <a:ext cx="31" cy="358465"/>
            </a:xfrm>
            <a:custGeom>
              <a:avLst/>
              <a:gdLst/>
              <a:ahLst/>
              <a:cxnLst/>
              <a:rect l="l" t="t" r="r" b="b"/>
              <a:pathLst>
                <a:path w="1" h="11504" fill="none" extrusionOk="0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51" name="Google Shape;1451;p18"/>
          <p:cNvSpPr/>
          <p:nvPr/>
        </p:nvSpPr>
        <p:spPr>
          <a:xfrm>
            <a:off x="538387" y="-269186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18"/>
          <p:cNvSpPr/>
          <p:nvPr/>
        </p:nvSpPr>
        <p:spPr>
          <a:xfrm rot="10800000">
            <a:off x="8557211" y="3859075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18"/>
          <p:cNvSpPr/>
          <p:nvPr/>
        </p:nvSpPr>
        <p:spPr>
          <a:xfrm rot="5400000">
            <a:off x="8206162" y="-34881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18"/>
          <p:cNvGrpSpPr/>
          <p:nvPr/>
        </p:nvGrpSpPr>
        <p:grpSpPr>
          <a:xfrm rot="5400000">
            <a:off x="8083957" y="246162"/>
            <a:ext cx="1520982" cy="302065"/>
            <a:chOff x="5642557" y="-150670"/>
            <a:chExt cx="1520982" cy="302065"/>
          </a:xfrm>
        </p:grpSpPr>
        <p:sp>
          <p:nvSpPr>
            <p:cNvPr id="1455" name="Google Shape;1455;p18"/>
            <p:cNvSpPr/>
            <p:nvPr/>
          </p:nvSpPr>
          <p:spPr>
            <a:xfrm>
              <a:off x="5736006" y="-104304"/>
              <a:ext cx="1335611" cy="209364"/>
            </a:xfrm>
            <a:custGeom>
              <a:avLst/>
              <a:gdLst/>
              <a:ahLst/>
              <a:cxnLst/>
              <a:rect l="l" t="t" r="r" b="b"/>
              <a:pathLst>
                <a:path w="42863" h="6719" fill="none" extrusionOk="0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8"/>
            <p:cNvSpPr/>
            <p:nvPr/>
          </p:nvSpPr>
          <p:spPr>
            <a:xfrm>
              <a:off x="7071586" y="59442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8"/>
            <p:cNvSpPr/>
            <p:nvPr/>
          </p:nvSpPr>
          <p:spPr>
            <a:xfrm>
              <a:off x="7095517" y="84152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8"/>
            <p:cNvSpPr/>
            <p:nvPr/>
          </p:nvSpPr>
          <p:spPr>
            <a:xfrm>
              <a:off x="5642557" y="-150670"/>
              <a:ext cx="91953" cy="92732"/>
            </a:xfrm>
            <a:custGeom>
              <a:avLst/>
              <a:gdLst/>
              <a:ahLst/>
              <a:cxnLst/>
              <a:rect l="l" t="t" r="r" b="b"/>
              <a:pathLst>
                <a:path w="2951" h="2976" fill="none" extrusionOk="0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8"/>
            <p:cNvSpPr/>
            <p:nvPr/>
          </p:nvSpPr>
          <p:spPr>
            <a:xfrm>
              <a:off x="5666488" y="-125929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0" name="Google Shape;1460;p18"/>
          <p:cNvGrpSpPr/>
          <p:nvPr/>
        </p:nvGrpSpPr>
        <p:grpSpPr>
          <a:xfrm>
            <a:off x="-240856" y="4335989"/>
            <a:ext cx="1525280" cy="586800"/>
            <a:chOff x="-240856" y="4335989"/>
            <a:chExt cx="1525280" cy="586800"/>
          </a:xfrm>
        </p:grpSpPr>
        <p:sp>
          <p:nvSpPr>
            <p:cNvPr id="1461" name="Google Shape;1461;p18"/>
            <p:cNvSpPr/>
            <p:nvPr/>
          </p:nvSpPr>
          <p:spPr>
            <a:xfrm rot="-5400000">
              <a:off x="348812" y="3987176"/>
              <a:ext cx="586800" cy="1284425"/>
            </a:xfrm>
            <a:prstGeom prst="flowChartOffpageConnector">
              <a:avLst/>
            </a:prstGeom>
            <a:gradFill>
              <a:gsLst>
                <a:gs pos="0">
                  <a:schemeClr val="accent4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62" name="Google Shape;1462;p18"/>
            <p:cNvGrpSpPr/>
            <p:nvPr/>
          </p:nvGrpSpPr>
          <p:grpSpPr>
            <a:xfrm>
              <a:off x="-240856" y="4562421"/>
              <a:ext cx="1105976" cy="133969"/>
              <a:chOff x="8183182" y="663852"/>
              <a:chExt cx="1475028" cy="178673"/>
            </a:xfrm>
          </p:grpSpPr>
          <p:grpSp>
            <p:nvGrpSpPr>
              <p:cNvPr id="1463" name="Google Shape;1463;p18"/>
              <p:cNvGrpSpPr/>
              <p:nvPr/>
            </p:nvGrpSpPr>
            <p:grpSpPr>
              <a:xfrm>
                <a:off x="8183182" y="774425"/>
                <a:ext cx="1178025" cy="68100"/>
                <a:chOff x="2024450" y="204150"/>
                <a:chExt cx="1178025" cy="68100"/>
              </a:xfrm>
            </p:grpSpPr>
            <p:sp>
              <p:nvSpPr>
                <p:cNvPr id="1464" name="Google Shape;1464;p18"/>
                <p:cNvSpPr/>
                <p:nvPr/>
              </p:nvSpPr>
              <p:spPr>
                <a:xfrm>
                  <a:off x="20244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5" name="Google Shape;1465;p18"/>
                <p:cNvSpPr/>
                <p:nvPr/>
              </p:nvSpPr>
              <p:spPr>
                <a:xfrm>
                  <a:off x="21477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6" name="Google Shape;1466;p18"/>
                <p:cNvSpPr/>
                <p:nvPr/>
              </p:nvSpPr>
              <p:spPr>
                <a:xfrm>
                  <a:off x="227110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7" name="Google Shape;1467;p18"/>
                <p:cNvSpPr/>
                <p:nvPr/>
              </p:nvSpPr>
              <p:spPr>
                <a:xfrm>
                  <a:off x="239442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8" name="Google Shape;1468;p18"/>
                <p:cNvSpPr/>
                <p:nvPr/>
              </p:nvSpPr>
              <p:spPr>
                <a:xfrm>
                  <a:off x="25177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9" name="Google Shape;1469;p18"/>
                <p:cNvSpPr/>
                <p:nvPr/>
              </p:nvSpPr>
              <p:spPr>
                <a:xfrm>
                  <a:off x="26410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0" name="Google Shape;1470;p18"/>
                <p:cNvSpPr/>
                <p:nvPr/>
              </p:nvSpPr>
              <p:spPr>
                <a:xfrm>
                  <a:off x="276440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1" name="Google Shape;1471;p18"/>
                <p:cNvSpPr/>
                <p:nvPr/>
              </p:nvSpPr>
              <p:spPr>
                <a:xfrm>
                  <a:off x="288772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2" name="Google Shape;1472;p18"/>
                <p:cNvSpPr/>
                <p:nvPr/>
              </p:nvSpPr>
              <p:spPr>
                <a:xfrm>
                  <a:off x="30110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3" name="Google Shape;1473;p18"/>
                <p:cNvSpPr/>
                <p:nvPr/>
              </p:nvSpPr>
              <p:spPr>
                <a:xfrm>
                  <a:off x="31343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74" name="Google Shape;1474;p18"/>
              <p:cNvGrpSpPr/>
              <p:nvPr/>
            </p:nvGrpSpPr>
            <p:grpSpPr>
              <a:xfrm>
                <a:off x="8480185" y="663852"/>
                <a:ext cx="1178025" cy="68100"/>
                <a:chOff x="2024450" y="204150"/>
                <a:chExt cx="1178025" cy="68100"/>
              </a:xfrm>
            </p:grpSpPr>
            <p:sp>
              <p:nvSpPr>
                <p:cNvPr id="1475" name="Google Shape;1475;p18"/>
                <p:cNvSpPr/>
                <p:nvPr/>
              </p:nvSpPr>
              <p:spPr>
                <a:xfrm>
                  <a:off x="20244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6" name="Google Shape;1476;p18"/>
                <p:cNvSpPr/>
                <p:nvPr/>
              </p:nvSpPr>
              <p:spPr>
                <a:xfrm>
                  <a:off x="21477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7" name="Google Shape;1477;p18"/>
                <p:cNvSpPr/>
                <p:nvPr/>
              </p:nvSpPr>
              <p:spPr>
                <a:xfrm>
                  <a:off x="227110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8" name="Google Shape;1478;p18"/>
                <p:cNvSpPr/>
                <p:nvPr/>
              </p:nvSpPr>
              <p:spPr>
                <a:xfrm>
                  <a:off x="239442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9" name="Google Shape;1479;p18"/>
                <p:cNvSpPr/>
                <p:nvPr/>
              </p:nvSpPr>
              <p:spPr>
                <a:xfrm>
                  <a:off x="25177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0" name="Google Shape;1480;p18"/>
                <p:cNvSpPr/>
                <p:nvPr/>
              </p:nvSpPr>
              <p:spPr>
                <a:xfrm>
                  <a:off x="26410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1" name="Google Shape;1481;p18"/>
                <p:cNvSpPr/>
                <p:nvPr/>
              </p:nvSpPr>
              <p:spPr>
                <a:xfrm>
                  <a:off x="276440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2" name="Google Shape;1482;p18"/>
                <p:cNvSpPr/>
                <p:nvPr/>
              </p:nvSpPr>
              <p:spPr>
                <a:xfrm>
                  <a:off x="288772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3" name="Google Shape;1483;p18"/>
                <p:cNvSpPr/>
                <p:nvPr/>
              </p:nvSpPr>
              <p:spPr>
                <a:xfrm>
                  <a:off x="30110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4" name="Google Shape;1484;p18"/>
                <p:cNvSpPr/>
                <p:nvPr/>
              </p:nvSpPr>
              <p:spPr>
                <a:xfrm>
                  <a:off x="31343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485" name="Google Shape;1485;p18"/>
          <p:cNvGrpSpPr/>
          <p:nvPr/>
        </p:nvGrpSpPr>
        <p:grpSpPr>
          <a:xfrm>
            <a:off x="5717407" y="4966605"/>
            <a:ext cx="1520982" cy="302065"/>
            <a:chOff x="5642557" y="-150670"/>
            <a:chExt cx="1520982" cy="302065"/>
          </a:xfrm>
        </p:grpSpPr>
        <p:sp>
          <p:nvSpPr>
            <p:cNvPr id="1486" name="Google Shape;1486;p18"/>
            <p:cNvSpPr/>
            <p:nvPr/>
          </p:nvSpPr>
          <p:spPr>
            <a:xfrm>
              <a:off x="5736006" y="-104304"/>
              <a:ext cx="1335611" cy="209364"/>
            </a:xfrm>
            <a:custGeom>
              <a:avLst/>
              <a:gdLst/>
              <a:ahLst/>
              <a:cxnLst/>
              <a:rect l="l" t="t" r="r" b="b"/>
              <a:pathLst>
                <a:path w="42863" h="6719" fill="none" extrusionOk="0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18"/>
            <p:cNvSpPr/>
            <p:nvPr/>
          </p:nvSpPr>
          <p:spPr>
            <a:xfrm>
              <a:off x="7071586" y="59442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18"/>
            <p:cNvSpPr/>
            <p:nvPr/>
          </p:nvSpPr>
          <p:spPr>
            <a:xfrm>
              <a:off x="7095517" y="84152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18"/>
            <p:cNvSpPr/>
            <p:nvPr/>
          </p:nvSpPr>
          <p:spPr>
            <a:xfrm>
              <a:off x="5642557" y="-150670"/>
              <a:ext cx="91953" cy="92732"/>
            </a:xfrm>
            <a:custGeom>
              <a:avLst/>
              <a:gdLst/>
              <a:ahLst/>
              <a:cxnLst/>
              <a:rect l="l" t="t" r="r" b="b"/>
              <a:pathLst>
                <a:path w="2951" h="2976" fill="none" extrusionOk="0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18"/>
            <p:cNvSpPr/>
            <p:nvPr/>
          </p:nvSpPr>
          <p:spPr>
            <a:xfrm>
              <a:off x="5666488" y="-125929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6">
    <p:spTree>
      <p:nvGrpSpPr>
        <p:cNvPr id="1" name="Shape 1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" name="Google Shape;1741;p22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1742" name="Google Shape;1742;p22"/>
            <p:cNvSpPr/>
            <p:nvPr/>
          </p:nvSpPr>
          <p:spPr>
            <a:xfrm>
              <a:off x="597550" y="48936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2"/>
            <p:cNvSpPr/>
            <p:nvPr/>
          </p:nvSpPr>
          <p:spPr>
            <a:xfrm>
              <a:off x="597550" y="47803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2"/>
            <p:cNvSpPr/>
            <p:nvPr/>
          </p:nvSpPr>
          <p:spPr>
            <a:xfrm>
              <a:off x="597550" y="46671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2"/>
            <p:cNvSpPr/>
            <p:nvPr/>
          </p:nvSpPr>
          <p:spPr>
            <a:xfrm>
              <a:off x="597550" y="45539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2"/>
            <p:cNvSpPr/>
            <p:nvPr/>
          </p:nvSpPr>
          <p:spPr>
            <a:xfrm>
              <a:off x="597550" y="44414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2"/>
            <p:cNvSpPr/>
            <p:nvPr/>
          </p:nvSpPr>
          <p:spPr>
            <a:xfrm>
              <a:off x="597550" y="43282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2"/>
            <p:cNvSpPr/>
            <p:nvPr/>
          </p:nvSpPr>
          <p:spPr>
            <a:xfrm>
              <a:off x="597550" y="42150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2"/>
            <p:cNvSpPr/>
            <p:nvPr/>
          </p:nvSpPr>
          <p:spPr>
            <a:xfrm>
              <a:off x="597550" y="41018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2"/>
            <p:cNvSpPr/>
            <p:nvPr/>
          </p:nvSpPr>
          <p:spPr>
            <a:xfrm>
              <a:off x="597550" y="39885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2"/>
            <p:cNvSpPr/>
            <p:nvPr/>
          </p:nvSpPr>
          <p:spPr>
            <a:xfrm>
              <a:off x="597550" y="38753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2"/>
            <p:cNvSpPr/>
            <p:nvPr/>
          </p:nvSpPr>
          <p:spPr>
            <a:xfrm>
              <a:off x="597550" y="37621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2"/>
            <p:cNvSpPr/>
            <p:nvPr/>
          </p:nvSpPr>
          <p:spPr>
            <a:xfrm>
              <a:off x="597550" y="36496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2"/>
            <p:cNvSpPr/>
            <p:nvPr/>
          </p:nvSpPr>
          <p:spPr>
            <a:xfrm>
              <a:off x="597550" y="35364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2"/>
            <p:cNvSpPr/>
            <p:nvPr/>
          </p:nvSpPr>
          <p:spPr>
            <a:xfrm>
              <a:off x="597550" y="34232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2"/>
            <p:cNvSpPr/>
            <p:nvPr/>
          </p:nvSpPr>
          <p:spPr>
            <a:xfrm>
              <a:off x="597550" y="33100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2"/>
            <p:cNvSpPr/>
            <p:nvPr/>
          </p:nvSpPr>
          <p:spPr>
            <a:xfrm>
              <a:off x="597550" y="31967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2"/>
            <p:cNvSpPr/>
            <p:nvPr/>
          </p:nvSpPr>
          <p:spPr>
            <a:xfrm>
              <a:off x="597550" y="30835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2"/>
            <p:cNvSpPr/>
            <p:nvPr/>
          </p:nvSpPr>
          <p:spPr>
            <a:xfrm>
              <a:off x="597550" y="29703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2"/>
            <p:cNvSpPr/>
            <p:nvPr/>
          </p:nvSpPr>
          <p:spPr>
            <a:xfrm>
              <a:off x="597550" y="28578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2"/>
            <p:cNvSpPr/>
            <p:nvPr/>
          </p:nvSpPr>
          <p:spPr>
            <a:xfrm>
              <a:off x="597550" y="27446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2"/>
            <p:cNvSpPr/>
            <p:nvPr/>
          </p:nvSpPr>
          <p:spPr>
            <a:xfrm>
              <a:off x="597550" y="263140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2"/>
            <p:cNvSpPr/>
            <p:nvPr/>
          </p:nvSpPr>
          <p:spPr>
            <a:xfrm>
              <a:off x="597550" y="251817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2"/>
            <p:cNvSpPr/>
            <p:nvPr/>
          </p:nvSpPr>
          <p:spPr>
            <a:xfrm>
              <a:off x="597550" y="240495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2"/>
            <p:cNvSpPr/>
            <p:nvPr/>
          </p:nvSpPr>
          <p:spPr>
            <a:xfrm>
              <a:off x="597550" y="22917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2"/>
            <p:cNvSpPr/>
            <p:nvPr/>
          </p:nvSpPr>
          <p:spPr>
            <a:xfrm>
              <a:off x="597550" y="21792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2"/>
            <p:cNvSpPr/>
            <p:nvPr/>
          </p:nvSpPr>
          <p:spPr>
            <a:xfrm>
              <a:off x="597550" y="20660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2"/>
            <p:cNvSpPr/>
            <p:nvPr/>
          </p:nvSpPr>
          <p:spPr>
            <a:xfrm>
              <a:off x="597550" y="19528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2"/>
            <p:cNvSpPr/>
            <p:nvPr/>
          </p:nvSpPr>
          <p:spPr>
            <a:xfrm>
              <a:off x="597550" y="18396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2"/>
            <p:cNvSpPr/>
            <p:nvPr/>
          </p:nvSpPr>
          <p:spPr>
            <a:xfrm>
              <a:off x="597550" y="17263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2"/>
            <p:cNvSpPr/>
            <p:nvPr/>
          </p:nvSpPr>
          <p:spPr>
            <a:xfrm>
              <a:off x="597550" y="161315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2"/>
            <p:cNvSpPr/>
            <p:nvPr/>
          </p:nvSpPr>
          <p:spPr>
            <a:xfrm>
              <a:off x="597550" y="14999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2"/>
            <p:cNvSpPr/>
            <p:nvPr/>
          </p:nvSpPr>
          <p:spPr>
            <a:xfrm>
              <a:off x="597550" y="13874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2"/>
            <p:cNvSpPr/>
            <p:nvPr/>
          </p:nvSpPr>
          <p:spPr>
            <a:xfrm>
              <a:off x="597550" y="12742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2"/>
            <p:cNvSpPr/>
            <p:nvPr/>
          </p:nvSpPr>
          <p:spPr>
            <a:xfrm>
              <a:off x="597550" y="11610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2"/>
            <p:cNvSpPr/>
            <p:nvPr/>
          </p:nvSpPr>
          <p:spPr>
            <a:xfrm>
              <a:off x="597550" y="10478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2"/>
            <p:cNvSpPr/>
            <p:nvPr/>
          </p:nvSpPr>
          <p:spPr>
            <a:xfrm>
              <a:off x="597550" y="9345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2"/>
            <p:cNvSpPr/>
            <p:nvPr/>
          </p:nvSpPr>
          <p:spPr>
            <a:xfrm>
              <a:off x="597550" y="8213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2"/>
            <p:cNvSpPr/>
            <p:nvPr/>
          </p:nvSpPr>
          <p:spPr>
            <a:xfrm>
              <a:off x="597550" y="7081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0" name="Google Shape;1780;p22"/>
          <p:cNvSpPr txBox="1">
            <a:spLocks noGrp="1"/>
          </p:cNvSpPr>
          <p:nvPr>
            <p:ph type="title"/>
          </p:nvPr>
        </p:nvSpPr>
        <p:spPr>
          <a:xfrm>
            <a:off x="2246574" y="1636039"/>
            <a:ext cx="2019300" cy="2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781" name="Google Shape;1781;p22"/>
          <p:cNvSpPr txBox="1">
            <a:spLocks noGrp="1"/>
          </p:cNvSpPr>
          <p:nvPr>
            <p:ph type="subTitle" idx="1"/>
          </p:nvPr>
        </p:nvSpPr>
        <p:spPr>
          <a:xfrm>
            <a:off x="2123424" y="2032039"/>
            <a:ext cx="2265600" cy="5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2" name="Google Shape;1782;p22"/>
          <p:cNvSpPr txBox="1">
            <a:spLocks noGrp="1"/>
          </p:cNvSpPr>
          <p:nvPr>
            <p:ph type="title" idx="2"/>
          </p:nvPr>
        </p:nvSpPr>
        <p:spPr>
          <a:xfrm>
            <a:off x="6172578" y="1636039"/>
            <a:ext cx="2019300" cy="2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783" name="Google Shape;1783;p22"/>
          <p:cNvSpPr txBox="1">
            <a:spLocks noGrp="1"/>
          </p:cNvSpPr>
          <p:nvPr>
            <p:ph type="subTitle" idx="3"/>
          </p:nvPr>
        </p:nvSpPr>
        <p:spPr>
          <a:xfrm>
            <a:off x="6049428" y="2032039"/>
            <a:ext cx="2265600" cy="5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4" name="Google Shape;1784;p22"/>
          <p:cNvSpPr txBox="1">
            <a:spLocks noGrp="1"/>
          </p:cNvSpPr>
          <p:nvPr>
            <p:ph type="title" idx="4"/>
          </p:nvPr>
        </p:nvSpPr>
        <p:spPr>
          <a:xfrm>
            <a:off x="2204274" y="3315400"/>
            <a:ext cx="2103900" cy="2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785" name="Google Shape;1785;p22"/>
          <p:cNvSpPr txBox="1">
            <a:spLocks noGrp="1"/>
          </p:cNvSpPr>
          <p:nvPr>
            <p:ph type="subTitle" idx="5"/>
          </p:nvPr>
        </p:nvSpPr>
        <p:spPr>
          <a:xfrm>
            <a:off x="2123424" y="3711400"/>
            <a:ext cx="2265600" cy="5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6" name="Google Shape;1786;p22"/>
          <p:cNvSpPr txBox="1">
            <a:spLocks noGrp="1"/>
          </p:cNvSpPr>
          <p:nvPr>
            <p:ph type="title" idx="6"/>
          </p:nvPr>
        </p:nvSpPr>
        <p:spPr>
          <a:xfrm>
            <a:off x="6172578" y="3315400"/>
            <a:ext cx="2019300" cy="2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787" name="Google Shape;1787;p22"/>
          <p:cNvSpPr txBox="1">
            <a:spLocks noGrp="1"/>
          </p:cNvSpPr>
          <p:nvPr>
            <p:ph type="subTitle" idx="7"/>
          </p:nvPr>
        </p:nvSpPr>
        <p:spPr>
          <a:xfrm>
            <a:off x="6049428" y="3711400"/>
            <a:ext cx="2265600" cy="53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8" name="Google Shape;1788;p22"/>
          <p:cNvSpPr/>
          <p:nvPr/>
        </p:nvSpPr>
        <p:spPr>
          <a:xfrm>
            <a:off x="7" y="-99206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89" name="Google Shape;1789;p22"/>
          <p:cNvGrpSpPr/>
          <p:nvPr/>
        </p:nvGrpSpPr>
        <p:grpSpPr>
          <a:xfrm>
            <a:off x="-500742" y="161244"/>
            <a:ext cx="1520982" cy="302065"/>
            <a:chOff x="5642557" y="-150670"/>
            <a:chExt cx="1520982" cy="302065"/>
          </a:xfrm>
        </p:grpSpPr>
        <p:sp>
          <p:nvSpPr>
            <p:cNvPr id="1790" name="Google Shape;1790;p22"/>
            <p:cNvSpPr/>
            <p:nvPr/>
          </p:nvSpPr>
          <p:spPr>
            <a:xfrm>
              <a:off x="5736006" y="-104304"/>
              <a:ext cx="1335611" cy="209364"/>
            </a:xfrm>
            <a:custGeom>
              <a:avLst/>
              <a:gdLst/>
              <a:ahLst/>
              <a:cxnLst/>
              <a:rect l="l" t="t" r="r" b="b"/>
              <a:pathLst>
                <a:path w="42863" h="6719" fill="none" extrusionOk="0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2"/>
            <p:cNvSpPr/>
            <p:nvPr/>
          </p:nvSpPr>
          <p:spPr>
            <a:xfrm>
              <a:off x="7071586" y="59442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2"/>
            <p:cNvSpPr/>
            <p:nvPr/>
          </p:nvSpPr>
          <p:spPr>
            <a:xfrm>
              <a:off x="7095517" y="84152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2"/>
            <p:cNvSpPr/>
            <p:nvPr/>
          </p:nvSpPr>
          <p:spPr>
            <a:xfrm>
              <a:off x="5642557" y="-150670"/>
              <a:ext cx="91953" cy="92732"/>
            </a:xfrm>
            <a:custGeom>
              <a:avLst/>
              <a:gdLst/>
              <a:ahLst/>
              <a:cxnLst/>
              <a:rect l="l" t="t" r="r" b="b"/>
              <a:pathLst>
                <a:path w="2951" h="2976" fill="none" extrusionOk="0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2"/>
            <p:cNvSpPr/>
            <p:nvPr/>
          </p:nvSpPr>
          <p:spPr>
            <a:xfrm>
              <a:off x="5666488" y="-125929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95" name="Google Shape;1795;p22"/>
          <p:cNvGrpSpPr/>
          <p:nvPr/>
        </p:nvGrpSpPr>
        <p:grpSpPr>
          <a:xfrm rot="5400000">
            <a:off x="85100" y="2002025"/>
            <a:ext cx="98902" cy="553090"/>
            <a:chOff x="4898850" y="4820550"/>
            <a:chExt cx="98902" cy="553090"/>
          </a:xfrm>
        </p:grpSpPr>
        <p:sp>
          <p:nvSpPr>
            <p:cNvPr id="1796" name="Google Shape;1796;p22"/>
            <p:cNvSpPr/>
            <p:nvPr/>
          </p:nvSpPr>
          <p:spPr>
            <a:xfrm>
              <a:off x="4898850" y="4820550"/>
              <a:ext cx="98902" cy="98902"/>
            </a:xfrm>
            <a:custGeom>
              <a:avLst/>
              <a:gdLst/>
              <a:ahLst/>
              <a:cxnLst/>
              <a:rect l="l" t="t" r="r" b="b"/>
              <a:pathLst>
                <a:path w="3174" h="3174" fill="none" extrusionOk="0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2"/>
            <p:cNvSpPr/>
            <p:nvPr/>
          </p:nvSpPr>
          <p:spPr>
            <a:xfrm>
              <a:off x="4924339" y="4847971"/>
              <a:ext cx="46366" cy="43094"/>
            </a:xfrm>
            <a:custGeom>
              <a:avLst/>
              <a:gdLst/>
              <a:ahLst/>
              <a:cxnLst/>
              <a:rect l="l" t="t" r="r" b="b"/>
              <a:pathLst>
                <a:path w="1488" h="1383" extrusionOk="0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2"/>
            <p:cNvSpPr/>
            <p:nvPr/>
          </p:nvSpPr>
          <p:spPr>
            <a:xfrm>
              <a:off x="4901935" y="5281687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2"/>
            <p:cNvSpPr/>
            <p:nvPr/>
          </p:nvSpPr>
          <p:spPr>
            <a:xfrm>
              <a:off x="4925866" y="5306428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2"/>
            <p:cNvSpPr/>
            <p:nvPr/>
          </p:nvSpPr>
          <p:spPr>
            <a:xfrm>
              <a:off x="4942100" y="4917862"/>
              <a:ext cx="31" cy="358465"/>
            </a:xfrm>
            <a:custGeom>
              <a:avLst/>
              <a:gdLst/>
              <a:ahLst/>
              <a:cxnLst/>
              <a:rect l="l" t="t" r="r" b="b"/>
              <a:pathLst>
                <a:path w="1" h="11504" fill="none" extrusionOk="0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22"/>
          <p:cNvGrpSpPr/>
          <p:nvPr/>
        </p:nvGrpSpPr>
        <p:grpSpPr>
          <a:xfrm flipH="1">
            <a:off x="5072421" y="4999731"/>
            <a:ext cx="1823016" cy="196994"/>
            <a:chOff x="7857346" y="4002005"/>
            <a:chExt cx="1823016" cy="196994"/>
          </a:xfrm>
        </p:grpSpPr>
        <p:sp>
          <p:nvSpPr>
            <p:cNvPr id="1802" name="Google Shape;1802;p22"/>
            <p:cNvSpPr/>
            <p:nvPr/>
          </p:nvSpPr>
          <p:spPr>
            <a:xfrm>
              <a:off x="7956216" y="4048371"/>
              <a:ext cx="1724145" cy="150627"/>
            </a:xfrm>
            <a:custGeom>
              <a:avLst/>
              <a:gdLst/>
              <a:ahLst/>
              <a:cxnLst/>
              <a:rect l="l" t="t" r="r" b="b"/>
              <a:pathLst>
                <a:path w="55332" h="4834" fill="none" extrusionOk="0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2"/>
            <p:cNvSpPr/>
            <p:nvPr/>
          </p:nvSpPr>
          <p:spPr>
            <a:xfrm>
              <a:off x="7857346" y="4002005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2"/>
            <p:cNvSpPr/>
            <p:nvPr/>
          </p:nvSpPr>
          <p:spPr>
            <a:xfrm>
              <a:off x="7882087" y="4026715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05" name="Google Shape;1805;p22"/>
          <p:cNvSpPr/>
          <p:nvPr/>
        </p:nvSpPr>
        <p:spPr>
          <a:xfrm rot="-5400000">
            <a:off x="348812" y="4195726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6" name="Google Shape;1806;p22"/>
          <p:cNvGrpSpPr/>
          <p:nvPr/>
        </p:nvGrpSpPr>
        <p:grpSpPr>
          <a:xfrm rot="5400000">
            <a:off x="9019112" y="1314150"/>
            <a:ext cx="98902" cy="553090"/>
            <a:chOff x="4898850" y="4820550"/>
            <a:chExt cx="98902" cy="553090"/>
          </a:xfrm>
        </p:grpSpPr>
        <p:sp>
          <p:nvSpPr>
            <p:cNvPr id="1807" name="Google Shape;1807;p22"/>
            <p:cNvSpPr/>
            <p:nvPr/>
          </p:nvSpPr>
          <p:spPr>
            <a:xfrm>
              <a:off x="4898850" y="4820550"/>
              <a:ext cx="98902" cy="98902"/>
            </a:xfrm>
            <a:custGeom>
              <a:avLst/>
              <a:gdLst/>
              <a:ahLst/>
              <a:cxnLst/>
              <a:rect l="l" t="t" r="r" b="b"/>
              <a:pathLst>
                <a:path w="3174" h="3174" fill="none" extrusionOk="0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2"/>
            <p:cNvSpPr/>
            <p:nvPr/>
          </p:nvSpPr>
          <p:spPr>
            <a:xfrm>
              <a:off x="4924339" y="4847971"/>
              <a:ext cx="46366" cy="43094"/>
            </a:xfrm>
            <a:custGeom>
              <a:avLst/>
              <a:gdLst/>
              <a:ahLst/>
              <a:cxnLst/>
              <a:rect l="l" t="t" r="r" b="b"/>
              <a:pathLst>
                <a:path w="1488" h="1383" extrusionOk="0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2"/>
            <p:cNvSpPr/>
            <p:nvPr/>
          </p:nvSpPr>
          <p:spPr>
            <a:xfrm>
              <a:off x="4901935" y="5281687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2"/>
            <p:cNvSpPr/>
            <p:nvPr/>
          </p:nvSpPr>
          <p:spPr>
            <a:xfrm>
              <a:off x="4925866" y="5306428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2"/>
            <p:cNvSpPr/>
            <p:nvPr/>
          </p:nvSpPr>
          <p:spPr>
            <a:xfrm>
              <a:off x="4942100" y="4917862"/>
              <a:ext cx="31" cy="358465"/>
            </a:xfrm>
            <a:custGeom>
              <a:avLst/>
              <a:gdLst/>
              <a:ahLst/>
              <a:cxnLst/>
              <a:rect l="l" t="t" r="r" b="b"/>
              <a:pathLst>
                <a:path w="1" h="11504" fill="none" extrusionOk="0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2" name="Google Shape;1812;p22"/>
          <p:cNvSpPr/>
          <p:nvPr/>
        </p:nvSpPr>
        <p:spPr>
          <a:xfrm rot="5400000">
            <a:off x="8206162" y="-34881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3" name="Google Shape;1813;p22"/>
          <p:cNvGrpSpPr/>
          <p:nvPr/>
        </p:nvGrpSpPr>
        <p:grpSpPr>
          <a:xfrm>
            <a:off x="5072076" y="284994"/>
            <a:ext cx="1252897" cy="51000"/>
            <a:chOff x="2915381" y="4104819"/>
            <a:chExt cx="1252897" cy="51000"/>
          </a:xfrm>
        </p:grpSpPr>
        <p:sp>
          <p:nvSpPr>
            <p:cNvPr id="1814" name="Google Shape;1814;p22"/>
            <p:cNvSpPr/>
            <p:nvPr/>
          </p:nvSpPr>
          <p:spPr>
            <a:xfrm>
              <a:off x="2915381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2"/>
            <p:cNvSpPr/>
            <p:nvPr/>
          </p:nvSpPr>
          <p:spPr>
            <a:xfrm>
              <a:off x="3007850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2"/>
            <p:cNvSpPr/>
            <p:nvPr/>
          </p:nvSpPr>
          <p:spPr>
            <a:xfrm>
              <a:off x="3100319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2"/>
            <p:cNvSpPr/>
            <p:nvPr/>
          </p:nvSpPr>
          <p:spPr>
            <a:xfrm>
              <a:off x="3192788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2"/>
            <p:cNvSpPr/>
            <p:nvPr/>
          </p:nvSpPr>
          <p:spPr>
            <a:xfrm>
              <a:off x="328525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2"/>
            <p:cNvSpPr/>
            <p:nvPr/>
          </p:nvSpPr>
          <p:spPr>
            <a:xfrm>
              <a:off x="3377726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2"/>
            <p:cNvSpPr/>
            <p:nvPr/>
          </p:nvSpPr>
          <p:spPr>
            <a:xfrm>
              <a:off x="3470195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2"/>
            <p:cNvSpPr/>
            <p:nvPr/>
          </p:nvSpPr>
          <p:spPr>
            <a:xfrm>
              <a:off x="3562664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2"/>
            <p:cNvSpPr/>
            <p:nvPr/>
          </p:nvSpPr>
          <p:spPr>
            <a:xfrm>
              <a:off x="3655133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2"/>
            <p:cNvSpPr/>
            <p:nvPr/>
          </p:nvSpPr>
          <p:spPr>
            <a:xfrm>
              <a:off x="3747602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2"/>
            <p:cNvSpPr/>
            <p:nvPr/>
          </p:nvSpPr>
          <p:spPr>
            <a:xfrm>
              <a:off x="38400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2"/>
            <p:cNvSpPr/>
            <p:nvPr/>
          </p:nvSpPr>
          <p:spPr>
            <a:xfrm>
              <a:off x="39324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2"/>
            <p:cNvSpPr/>
            <p:nvPr/>
          </p:nvSpPr>
          <p:spPr>
            <a:xfrm>
              <a:off x="40248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2"/>
            <p:cNvSpPr/>
            <p:nvPr/>
          </p:nvSpPr>
          <p:spPr>
            <a:xfrm>
              <a:off x="41172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8" name="Google Shape;1828;p22"/>
          <p:cNvGrpSpPr/>
          <p:nvPr/>
        </p:nvGrpSpPr>
        <p:grpSpPr>
          <a:xfrm>
            <a:off x="8557211" y="3859075"/>
            <a:ext cx="586800" cy="1523237"/>
            <a:chOff x="8557211" y="3859075"/>
            <a:chExt cx="586800" cy="1523237"/>
          </a:xfrm>
        </p:grpSpPr>
        <p:sp>
          <p:nvSpPr>
            <p:cNvPr id="1829" name="Google Shape;1829;p22"/>
            <p:cNvSpPr/>
            <p:nvPr/>
          </p:nvSpPr>
          <p:spPr>
            <a:xfrm rot="10800000">
              <a:off x="8557211" y="3859075"/>
              <a:ext cx="586800" cy="1284425"/>
            </a:xfrm>
            <a:prstGeom prst="flowChartOffpageConnector">
              <a:avLst/>
            </a:prstGeom>
            <a:gradFill>
              <a:gsLst>
                <a:gs pos="0">
                  <a:schemeClr val="accent4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30" name="Google Shape;1830;p22"/>
            <p:cNvGrpSpPr/>
            <p:nvPr/>
          </p:nvGrpSpPr>
          <p:grpSpPr>
            <a:xfrm rot="5400000">
              <a:off x="8297605" y="4762340"/>
              <a:ext cx="1105976" cy="133969"/>
              <a:chOff x="8183182" y="663852"/>
              <a:chExt cx="1475028" cy="178673"/>
            </a:xfrm>
          </p:grpSpPr>
          <p:grpSp>
            <p:nvGrpSpPr>
              <p:cNvPr id="1831" name="Google Shape;1831;p22"/>
              <p:cNvGrpSpPr/>
              <p:nvPr/>
            </p:nvGrpSpPr>
            <p:grpSpPr>
              <a:xfrm>
                <a:off x="8183182" y="774425"/>
                <a:ext cx="1178025" cy="68100"/>
                <a:chOff x="2024450" y="204150"/>
                <a:chExt cx="1178025" cy="68100"/>
              </a:xfrm>
            </p:grpSpPr>
            <p:sp>
              <p:nvSpPr>
                <p:cNvPr id="1832" name="Google Shape;1832;p22"/>
                <p:cNvSpPr/>
                <p:nvPr/>
              </p:nvSpPr>
              <p:spPr>
                <a:xfrm>
                  <a:off x="20244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3" name="Google Shape;1833;p22"/>
                <p:cNvSpPr/>
                <p:nvPr/>
              </p:nvSpPr>
              <p:spPr>
                <a:xfrm>
                  <a:off x="21477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4" name="Google Shape;1834;p22"/>
                <p:cNvSpPr/>
                <p:nvPr/>
              </p:nvSpPr>
              <p:spPr>
                <a:xfrm>
                  <a:off x="227110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5" name="Google Shape;1835;p22"/>
                <p:cNvSpPr/>
                <p:nvPr/>
              </p:nvSpPr>
              <p:spPr>
                <a:xfrm>
                  <a:off x="239442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6" name="Google Shape;1836;p22"/>
                <p:cNvSpPr/>
                <p:nvPr/>
              </p:nvSpPr>
              <p:spPr>
                <a:xfrm>
                  <a:off x="25177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7" name="Google Shape;1837;p22"/>
                <p:cNvSpPr/>
                <p:nvPr/>
              </p:nvSpPr>
              <p:spPr>
                <a:xfrm>
                  <a:off x="26410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8" name="Google Shape;1838;p22"/>
                <p:cNvSpPr/>
                <p:nvPr/>
              </p:nvSpPr>
              <p:spPr>
                <a:xfrm>
                  <a:off x="276440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9" name="Google Shape;1839;p22"/>
                <p:cNvSpPr/>
                <p:nvPr/>
              </p:nvSpPr>
              <p:spPr>
                <a:xfrm>
                  <a:off x="288772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0" name="Google Shape;1840;p22"/>
                <p:cNvSpPr/>
                <p:nvPr/>
              </p:nvSpPr>
              <p:spPr>
                <a:xfrm>
                  <a:off x="30110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1" name="Google Shape;1841;p22"/>
                <p:cNvSpPr/>
                <p:nvPr/>
              </p:nvSpPr>
              <p:spPr>
                <a:xfrm>
                  <a:off x="31343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2" name="Google Shape;1842;p22"/>
              <p:cNvGrpSpPr/>
              <p:nvPr/>
            </p:nvGrpSpPr>
            <p:grpSpPr>
              <a:xfrm>
                <a:off x="8480185" y="663852"/>
                <a:ext cx="1178025" cy="68100"/>
                <a:chOff x="2024450" y="204150"/>
                <a:chExt cx="1178025" cy="68100"/>
              </a:xfrm>
            </p:grpSpPr>
            <p:sp>
              <p:nvSpPr>
                <p:cNvPr id="1843" name="Google Shape;1843;p22"/>
                <p:cNvSpPr/>
                <p:nvPr/>
              </p:nvSpPr>
              <p:spPr>
                <a:xfrm>
                  <a:off x="20244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4" name="Google Shape;1844;p22"/>
                <p:cNvSpPr/>
                <p:nvPr/>
              </p:nvSpPr>
              <p:spPr>
                <a:xfrm>
                  <a:off x="21477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5" name="Google Shape;1845;p22"/>
                <p:cNvSpPr/>
                <p:nvPr/>
              </p:nvSpPr>
              <p:spPr>
                <a:xfrm>
                  <a:off x="227110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6" name="Google Shape;1846;p22"/>
                <p:cNvSpPr/>
                <p:nvPr/>
              </p:nvSpPr>
              <p:spPr>
                <a:xfrm>
                  <a:off x="239442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7" name="Google Shape;1847;p22"/>
                <p:cNvSpPr/>
                <p:nvPr/>
              </p:nvSpPr>
              <p:spPr>
                <a:xfrm>
                  <a:off x="25177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8" name="Google Shape;1848;p22"/>
                <p:cNvSpPr/>
                <p:nvPr/>
              </p:nvSpPr>
              <p:spPr>
                <a:xfrm>
                  <a:off x="26410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9" name="Google Shape;1849;p22"/>
                <p:cNvSpPr/>
                <p:nvPr/>
              </p:nvSpPr>
              <p:spPr>
                <a:xfrm>
                  <a:off x="276440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0" name="Google Shape;1850;p22"/>
                <p:cNvSpPr/>
                <p:nvPr/>
              </p:nvSpPr>
              <p:spPr>
                <a:xfrm>
                  <a:off x="288772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1" name="Google Shape;1851;p22"/>
                <p:cNvSpPr/>
                <p:nvPr/>
              </p:nvSpPr>
              <p:spPr>
                <a:xfrm>
                  <a:off x="30110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2" name="Google Shape;1852;p22"/>
                <p:cNvSpPr/>
                <p:nvPr/>
              </p:nvSpPr>
              <p:spPr>
                <a:xfrm>
                  <a:off x="31343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853" name="Google Shape;1853;p22"/>
          <p:cNvSpPr txBox="1">
            <a:spLocks noGrp="1"/>
          </p:cNvSpPr>
          <p:nvPr>
            <p:ph type="title" idx="8"/>
          </p:nvPr>
        </p:nvSpPr>
        <p:spPr>
          <a:xfrm>
            <a:off x="713100" y="539400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BLANK_15">
    <p:spTree>
      <p:nvGrpSpPr>
        <p:cNvPr id="1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9" name="Google Shape;1979;p24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1980" name="Google Shape;1980;p24"/>
            <p:cNvSpPr/>
            <p:nvPr/>
          </p:nvSpPr>
          <p:spPr>
            <a:xfrm>
              <a:off x="597550" y="48936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4"/>
            <p:cNvSpPr/>
            <p:nvPr/>
          </p:nvSpPr>
          <p:spPr>
            <a:xfrm>
              <a:off x="597550" y="47803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4"/>
            <p:cNvSpPr/>
            <p:nvPr/>
          </p:nvSpPr>
          <p:spPr>
            <a:xfrm>
              <a:off x="597550" y="46671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4"/>
            <p:cNvSpPr/>
            <p:nvPr/>
          </p:nvSpPr>
          <p:spPr>
            <a:xfrm>
              <a:off x="597550" y="45539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4"/>
            <p:cNvSpPr/>
            <p:nvPr/>
          </p:nvSpPr>
          <p:spPr>
            <a:xfrm>
              <a:off x="597550" y="44414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4"/>
            <p:cNvSpPr/>
            <p:nvPr/>
          </p:nvSpPr>
          <p:spPr>
            <a:xfrm>
              <a:off x="597550" y="43282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4"/>
            <p:cNvSpPr/>
            <p:nvPr/>
          </p:nvSpPr>
          <p:spPr>
            <a:xfrm>
              <a:off x="597550" y="42150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4"/>
            <p:cNvSpPr/>
            <p:nvPr/>
          </p:nvSpPr>
          <p:spPr>
            <a:xfrm>
              <a:off x="597550" y="41018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4"/>
            <p:cNvSpPr/>
            <p:nvPr/>
          </p:nvSpPr>
          <p:spPr>
            <a:xfrm>
              <a:off x="597550" y="39885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4"/>
            <p:cNvSpPr/>
            <p:nvPr/>
          </p:nvSpPr>
          <p:spPr>
            <a:xfrm>
              <a:off x="597550" y="38753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4"/>
            <p:cNvSpPr/>
            <p:nvPr/>
          </p:nvSpPr>
          <p:spPr>
            <a:xfrm>
              <a:off x="597550" y="37621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4"/>
            <p:cNvSpPr/>
            <p:nvPr/>
          </p:nvSpPr>
          <p:spPr>
            <a:xfrm>
              <a:off x="597550" y="36496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4"/>
            <p:cNvSpPr/>
            <p:nvPr/>
          </p:nvSpPr>
          <p:spPr>
            <a:xfrm>
              <a:off x="597550" y="35364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4"/>
            <p:cNvSpPr/>
            <p:nvPr/>
          </p:nvSpPr>
          <p:spPr>
            <a:xfrm>
              <a:off x="597550" y="34232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4"/>
            <p:cNvSpPr/>
            <p:nvPr/>
          </p:nvSpPr>
          <p:spPr>
            <a:xfrm>
              <a:off x="597550" y="33100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4"/>
            <p:cNvSpPr/>
            <p:nvPr/>
          </p:nvSpPr>
          <p:spPr>
            <a:xfrm>
              <a:off x="597550" y="31967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4"/>
            <p:cNvSpPr/>
            <p:nvPr/>
          </p:nvSpPr>
          <p:spPr>
            <a:xfrm>
              <a:off x="597550" y="30835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4"/>
            <p:cNvSpPr/>
            <p:nvPr/>
          </p:nvSpPr>
          <p:spPr>
            <a:xfrm>
              <a:off x="597550" y="29703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4"/>
            <p:cNvSpPr/>
            <p:nvPr/>
          </p:nvSpPr>
          <p:spPr>
            <a:xfrm>
              <a:off x="597550" y="28578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4"/>
            <p:cNvSpPr/>
            <p:nvPr/>
          </p:nvSpPr>
          <p:spPr>
            <a:xfrm>
              <a:off x="597550" y="27446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4"/>
            <p:cNvSpPr/>
            <p:nvPr/>
          </p:nvSpPr>
          <p:spPr>
            <a:xfrm>
              <a:off x="597550" y="263140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4"/>
            <p:cNvSpPr/>
            <p:nvPr/>
          </p:nvSpPr>
          <p:spPr>
            <a:xfrm>
              <a:off x="597550" y="251817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4"/>
            <p:cNvSpPr/>
            <p:nvPr/>
          </p:nvSpPr>
          <p:spPr>
            <a:xfrm>
              <a:off x="597550" y="240495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4"/>
            <p:cNvSpPr/>
            <p:nvPr/>
          </p:nvSpPr>
          <p:spPr>
            <a:xfrm>
              <a:off x="597550" y="22917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4"/>
            <p:cNvSpPr/>
            <p:nvPr/>
          </p:nvSpPr>
          <p:spPr>
            <a:xfrm>
              <a:off x="597550" y="21792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4"/>
            <p:cNvSpPr/>
            <p:nvPr/>
          </p:nvSpPr>
          <p:spPr>
            <a:xfrm>
              <a:off x="597550" y="20660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4"/>
            <p:cNvSpPr/>
            <p:nvPr/>
          </p:nvSpPr>
          <p:spPr>
            <a:xfrm>
              <a:off x="597550" y="19528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4"/>
            <p:cNvSpPr/>
            <p:nvPr/>
          </p:nvSpPr>
          <p:spPr>
            <a:xfrm>
              <a:off x="597550" y="18396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4"/>
            <p:cNvSpPr/>
            <p:nvPr/>
          </p:nvSpPr>
          <p:spPr>
            <a:xfrm>
              <a:off x="597550" y="17263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4"/>
            <p:cNvSpPr/>
            <p:nvPr/>
          </p:nvSpPr>
          <p:spPr>
            <a:xfrm>
              <a:off x="597550" y="161315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4"/>
            <p:cNvSpPr/>
            <p:nvPr/>
          </p:nvSpPr>
          <p:spPr>
            <a:xfrm>
              <a:off x="597550" y="14999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4"/>
            <p:cNvSpPr/>
            <p:nvPr/>
          </p:nvSpPr>
          <p:spPr>
            <a:xfrm>
              <a:off x="597550" y="13874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4"/>
            <p:cNvSpPr/>
            <p:nvPr/>
          </p:nvSpPr>
          <p:spPr>
            <a:xfrm>
              <a:off x="597550" y="12742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4"/>
            <p:cNvSpPr/>
            <p:nvPr/>
          </p:nvSpPr>
          <p:spPr>
            <a:xfrm>
              <a:off x="597550" y="11610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4"/>
            <p:cNvSpPr/>
            <p:nvPr/>
          </p:nvSpPr>
          <p:spPr>
            <a:xfrm>
              <a:off x="597550" y="10478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4"/>
            <p:cNvSpPr/>
            <p:nvPr/>
          </p:nvSpPr>
          <p:spPr>
            <a:xfrm>
              <a:off x="597550" y="9345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4"/>
            <p:cNvSpPr/>
            <p:nvPr/>
          </p:nvSpPr>
          <p:spPr>
            <a:xfrm>
              <a:off x="597550" y="8213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4"/>
            <p:cNvSpPr/>
            <p:nvPr/>
          </p:nvSpPr>
          <p:spPr>
            <a:xfrm>
              <a:off x="597550" y="7081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8" name="Google Shape;2018;p24"/>
          <p:cNvGrpSpPr/>
          <p:nvPr/>
        </p:nvGrpSpPr>
        <p:grpSpPr>
          <a:xfrm>
            <a:off x="4674957" y="4956042"/>
            <a:ext cx="1520982" cy="302065"/>
            <a:chOff x="5642557" y="-150670"/>
            <a:chExt cx="1520982" cy="302065"/>
          </a:xfrm>
        </p:grpSpPr>
        <p:sp>
          <p:nvSpPr>
            <p:cNvPr id="2019" name="Google Shape;2019;p24"/>
            <p:cNvSpPr/>
            <p:nvPr/>
          </p:nvSpPr>
          <p:spPr>
            <a:xfrm>
              <a:off x="5736006" y="-104304"/>
              <a:ext cx="1335611" cy="209364"/>
            </a:xfrm>
            <a:custGeom>
              <a:avLst/>
              <a:gdLst/>
              <a:ahLst/>
              <a:cxnLst/>
              <a:rect l="l" t="t" r="r" b="b"/>
              <a:pathLst>
                <a:path w="42863" h="6719" fill="none" extrusionOk="0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4"/>
            <p:cNvSpPr/>
            <p:nvPr/>
          </p:nvSpPr>
          <p:spPr>
            <a:xfrm>
              <a:off x="7071586" y="59442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4"/>
            <p:cNvSpPr/>
            <p:nvPr/>
          </p:nvSpPr>
          <p:spPr>
            <a:xfrm>
              <a:off x="7095517" y="84152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4"/>
            <p:cNvSpPr/>
            <p:nvPr/>
          </p:nvSpPr>
          <p:spPr>
            <a:xfrm>
              <a:off x="5642557" y="-150670"/>
              <a:ext cx="91953" cy="92732"/>
            </a:xfrm>
            <a:custGeom>
              <a:avLst/>
              <a:gdLst/>
              <a:ahLst/>
              <a:cxnLst/>
              <a:rect l="l" t="t" r="r" b="b"/>
              <a:pathLst>
                <a:path w="2951" h="2976" fill="none" extrusionOk="0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4"/>
            <p:cNvSpPr/>
            <p:nvPr/>
          </p:nvSpPr>
          <p:spPr>
            <a:xfrm>
              <a:off x="5666488" y="-125929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4" name="Google Shape;2024;p24"/>
          <p:cNvGrpSpPr/>
          <p:nvPr/>
        </p:nvGrpSpPr>
        <p:grpSpPr>
          <a:xfrm rot="5400000">
            <a:off x="85100" y="2306825"/>
            <a:ext cx="98902" cy="553090"/>
            <a:chOff x="4898850" y="4820550"/>
            <a:chExt cx="98902" cy="553090"/>
          </a:xfrm>
        </p:grpSpPr>
        <p:sp>
          <p:nvSpPr>
            <p:cNvPr id="2025" name="Google Shape;2025;p24"/>
            <p:cNvSpPr/>
            <p:nvPr/>
          </p:nvSpPr>
          <p:spPr>
            <a:xfrm>
              <a:off x="4898850" y="4820550"/>
              <a:ext cx="98902" cy="98902"/>
            </a:xfrm>
            <a:custGeom>
              <a:avLst/>
              <a:gdLst/>
              <a:ahLst/>
              <a:cxnLst/>
              <a:rect l="l" t="t" r="r" b="b"/>
              <a:pathLst>
                <a:path w="3174" h="3174" fill="none" extrusionOk="0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4"/>
            <p:cNvSpPr/>
            <p:nvPr/>
          </p:nvSpPr>
          <p:spPr>
            <a:xfrm>
              <a:off x="4924339" y="4847971"/>
              <a:ext cx="46366" cy="43094"/>
            </a:xfrm>
            <a:custGeom>
              <a:avLst/>
              <a:gdLst/>
              <a:ahLst/>
              <a:cxnLst/>
              <a:rect l="l" t="t" r="r" b="b"/>
              <a:pathLst>
                <a:path w="1488" h="1383" extrusionOk="0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4"/>
            <p:cNvSpPr/>
            <p:nvPr/>
          </p:nvSpPr>
          <p:spPr>
            <a:xfrm>
              <a:off x="4901935" y="5281687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4"/>
            <p:cNvSpPr/>
            <p:nvPr/>
          </p:nvSpPr>
          <p:spPr>
            <a:xfrm>
              <a:off x="4925866" y="5306428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4"/>
            <p:cNvSpPr/>
            <p:nvPr/>
          </p:nvSpPr>
          <p:spPr>
            <a:xfrm>
              <a:off x="4942100" y="4917862"/>
              <a:ext cx="31" cy="358465"/>
            </a:xfrm>
            <a:custGeom>
              <a:avLst/>
              <a:gdLst/>
              <a:ahLst/>
              <a:cxnLst/>
              <a:rect l="l" t="t" r="r" b="b"/>
              <a:pathLst>
                <a:path w="1" h="11504" fill="none" extrusionOk="0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30" name="Google Shape;2030;p24"/>
          <p:cNvGrpSpPr/>
          <p:nvPr/>
        </p:nvGrpSpPr>
        <p:grpSpPr>
          <a:xfrm>
            <a:off x="-1744592" y="3592129"/>
            <a:ext cx="2297800" cy="347400"/>
            <a:chOff x="-1439792" y="3592129"/>
            <a:chExt cx="2297800" cy="347400"/>
          </a:xfrm>
        </p:grpSpPr>
        <p:sp>
          <p:nvSpPr>
            <p:cNvPr id="2031" name="Google Shape;2031;p24"/>
            <p:cNvSpPr/>
            <p:nvPr/>
          </p:nvSpPr>
          <p:spPr>
            <a:xfrm>
              <a:off x="-1439792" y="3871429"/>
              <a:ext cx="1994700" cy="681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4"/>
            <p:cNvSpPr/>
            <p:nvPr/>
          </p:nvSpPr>
          <p:spPr>
            <a:xfrm>
              <a:off x="-1136692" y="3592129"/>
              <a:ext cx="1994700" cy="681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3" name="Google Shape;2033;p24"/>
          <p:cNvSpPr/>
          <p:nvPr/>
        </p:nvSpPr>
        <p:spPr>
          <a:xfrm rot="10800000">
            <a:off x="414162" y="4465664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34" name="Google Shape;2034;p24"/>
          <p:cNvGrpSpPr/>
          <p:nvPr/>
        </p:nvGrpSpPr>
        <p:grpSpPr>
          <a:xfrm>
            <a:off x="-222733" y="225814"/>
            <a:ext cx="1507157" cy="586800"/>
            <a:chOff x="-222733" y="225814"/>
            <a:chExt cx="1507157" cy="586800"/>
          </a:xfrm>
        </p:grpSpPr>
        <p:sp>
          <p:nvSpPr>
            <p:cNvPr id="2035" name="Google Shape;2035;p24"/>
            <p:cNvSpPr/>
            <p:nvPr/>
          </p:nvSpPr>
          <p:spPr>
            <a:xfrm rot="-5400000">
              <a:off x="348812" y="-122999"/>
              <a:ext cx="586800" cy="1284425"/>
            </a:xfrm>
            <a:prstGeom prst="flowChartOffpageConnector">
              <a:avLst/>
            </a:prstGeom>
            <a:gradFill>
              <a:gsLst>
                <a:gs pos="0">
                  <a:schemeClr val="accent4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36" name="Google Shape;2036;p24"/>
            <p:cNvGrpSpPr/>
            <p:nvPr/>
          </p:nvGrpSpPr>
          <p:grpSpPr>
            <a:xfrm>
              <a:off x="-222733" y="452241"/>
              <a:ext cx="1105976" cy="133969"/>
              <a:chOff x="8183182" y="663852"/>
              <a:chExt cx="1475028" cy="178673"/>
            </a:xfrm>
          </p:grpSpPr>
          <p:grpSp>
            <p:nvGrpSpPr>
              <p:cNvPr id="2037" name="Google Shape;2037;p24"/>
              <p:cNvGrpSpPr/>
              <p:nvPr/>
            </p:nvGrpSpPr>
            <p:grpSpPr>
              <a:xfrm>
                <a:off x="8183182" y="774425"/>
                <a:ext cx="1178025" cy="68100"/>
                <a:chOff x="2024450" y="204150"/>
                <a:chExt cx="1178025" cy="68100"/>
              </a:xfrm>
            </p:grpSpPr>
            <p:sp>
              <p:nvSpPr>
                <p:cNvPr id="2038" name="Google Shape;2038;p24"/>
                <p:cNvSpPr/>
                <p:nvPr/>
              </p:nvSpPr>
              <p:spPr>
                <a:xfrm>
                  <a:off x="20244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39" name="Google Shape;2039;p24"/>
                <p:cNvSpPr/>
                <p:nvPr/>
              </p:nvSpPr>
              <p:spPr>
                <a:xfrm>
                  <a:off x="21477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0" name="Google Shape;2040;p24"/>
                <p:cNvSpPr/>
                <p:nvPr/>
              </p:nvSpPr>
              <p:spPr>
                <a:xfrm>
                  <a:off x="227110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1" name="Google Shape;2041;p24"/>
                <p:cNvSpPr/>
                <p:nvPr/>
              </p:nvSpPr>
              <p:spPr>
                <a:xfrm>
                  <a:off x="239442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2" name="Google Shape;2042;p24"/>
                <p:cNvSpPr/>
                <p:nvPr/>
              </p:nvSpPr>
              <p:spPr>
                <a:xfrm>
                  <a:off x="25177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3" name="Google Shape;2043;p24"/>
                <p:cNvSpPr/>
                <p:nvPr/>
              </p:nvSpPr>
              <p:spPr>
                <a:xfrm>
                  <a:off x="26410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4" name="Google Shape;2044;p24"/>
                <p:cNvSpPr/>
                <p:nvPr/>
              </p:nvSpPr>
              <p:spPr>
                <a:xfrm>
                  <a:off x="276440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5" name="Google Shape;2045;p24"/>
                <p:cNvSpPr/>
                <p:nvPr/>
              </p:nvSpPr>
              <p:spPr>
                <a:xfrm>
                  <a:off x="288772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6" name="Google Shape;2046;p24"/>
                <p:cNvSpPr/>
                <p:nvPr/>
              </p:nvSpPr>
              <p:spPr>
                <a:xfrm>
                  <a:off x="30110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47" name="Google Shape;2047;p24"/>
                <p:cNvSpPr/>
                <p:nvPr/>
              </p:nvSpPr>
              <p:spPr>
                <a:xfrm>
                  <a:off x="31343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48" name="Google Shape;2048;p24"/>
              <p:cNvGrpSpPr/>
              <p:nvPr/>
            </p:nvGrpSpPr>
            <p:grpSpPr>
              <a:xfrm>
                <a:off x="8480185" y="663852"/>
                <a:ext cx="1178025" cy="68100"/>
                <a:chOff x="2024450" y="204150"/>
                <a:chExt cx="1178025" cy="68100"/>
              </a:xfrm>
            </p:grpSpPr>
            <p:sp>
              <p:nvSpPr>
                <p:cNvPr id="2049" name="Google Shape;2049;p24"/>
                <p:cNvSpPr/>
                <p:nvPr/>
              </p:nvSpPr>
              <p:spPr>
                <a:xfrm>
                  <a:off x="20244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0" name="Google Shape;2050;p24"/>
                <p:cNvSpPr/>
                <p:nvPr/>
              </p:nvSpPr>
              <p:spPr>
                <a:xfrm>
                  <a:off x="21477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1" name="Google Shape;2051;p24"/>
                <p:cNvSpPr/>
                <p:nvPr/>
              </p:nvSpPr>
              <p:spPr>
                <a:xfrm>
                  <a:off x="227110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2" name="Google Shape;2052;p24"/>
                <p:cNvSpPr/>
                <p:nvPr/>
              </p:nvSpPr>
              <p:spPr>
                <a:xfrm>
                  <a:off x="239442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3" name="Google Shape;2053;p24"/>
                <p:cNvSpPr/>
                <p:nvPr/>
              </p:nvSpPr>
              <p:spPr>
                <a:xfrm>
                  <a:off x="25177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4" name="Google Shape;2054;p24"/>
                <p:cNvSpPr/>
                <p:nvPr/>
              </p:nvSpPr>
              <p:spPr>
                <a:xfrm>
                  <a:off x="26410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5" name="Google Shape;2055;p24"/>
                <p:cNvSpPr/>
                <p:nvPr/>
              </p:nvSpPr>
              <p:spPr>
                <a:xfrm>
                  <a:off x="276440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6" name="Google Shape;2056;p24"/>
                <p:cNvSpPr/>
                <p:nvPr/>
              </p:nvSpPr>
              <p:spPr>
                <a:xfrm>
                  <a:off x="288772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7" name="Google Shape;2057;p24"/>
                <p:cNvSpPr/>
                <p:nvPr/>
              </p:nvSpPr>
              <p:spPr>
                <a:xfrm>
                  <a:off x="30110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58" name="Google Shape;2058;p24"/>
                <p:cNvSpPr/>
                <p:nvPr/>
              </p:nvSpPr>
              <p:spPr>
                <a:xfrm>
                  <a:off x="31343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059" name="Google Shape;2059;p24"/>
          <p:cNvSpPr/>
          <p:nvPr/>
        </p:nvSpPr>
        <p:spPr>
          <a:xfrm>
            <a:off x="8557212" y="-1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60" name="Google Shape;2060;p24"/>
          <p:cNvGrpSpPr/>
          <p:nvPr/>
        </p:nvGrpSpPr>
        <p:grpSpPr>
          <a:xfrm>
            <a:off x="8041407" y="183762"/>
            <a:ext cx="1520982" cy="302065"/>
            <a:chOff x="5642557" y="-150670"/>
            <a:chExt cx="1520982" cy="302065"/>
          </a:xfrm>
        </p:grpSpPr>
        <p:sp>
          <p:nvSpPr>
            <p:cNvPr id="2061" name="Google Shape;2061;p24"/>
            <p:cNvSpPr/>
            <p:nvPr/>
          </p:nvSpPr>
          <p:spPr>
            <a:xfrm>
              <a:off x="5736006" y="-104304"/>
              <a:ext cx="1335611" cy="209364"/>
            </a:xfrm>
            <a:custGeom>
              <a:avLst/>
              <a:gdLst/>
              <a:ahLst/>
              <a:cxnLst/>
              <a:rect l="l" t="t" r="r" b="b"/>
              <a:pathLst>
                <a:path w="42863" h="6719" fill="none" extrusionOk="0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4"/>
            <p:cNvSpPr/>
            <p:nvPr/>
          </p:nvSpPr>
          <p:spPr>
            <a:xfrm>
              <a:off x="7071586" y="59442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4"/>
            <p:cNvSpPr/>
            <p:nvPr/>
          </p:nvSpPr>
          <p:spPr>
            <a:xfrm>
              <a:off x="7095517" y="84152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4"/>
            <p:cNvSpPr/>
            <p:nvPr/>
          </p:nvSpPr>
          <p:spPr>
            <a:xfrm>
              <a:off x="5642557" y="-150670"/>
              <a:ext cx="91953" cy="92732"/>
            </a:xfrm>
            <a:custGeom>
              <a:avLst/>
              <a:gdLst/>
              <a:ahLst/>
              <a:cxnLst/>
              <a:rect l="l" t="t" r="r" b="b"/>
              <a:pathLst>
                <a:path w="2951" h="2976" fill="none" extrusionOk="0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4"/>
            <p:cNvSpPr/>
            <p:nvPr/>
          </p:nvSpPr>
          <p:spPr>
            <a:xfrm>
              <a:off x="5666488" y="-125929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6" name="Google Shape;2066;p24"/>
          <p:cNvGrpSpPr/>
          <p:nvPr/>
        </p:nvGrpSpPr>
        <p:grpSpPr>
          <a:xfrm rot="5400000">
            <a:off x="8360264" y="2845229"/>
            <a:ext cx="883262" cy="242091"/>
            <a:chOff x="2300350" y="2601250"/>
            <a:chExt cx="2275275" cy="623625"/>
          </a:xfrm>
        </p:grpSpPr>
        <p:sp>
          <p:nvSpPr>
            <p:cNvPr id="2067" name="Google Shape;2067;p24"/>
            <p:cNvSpPr/>
            <p:nvPr/>
          </p:nvSpPr>
          <p:spPr>
            <a:xfrm>
              <a:off x="2300350" y="2601250"/>
              <a:ext cx="392100" cy="623625"/>
            </a:xfrm>
            <a:custGeom>
              <a:avLst/>
              <a:gdLst/>
              <a:ahLst/>
              <a:cxnLst/>
              <a:rect l="l" t="t" r="r" b="b"/>
              <a:pathLst>
                <a:path w="15684" h="24945" extrusionOk="0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4"/>
            <p:cNvSpPr/>
            <p:nvPr/>
          </p:nvSpPr>
          <p:spPr>
            <a:xfrm>
              <a:off x="2680075" y="2601250"/>
              <a:ext cx="389025" cy="623625"/>
            </a:xfrm>
            <a:custGeom>
              <a:avLst/>
              <a:gdLst/>
              <a:ahLst/>
              <a:cxnLst/>
              <a:rect l="l" t="t" r="r" b="b"/>
              <a:pathLst>
                <a:path w="15561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4"/>
            <p:cNvSpPr/>
            <p:nvPr/>
          </p:nvSpPr>
          <p:spPr>
            <a:xfrm>
              <a:off x="30567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4"/>
            <p:cNvSpPr/>
            <p:nvPr/>
          </p:nvSpPr>
          <p:spPr>
            <a:xfrm>
              <a:off x="343335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4"/>
            <p:cNvSpPr/>
            <p:nvPr/>
          </p:nvSpPr>
          <p:spPr>
            <a:xfrm>
              <a:off x="381000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4"/>
            <p:cNvSpPr/>
            <p:nvPr/>
          </p:nvSpPr>
          <p:spPr>
            <a:xfrm>
              <a:off x="41866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3" name="Google Shape;2073;p24"/>
          <p:cNvGrpSpPr/>
          <p:nvPr/>
        </p:nvGrpSpPr>
        <p:grpSpPr>
          <a:xfrm>
            <a:off x="8267392" y="4678866"/>
            <a:ext cx="1105976" cy="133969"/>
            <a:chOff x="8183182" y="663852"/>
            <a:chExt cx="1475028" cy="178673"/>
          </a:xfrm>
        </p:grpSpPr>
        <p:grpSp>
          <p:nvGrpSpPr>
            <p:cNvPr id="2074" name="Google Shape;2074;p24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2075" name="Google Shape;2075;p24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24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24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24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24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24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24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24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24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24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5" name="Google Shape;2085;p24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2086" name="Google Shape;2086;p24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24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24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24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24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24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24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24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24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24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96" name="Google Shape;2096;p24"/>
          <p:cNvGrpSpPr/>
          <p:nvPr/>
        </p:nvGrpSpPr>
        <p:grpSpPr>
          <a:xfrm>
            <a:off x="5023301" y="238994"/>
            <a:ext cx="1252897" cy="51000"/>
            <a:chOff x="2915381" y="4104819"/>
            <a:chExt cx="1252897" cy="51000"/>
          </a:xfrm>
        </p:grpSpPr>
        <p:sp>
          <p:nvSpPr>
            <p:cNvPr id="2097" name="Google Shape;2097;p24"/>
            <p:cNvSpPr/>
            <p:nvPr/>
          </p:nvSpPr>
          <p:spPr>
            <a:xfrm>
              <a:off x="2915381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4"/>
            <p:cNvSpPr/>
            <p:nvPr/>
          </p:nvSpPr>
          <p:spPr>
            <a:xfrm>
              <a:off x="3007850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4"/>
            <p:cNvSpPr/>
            <p:nvPr/>
          </p:nvSpPr>
          <p:spPr>
            <a:xfrm>
              <a:off x="3100319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4"/>
            <p:cNvSpPr/>
            <p:nvPr/>
          </p:nvSpPr>
          <p:spPr>
            <a:xfrm>
              <a:off x="3192788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4"/>
            <p:cNvSpPr/>
            <p:nvPr/>
          </p:nvSpPr>
          <p:spPr>
            <a:xfrm>
              <a:off x="328525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4"/>
            <p:cNvSpPr/>
            <p:nvPr/>
          </p:nvSpPr>
          <p:spPr>
            <a:xfrm>
              <a:off x="3377726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4"/>
            <p:cNvSpPr/>
            <p:nvPr/>
          </p:nvSpPr>
          <p:spPr>
            <a:xfrm>
              <a:off x="3470195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4"/>
            <p:cNvSpPr/>
            <p:nvPr/>
          </p:nvSpPr>
          <p:spPr>
            <a:xfrm>
              <a:off x="3562664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4"/>
            <p:cNvSpPr/>
            <p:nvPr/>
          </p:nvSpPr>
          <p:spPr>
            <a:xfrm>
              <a:off x="3655133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4"/>
            <p:cNvSpPr/>
            <p:nvPr/>
          </p:nvSpPr>
          <p:spPr>
            <a:xfrm>
              <a:off x="3747602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4"/>
            <p:cNvSpPr/>
            <p:nvPr/>
          </p:nvSpPr>
          <p:spPr>
            <a:xfrm>
              <a:off x="38400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4"/>
            <p:cNvSpPr/>
            <p:nvPr/>
          </p:nvSpPr>
          <p:spPr>
            <a:xfrm>
              <a:off x="39324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4"/>
            <p:cNvSpPr/>
            <p:nvPr/>
          </p:nvSpPr>
          <p:spPr>
            <a:xfrm>
              <a:off x="40248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4"/>
            <p:cNvSpPr/>
            <p:nvPr/>
          </p:nvSpPr>
          <p:spPr>
            <a:xfrm>
              <a:off x="41172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1" name="Google Shape;2111;p24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effectLst>
            <a:outerShdw blurRad="85725" algn="bl" rotWithShape="0">
              <a:schemeClr val="accent2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3">
    <p:spTree>
      <p:nvGrpSpPr>
        <p:cNvPr id="1" name="Shape 2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0" name="Google Shape;2450;p28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2451" name="Google Shape;2451;p28"/>
            <p:cNvSpPr/>
            <p:nvPr/>
          </p:nvSpPr>
          <p:spPr>
            <a:xfrm>
              <a:off x="597550" y="48936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8"/>
            <p:cNvSpPr/>
            <p:nvPr/>
          </p:nvSpPr>
          <p:spPr>
            <a:xfrm>
              <a:off x="597550" y="47803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8"/>
            <p:cNvSpPr/>
            <p:nvPr/>
          </p:nvSpPr>
          <p:spPr>
            <a:xfrm>
              <a:off x="597550" y="46671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8"/>
            <p:cNvSpPr/>
            <p:nvPr/>
          </p:nvSpPr>
          <p:spPr>
            <a:xfrm>
              <a:off x="597550" y="45539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8"/>
            <p:cNvSpPr/>
            <p:nvPr/>
          </p:nvSpPr>
          <p:spPr>
            <a:xfrm>
              <a:off x="597550" y="44414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8"/>
            <p:cNvSpPr/>
            <p:nvPr/>
          </p:nvSpPr>
          <p:spPr>
            <a:xfrm>
              <a:off x="597550" y="43282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8"/>
            <p:cNvSpPr/>
            <p:nvPr/>
          </p:nvSpPr>
          <p:spPr>
            <a:xfrm>
              <a:off x="597550" y="42150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8"/>
            <p:cNvSpPr/>
            <p:nvPr/>
          </p:nvSpPr>
          <p:spPr>
            <a:xfrm>
              <a:off x="597550" y="41018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8"/>
            <p:cNvSpPr/>
            <p:nvPr/>
          </p:nvSpPr>
          <p:spPr>
            <a:xfrm>
              <a:off x="597550" y="39885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8"/>
            <p:cNvSpPr/>
            <p:nvPr/>
          </p:nvSpPr>
          <p:spPr>
            <a:xfrm>
              <a:off x="597550" y="38753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8"/>
            <p:cNvSpPr/>
            <p:nvPr/>
          </p:nvSpPr>
          <p:spPr>
            <a:xfrm>
              <a:off x="597550" y="37621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8"/>
            <p:cNvSpPr/>
            <p:nvPr/>
          </p:nvSpPr>
          <p:spPr>
            <a:xfrm>
              <a:off x="597550" y="36496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8"/>
            <p:cNvSpPr/>
            <p:nvPr/>
          </p:nvSpPr>
          <p:spPr>
            <a:xfrm>
              <a:off x="597550" y="35364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8"/>
            <p:cNvSpPr/>
            <p:nvPr/>
          </p:nvSpPr>
          <p:spPr>
            <a:xfrm>
              <a:off x="597550" y="34232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8"/>
            <p:cNvSpPr/>
            <p:nvPr/>
          </p:nvSpPr>
          <p:spPr>
            <a:xfrm>
              <a:off x="597550" y="33100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8"/>
            <p:cNvSpPr/>
            <p:nvPr/>
          </p:nvSpPr>
          <p:spPr>
            <a:xfrm>
              <a:off x="597550" y="31967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8"/>
            <p:cNvSpPr/>
            <p:nvPr/>
          </p:nvSpPr>
          <p:spPr>
            <a:xfrm>
              <a:off x="597550" y="30835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8"/>
            <p:cNvSpPr/>
            <p:nvPr/>
          </p:nvSpPr>
          <p:spPr>
            <a:xfrm>
              <a:off x="597550" y="29703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8"/>
            <p:cNvSpPr/>
            <p:nvPr/>
          </p:nvSpPr>
          <p:spPr>
            <a:xfrm>
              <a:off x="597550" y="28578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8"/>
            <p:cNvSpPr/>
            <p:nvPr/>
          </p:nvSpPr>
          <p:spPr>
            <a:xfrm>
              <a:off x="597550" y="27446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8"/>
            <p:cNvSpPr/>
            <p:nvPr/>
          </p:nvSpPr>
          <p:spPr>
            <a:xfrm>
              <a:off x="597550" y="263140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8"/>
            <p:cNvSpPr/>
            <p:nvPr/>
          </p:nvSpPr>
          <p:spPr>
            <a:xfrm>
              <a:off x="597550" y="251817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8"/>
            <p:cNvSpPr/>
            <p:nvPr/>
          </p:nvSpPr>
          <p:spPr>
            <a:xfrm>
              <a:off x="597550" y="240495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8"/>
            <p:cNvSpPr/>
            <p:nvPr/>
          </p:nvSpPr>
          <p:spPr>
            <a:xfrm>
              <a:off x="597550" y="22917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8"/>
            <p:cNvSpPr/>
            <p:nvPr/>
          </p:nvSpPr>
          <p:spPr>
            <a:xfrm>
              <a:off x="597550" y="21792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8"/>
            <p:cNvSpPr/>
            <p:nvPr/>
          </p:nvSpPr>
          <p:spPr>
            <a:xfrm>
              <a:off x="597550" y="20660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8"/>
            <p:cNvSpPr/>
            <p:nvPr/>
          </p:nvSpPr>
          <p:spPr>
            <a:xfrm>
              <a:off x="597550" y="19528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8"/>
            <p:cNvSpPr/>
            <p:nvPr/>
          </p:nvSpPr>
          <p:spPr>
            <a:xfrm>
              <a:off x="597550" y="18396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8"/>
            <p:cNvSpPr/>
            <p:nvPr/>
          </p:nvSpPr>
          <p:spPr>
            <a:xfrm>
              <a:off x="597550" y="17263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8"/>
            <p:cNvSpPr/>
            <p:nvPr/>
          </p:nvSpPr>
          <p:spPr>
            <a:xfrm>
              <a:off x="597550" y="161315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8"/>
            <p:cNvSpPr/>
            <p:nvPr/>
          </p:nvSpPr>
          <p:spPr>
            <a:xfrm>
              <a:off x="597550" y="14999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8"/>
            <p:cNvSpPr/>
            <p:nvPr/>
          </p:nvSpPr>
          <p:spPr>
            <a:xfrm>
              <a:off x="597550" y="13874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8"/>
            <p:cNvSpPr/>
            <p:nvPr/>
          </p:nvSpPr>
          <p:spPr>
            <a:xfrm>
              <a:off x="597550" y="12742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8"/>
            <p:cNvSpPr/>
            <p:nvPr/>
          </p:nvSpPr>
          <p:spPr>
            <a:xfrm>
              <a:off x="597550" y="11610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8"/>
            <p:cNvSpPr/>
            <p:nvPr/>
          </p:nvSpPr>
          <p:spPr>
            <a:xfrm>
              <a:off x="597550" y="10478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8"/>
            <p:cNvSpPr/>
            <p:nvPr/>
          </p:nvSpPr>
          <p:spPr>
            <a:xfrm>
              <a:off x="597550" y="9345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8"/>
            <p:cNvSpPr/>
            <p:nvPr/>
          </p:nvSpPr>
          <p:spPr>
            <a:xfrm>
              <a:off x="597550" y="8213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8"/>
            <p:cNvSpPr/>
            <p:nvPr/>
          </p:nvSpPr>
          <p:spPr>
            <a:xfrm>
              <a:off x="597550" y="7081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9" name="Google Shape;2489;p28"/>
          <p:cNvGrpSpPr/>
          <p:nvPr/>
        </p:nvGrpSpPr>
        <p:grpSpPr>
          <a:xfrm rot="5400000">
            <a:off x="85100" y="1849625"/>
            <a:ext cx="98902" cy="553090"/>
            <a:chOff x="4898850" y="4820550"/>
            <a:chExt cx="98902" cy="553090"/>
          </a:xfrm>
        </p:grpSpPr>
        <p:sp>
          <p:nvSpPr>
            <p:cNvPr id="2490" name="Google Shape;2490;p28"/>
            <p:cNvSpPr/>
            <p:nvPr/>
          </p:nvSpPr>
          <p:spPr>
            <a:xfrm>
              <a:off x="4898850" y="4820550"/>
              <a:ext cx="98902" cy="98902"/>
            </a:xfrm>
            <a:custGeom>
              <a:avLst/>
              <a:gdLst/>
              <a:ahLst/>
              <a:cxnLst/>
              <a:rect l="l" t="t" r="r" b="b"/>
              <a:pathLst>
                <a:path w="3174" h="3174" fill="none" extrusionOk="0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8"/>
            <p:cNvSpPr/>
            <p:nvPr/>
          </p:nvSpPr>
          <p:spPr>
            <a:xfrm>
              <a:off x="4924339" y="4847971"/>
              <a:ext cx="46366" cy="43094"/>
            </a:xfrm>
            <a:custGeom>
              <a:avLst/>
              <a:gdLst/>
              <a:ahLst/>
              <a:cxnLst/>
              <a:rect l="l" t="t" r="r" b="b"/>
              <a:pathLst>
                <a:path w="1488" h="1383" extrusionOk="0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8"/>
            <p:cNvSpPr/>
            <p:nvPr/>
          </p:nvSpPr>
          <p:spPr>
            <a:xfrm>
              <a:off x="4901935" y="5281687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8"/>
            <p:cNvSpPr/>
            <p:nvPr/>
          </p:nvSpPr>
          <p:spPr>
            <a:xfrm>
              <a:off x="4925866" y="5306428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8"/>
            <p:cNvSpPr/>
            <p:nvPr/>
          </p:nvSpPr>
          <p:spPr>
            <a:xfrm>
              <a:off x="4942100" y="4917862"/>
              <a:ext cx="31" cy="358465"/>
            </a:xfrm>
            <a:custGeom>
              <a:avLst/>
              <a:gdLst/>
              <a:ahLst/>
              <a:cxnLst/>
              <a:rect l="l" t="t" r="r" b="b"/>
              <a:pathLst>
                <a:path w="1" h="11504" fill="none" extrusionOk="0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5" name="Google Shape;2495;p28"/>
          <p:cNvGrpSpPr/>
          <p:nvPr/>
        </p:nvGrpSpPr>
        <p:grpSpPr>
          <a:xfrm flipH="1">
            <a:off x="-839729" y="2843530"/>
            <a:ext cx="1823016" cy="196994"/>
            <a:chOff x="7857346" y="4002005"/>
            <a:chExt cx="1823016" cy="196994"/>
          </a:xfrm>
        </p:grpSpPr>
        <p:sp>
          <p:nvSpPr>
            <p:cNvPr id="2496" name="Google Shape;2496;p28"/>
            <p:cNvSpPr/>
            <p:nvPr/>
          </p:nvSpPr>
          <p:spPr>
            <a:xfrm>
              <a:off x="7956216" y="4048371"/>
              <a:ext cx="1724145" cy="150627"/>
            </a:xfrm>
            <a:custGeom>
              <a:avLst/>
              <a:gdLst/>
              <a:ahLst/>
              <a:cxnLst/>
              <a:rect l="l" t="t" r="r" b="b"/>
              <a:pathLst>
                <a:path w="55332" h="4834" fill="none" extrusionOk="0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8"/>
            <p:cNvSpPr/>
            <p:nvPr/>
          </p:nvSpPr>
          <p:spPr>
            <a:xfrm>
              <a:off x="7857346" y="4002005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8"/>
            <p:cNvSpPr/>
            <p:nvPr/>
          </p:nvSpPr>
          <p:spPr>
            <a:xfrm>
              <a:off x="7882087" y="4026715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99" name="Google Shape;2499;p28"/>
          <p:cNvSpPr/>
          <p:nvPr/>
        </p:nvSpPr>
        <p:spPr>
          <a:xfrm rot="5400000">
            <a:off x="8206149" y="3859075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0" name="Google Shape;2500;p28"/>
          <p:cNvSpPr/>
          <p:nvPr/>
        </p:nvSpPr>
        <p:spPr>
          <a:xfrm>
            <a:off x="8206162" y="-34881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01" name="Google Shape;2501;p28"/>
          <p:cNvGrpSpPr/>
          <p:nvPr/>
        </p:nvGrpSpPr>
        <p:grpSpPr>
          <a:xfrm>
            <a:off x="8267392" y="3231066"/>
            <a:ext cx="1105976" cy="133969"/>
            <a:chOff x="8183182" y="663852"/>
            <a:chExt cx="1475028" cy="178673"/>
          </a:xfrm>
        </p:grpSpPr>
        <p:grpSp>
          <p:nvGrpSpPr>
            <p:cNvPr id="2502" name="Google Shape;2502;p28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2503" name="Google Shape;2503;p28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28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28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28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28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28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28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28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28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28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3" name="Google Shape;2513;p28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2514" name="Google Shape;2514;p28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28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28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28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28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28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28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28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28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28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24" name="Google Shape;2524;p28"/>
          <p:cNvGrpSpPr/>
          <p:nvPr/>
        </p:nvGrpSpPr>
        <p:grpSpPr>
          <a:xfrm flipH="1">
            <a:off x="4834557" y="-107958"/>
            <a:ext cx="1520982" cy="302065"/>
            <a:chOff x="5642557" y="-150670"/>
            <a:chExt cx="1520982" cy="302065"/>
          </a:xfrm>
        </p:grpSpPr>
        <p:sp>
          <p:nvSpPr>
            <p:cNvPr id="2525" name="Google Shape;2525;p28"/>
            <p:cNvSpPr/>
            <p:nvPr/>
          </p:nvSpPr>
          <p:spPr>
            <a:xfrm>
              <a:off x="5736006" y="-104304"/>
              <a:ext cx="1335611" cy="209364"/>
            </a:xfrm>
            <a:custGeom>
              <a:avLst/>
              <a:gdLst/>
              <a:ahLst/>
              <a:cxnLst/>
              <a:rect l="l" t="t" r="r" b="b"/>
              <a:pathLst>
                <a:path w="42863" h="6719" fill="none" extrusionOk="0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8"/>
            <p:cNvSpPr/>
            <p:nvPr/>
          </p:nvSpPr>
          <p:spPr>
            <a:xfrm>
              <a:off x="7071586" y="59442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8"/>
            <p:cNvSpPr/>
            <p:nvPr/>
          </p:nvSpPr>
          <p:spPr>
            <a:xfrm>
              <a:off x="7095517" y="84152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8"/>
            <p:cNvSpPr/>
            <p:nvPr/>
          </p:nvSpPr>
          <p:spPr>
            <a:xfrm>
              <a:off x="5642557" y="-150670"/>
              <a:ext cx="91953" cy="92732"/>
            </a:xfrm>
            <a:custGeom>
              <a:avLst/>
              <a:gdLst/>
              <a:ahLst/>
              <a:cxnLst/>
              <a:rect l="l" t="t" r="r" b="b"/>
              <a:pathLst>
                <a:path w="2951" h="2976" fill="none" extrusionOk="0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8"/>
            <p:cNvSpPr/>
            <p:nvPr/>
          </p:nvSpPr>
          <p:spPr>
            <a:xfrm>
              <a:off x="5666488" y="-125929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0" name="Google Shape;2530;p28"/>
          <p:cNvGrpSpPr/>
          <p:nvPr/>
        </p:nvGrpSpPr>
        <p:grpSpPr>
          <a:xfrm>
            <a:off x="635870" y="-1455296"/>
            <a:ext cx="347400" cy="2297800"/>
            <a:chOff x="6420895" y="-1455296"/>
            <a:chExt cx="347400" cy="2297800"/>
          </a:xfrm>
        </p:grpSpPr>
        <p:sp>
          <p:nvSpPr>
            <p:cNvPr id="2531" name="Google Shape;2531;p28"/>
            <p:cNvSpPr/>
            <p:nvPr/>
          </p:nvSpPr>
          <p:spPr>
            <a:xfrm rot="5400000">
              <a:off x="5457595" y="-491996"/>
              <a:ext cx="1994700" cy="681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8"/>
            <p:cNvSpPr/>
            <p:nvPr/>
          </p:nvSpPr>
          <p:spPr>
            <a:xfrm rot="5400000">
              <a:off x="5736895" y="-188896"/>
              <a:ext cx="1994700" cy="681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33" name="Google Shape;2533;p28"/>
          <p:cNvSpPr/>
          <p:nvPr/>
        </p:nvSpPr>
        <p:spPr>
          <a:xfrm rot="-5400000">
            <a:off x="348812" y="4207689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34" name="Google Shape;2534;p28"/>
          <p:cNvGrpSpPr/>
          <p:nvPr/>
        </p:nvGrpSpPr>
        <p:grpSpPr>
          <a:xfrm>
            <a:off x="333809" y="4164674"/>
            <a:ext cx="302065" cy="1520982"/>
            <a:chOff x="-108754" y="2690919"/>
            <a:chExt cx="302065" cy="1520982"/>
          </a:xfrm>
        </p:grpSpPr>
        <p:sp>
          <p:nvSpPr>
            <p:cNvPr id="2535" name="Google Shape;2535;p28"/>
            <p:cNvSpPr/>
            <p:nvPr/>
          </p:nvSpPr>
          <p:spPr>
            <a:xfrm>
              <a:off x="-62388" y="2782841"/>
              <a:ext cx="209364" cy="1335580"/>
            </a:xfrm>
            <a:custGeom>
              <a:avLst/>
              <a:gdLst/>
              <a:ahLst/>
              <a:cxnLst/>
              <a:rect l="l" t="t" r="r" b="b"/>
              <a:pathLst>
                <a:path w="6719" h="42862" fill="none" extrusionOk="0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8"/>
            <p:cNvSpPr/>
            <p:nvPr/>
          </p:nvSpPr>
          <p:spPr>
            <a:xfrm>
              <a:off x="101358" y="2690919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8"/>
            <p:cNvSpPr/>
            <p:nvPr/>
          </p:nvSpPr>
          <p:spPr>
            <a:xfrm>
              <a:off x="125320" y="2714881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8"/>
            <p:cNvSpPr/>
            <p:nvPr/>
          </p:nvSpPr>
          <p:spPr>
            <a:xfrm>
              <a:off x="-108754" y="4119948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8"/>
            <p:cNvSpPr/>
            <p:nvPr/>
          </p:nvSpPr>
          <p:spPr>
            <a:xfrm>
              <a:off x="-84013" y="4144658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0" name="Google Shape;2540;p28"/>
          <p:cNvGrpSpPr/>
          <p:nvPr/>
        </p:nvGrpSpPr>
        <p:grpSpPr>
          <a:xfrm>
            <a:off x="8490114" y="2144503"/>
            <a:ext cx="883262" cy="242091"/>
            <a:chOff x="2300350" y="2601250"/>
            <a:chExt cx="2275275" cy="623625"/>
          </a:xfrm>
        </p:grpSpPr>
        <p:sp>
          <p:nvSpPr>
            <p:cNvPr id="2541" name="Google Shape;2541;p28"/>
            <p:cNvSpPr/>
            <p:nvPr/>
          </p:nvSpPr>
          <p:spPr>
            <a:xfrm>
              <a:off x="2300350" y="2601250"/>
              <a:ext cx="392100" cy="623625"/>
            </a:xfrm>
            <a:custGeom>
              <a:avLst/>
              <a:gdLst/>
              <a:ahLst/>
              <a:cxnLst/>
              <a:rect l="l" t="t" r="r" b="b"/>
              <a:pathLst>
                <a:path w="15684" h="24945" extrusionOk="0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8"/>
            <p:cNvSpPr/>
            <p:nvPr/>
          </p:nvSpPr>
          <p:spPr>
            <a:xfrm>
              <a:off x="2680075" y="2601250"/>
              <a:ext cx="389025" cy="623625"/>
            </a:xfrm>
            <a:custGeom>
              <a:avLst/>
              <a:gdLst/>
              <a:ahLst/>
              <a:cxnLst/>
              <a:rect l="l" t="t" r="r" b="b"/>
              <a:pathLst>
                <a:path w="15561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8"/>
            <p:cNvSpPr/>
            <p:nvPr/>
          </p:nvSpPr>
          <p:spPr>
            <a:xfrm>
              <a:off x="30567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8"/>
            <p:cNvSpPr/>
            <p:nvPr/>
          </p:nvSpPr>
          <p:spPr>
            <a:xfrm>
              <a:off x="343335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8"/>
            <p:cNvSpPr/>
            <p:nvPr/>
          </p:nvSpPr>
          <p:spPr>
            <a:xfrm>
              <a:off x="381000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8"/>
            <p:cNvSpPr/>
            <p:nvPr/>
          </p:nvSpPr>
          <p:spPr>
            <a:xfrm>
              <a:off x="41866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2">
    <p:spTree>
      <p:nvGrpSpPr>
        <p:cNvPr id="1" name="Shape 2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8" name="Google Shape;2548;p29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2549" name="Google Shape;2549;p29"/>
            <p:cNvSpPr/>
            <p:nvPr/>
          </p:nvSpPr>
          <p:spPr>
            <a:xfrm>
              <a:off x="597550" y="48936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9"/>
            <p:cNvSpPr/>
            <p:nvPr/>
          </p:nvSpPr>
          <p:spPr>
            <a:xfrm>
              <a:off x="597550" y="47803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9"/>
            <p:cNvSpPr/>
            <p:nvPr/>
          </p:nvSpPr>
          <p:spPr>
            <a:xfrm>
              <a:off x="597550" y="46671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9"/>
            <p:cNvSpPr/>
            <p:nvPr/>
          </p:nvSpPr>
          <p:spPr>
            <a:xfrm>
              <a:off x="597550" y="45539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9"/>
            <p:cNvSpPr/>
            <p:nvPr/>
          </p:nvSpPr>
          <p:spPr>
            <a:xfrm>
              <a:off x="597550" y="44414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9"/>
            <p:cNvSpPr/>
            <p:nvPr/>
          </p:nvSpPr>
          <p:spPr>
            <a:xfrm>
              <a:off x="597550" y="43282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9"/>
            <p:cNvSpPr/>
            <p:nvPr/>
          </p:nvSpPr>
          <p:spPr>
            <a:xfrm>
              <a:off x="597550" y="42150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9"/>
            <p:cNvSpPr/>
            <p:nvPr/>
          </p:nvSpPr>
          <p:spPr>
            <a:xfrm>
              <a:off x="597550" y="41018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9"/>
            <p:cNvSpPr/>
            <p:nvPr/>
          </p:nvSpPr>
          <p:spPr>
            <a:xfrm>
              <a:off x="597550" y="39885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9"/>
            <p:cNvSpPr/>
            <p:nvPr/>
          </p:nvSpPr>
          <p:spPr>
            <a:xfrm>
              <a:off x="597550" y="38753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9"/>
            <p:cNvSpPr/>
            <p:nvPr/>
          </p:nvSpPr>
          <p:spPr>
            <a:xfrm>
              <a:off x="597550" y="37621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9"/>
            <p:cNvSpPr/>
            <p:nvPr/>
          </p:nvSpPr>
          <p:spPr>
            <a:xfrm>
              <a:off x="597550" y="36496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9"/>
            <p:cNvSpPr/>
            <p:nvPr/>
          </p:nvSpPr>
          <p:spPr>
            <a:xfrm>
              <a:off x="597550" y="35364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9"/>
            <p:cNvSpPr/>
            <p:nvPr/>
          </p:nvSpPr>
          <p:spPr>
            <a:xfrm>
              <a:off x="597550" y="34232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9"/>
            <p:cNvSpPr/>
            <p:nvPr/>
          </p:nvSpPr>
          <p:spPr>
            <a:xfrm>
              <a:off x="597550" y="33100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9"/>
            <p:cNvSpPr/>
            <p:nvPr/>
          </p:nvSpPr>
          <p:spPr>
            <a:xfrm>
              <a:off x="597550" y="31967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9"/>
            <p:cNvSpPr/>
            <p:nvPr/>
          </p:nvSpPr>
          <p:spPr>
            <a:xfrm>
              <a:off x="597550" y="30835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9"/>
            <p:cNvSpPr/>
            <p:nvPr/>
          </p:nvSpPr>
          <p:spPr>
            <a:xfrm>
              <a:off x="597550" y="29703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9"/>
            <p:cNvSpPr/>
            <p:nvPr/>
          </p:nvSpPr>
          <p:spPr>
            <a:xfrm>
              <a:off x="597550" y="28578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9"/>
            <p:cNvSpPr/>
            <p:nvPr/>
          </p:nvSpPr>
          <p:spPr>
            <a:xfrm>
              <a:off x="597550" y="27446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9"/>
            <p:cNvSpPr/>
            <p:nvPr/>
          </p:nvSpPr>
          <p:spPr>
            <a:xfrm>
              <a:off x="597550" y="263140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9"/>
            <p:cNvSpPr/>
            <p:nvPr/>
          </p:nvSpPr>
          <p:spPr>
            <a:xfrm>
              <a:off x="597550" y="251817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29"/>
            <p:cNvSpPr/>
            <p:nvPr/>
          </p:nvSpPr>
          <p:spPr>
            <a:xfrm>
              <a:off x="597550" y="240495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29"/>
            <p:cNvSpPr/>
            <p:nvPr/>
          </p:nvSpPr>
          <p:spPr>
            <a:xfrm>
              <a:off x="597550" y="22917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29"/>
            <p:cNvSpPr/>
            <p:nvPr/>
          </p:nvSpPr>
          <p:spPr>
            <a:xfrm>
              <a:off x="597550" y="21792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29"/>
            <p:cNvSpPr/>
            <p:nvPr/>
          </p:nvSpPr>
          <p:spPr>
            <a:xfrm>
              <a:off x="597550" y="20660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9"/>
            <p:cNvSpPr/>
            <p:nvPr/>
          </p:nvSpPr>
          <p:spPr>
            <a:xfrm>
              <a:off x="597550" y="19528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9"/>
            <p:cNvSpPr/>
            <p:nvPr/>
          </p:nvSpPr>
          <p:spPr>
            <a:xfrm>
              <a:off x="597550" y="18396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29"/>
            <p:cNvSpPr/>
            <p:nvPr/>
          </p:nvSpPr>
          <p:spPr>
            <a:xfrm>
              <a:off x="597550" y="17263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29"/>
            <p:cNvSpPr/>
            <p:nvPr/>
          </p:nvSpPr>
          <p:spPr>
            <a:xfrm>
              <a:off x="597550" y="161315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29"/>
            <p:cNvSpPr/>
            <p:nvPr/>
          </p:nvSpPr>
          <p:spPr>
            <a:xfrm>
              <a:off x="597550" y="14999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29"/>
            <p:cNvSpPr/>
            <p:nvPr/>
          </p:nvSpPr>
          <p:spPr>
            <a:xfrm>
              <a:off x="597550" y="13874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9"/>
            <p:cNvSpPr/>
            <p:nvPr/>
          </p:nvSpPr>
          <p:spPr>
            <a:xfrm>
              <a:off x="597550" y="12742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9"/>
            <p:cNvSpPr/>
            <p:nvPr/>
          </p:nvSpPr>
          <p:spPr>
            <a:xfrm>
              <a:off x="597550" y="11610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9"/>
            <p:cNvSpPr/>
            <p:nvPr/>
          </p:nvSpPr>
          <p:spPr>
            <a:xfrm>
              <a:off x="597550" y="10478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9"/>
            <p:cNvSpPr/>
            <p:nvPr/>
          </p:nvSpPr>
          <p:spPr>
            <a:xfrm>
              <a:off x="597550" y="9345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9"/>
            <p:cNvSpPr/>
            <p:nvPr/>
          </p:nvSpPr>
          <p:spPr>
            <a:xfrm>
              <a:off x="597550" y="8213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9"/>
            <p:cNvSpPr/>
            <p:nvPr/>
          </p:nvSpPr>
          <p:spPr>
            <a:xfrm>
              <a:off x="597550" y="7081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7" name="Google Shape;2587;p29"/>
          <p:cNvGrpSpPr/>
          <p:nvPr/>
        </p:nvGrpSpPr>
        <p:grpSpPr>
          <a:xfrm rot="5400000">
            <a:off x="85100" y="782825"/>
            <a:ext cx="98902" cy="553090"/>
            <a:chOff x="4898850" y="4820550"/>
            <a:chExt cx="98902" cy="553090"/>
          </a:xfrm>
        </p:grpSpPr>
        <p:sp>
          <p:nvSpPr>
            <p:cNvPr id="2588" name="Google Shape;2588;p29"/>
            <p:cNvSpPr/>
            <p:nvPr/>
          </p:nvSpPr>
          <p:spPr>
            <a:xfrm>
              <a:off x="4898850" y="4820550"/>
              <a:ext cx="98902" cy="98902"/>
            </a:xfrm>
            <a:custGeom>
              <a:avLst/>
              <a:gdLst/>
              <a:ahLst/>
              <a:cxnLst/>
              <a:rect l="l" t="t" r="r" b="b"/>
              <a:pathLst>
                <a:path w="3174" h="3174" fill="none" extrusionOk="0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9"/>
            <p:cNvSpPr/>
            <p:nvPr/>
          </p:nvSpPr>
          <p:spPr>
            <a:xfrm>
              <a:off x="4924339" y="4847971"/>
              <a:ext cx="46366" cy="43094"/>
            </a:xfrm>
            <a:custGeom>
              <a:avLst/>
              <a:gdLst/>
              <a:ahLst/>
              <a:cxnLst/>
              <a:rect l="l" t="t" r="r" b="b"/>
              <a:pathLst>
                <a:path w="1488" h="1383" extrusionOk="0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9"/>
            <p:cNvSpPr/>
            <p:nvPr/>
          </p:nvSpPr>
          <p:spPr>
            <a:xfrm>
              <a:off x="4901935" y="5281687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9"/>
            <p:cNvSpPr/>
            <p:nvPr/>
          </p:nvSpPr>
          <p:spPr>
            <a:xfrm>
              <a:off x="4925866" y="5306428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9"/>
            <p:cNvSpPr/>
            <p:nvPr/>
          </p:nvSpPr>
          <p:spPr>
            <a:xfrm>
              <a:off x="4942100" y="4917862"/>
              <a:ext cx="31" cy="358465"/>
            </a:xfrm>
            <a:custGeom>
              <a:avLst/>
              <a:gdLst/>
              <a:ahLst/>
              <a:cxnLst/>
              <a:rect l="l" t="t" r="r" b="b"/>
              <a:pathLst>
                <a:path w="1" h="11504" fill="none" extrusionOk="0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3" name="Google Shape;2593;p29"/>
          <p:cNvGrpSpPr/>
          <p:nvPr/>
        </p:nvGrpSpPr>
        <p:grpSpPr>
          <a:xfrm>
            <a:off x="-1414555" y="1991929"/>
            <a:ext cx="2297800" cy="347400"/>
            <a:chOff x="-1414555" y="3058729"/>
            <a:chExt cx="2297800" cy="347400"/>
          </a:xfrm>
        </p:grpSpPr>
        <p:sp>
          <p:nvSpPr>
            <p:cNvPr id="2594" name="Google Shape;2594;p29"/>
            <p:cNvSpPr/>
            <p:nvPr/>
          </p:nvSpPr>
          <p:spPr>
            <a:xfrm>
              <a:off x="-1414555" y="3338029"/>
              <a:ext cx="1994700" cy="681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9"/>
            <p:cNvSpPr/>
            <p:nvPr/>
          </p:nvSpPr>
          <p:spPr>
            <a:xfrm>
              <a:off x="-1111455" y="3058729"/>
              <a:ext cx="1994700" cy="681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6" name="Google Shape;2596;p29"/>
          <p:cNvGrpSpPr/>
          <p:nvPr/>
        </p:nvGrpSpPr>
        <p:grpSpPr>
          <a:xfrm flipH="1">
            <a:off x="-799254" y="3300805"/>
            <a:ext cx="1823016" cy="196994"/>
            <a:chOff x="7857346" y="4002005"/>
            <a:chExt cx="1823016" cy="196994"/>
          </a:xfrm>
        </p:grpSpPr>
        <p:sp>
          <p:nvSpPr>
            <p:cNvPr id="2597" name="Google Shape;2597;p29"/>
            <p:cNvSpPr/>
            <p:nvPr/>
          </p:nvSpPr>
          <p:spPr>
            <a:xfrm>
              <a:off x="7956216" y="4048371"/>
              <a:ext cx="1724145" cy="150627"/>
            </a:xfrm>
            <a:custGeom>
              <a:avLst/>
              <a:gdLst/>
              <a:ahLst/>
              <a:cxnLst/>
              <a:rect l="l" t="t" r="r" b="b"/>
              <a:pathLst>
                <a:path w="55332" h="4834" fill="none" extrusionOk="0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9"/>
            <p:cNvSpPr/>
            <p:nvPr/>
          </p:nvSpPr>
          <p:spPr>
            <a:xfrm>
              <a:off x="7857346" y="4002005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9"/>
            <p:cNvSpPr/>
            <p:nvPr/>
          </p:nvSpPr>
          <p:spPr>
            <a:xfrm>
              <a:off x="7882087" y="4026715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0" name="Google Shape;2600;p29"/>
          <p:cNvSpPr/>
          <p:nvPr/>
        </p:nvSpPr>
        <p:spPr>
          <a:xfrm rot="5400000">
            <a:off x="8204801" y="-349430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1" name="Google Shape;2601;p29"/>
          <p:cNvSpPr/>
          <p:nvPr/>
        </p:nvSpPr>
        <p:spPr>
          <a:xfrm rot="10800000">
            <a:off x="7736612" y="4392838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02" name="Google Shape;2602;p29"/>
          <p:cNvGrpSpPr/>
          <p:nvPr/>
        </p:nvGrpSpPr>
        <p:grpSpPr>
          <a:xfrm rot="5400000">
            <a:off x="8288664" y="2674962"/>
            <a:ext cx="883262" cy="242091"/>
            <a:chOff x="2300350" y="2601250"/>
            <a:chExt cx="2275275" cy="623625"/>
          </a:xfrm>
        </p:grpSpPr>
        <p:sp>
          <p:nvSpPr>
            <p:cNvPr id="2603" name="Google Shape;2603;p29"/>
            <p:cNvSpPr/>
            <p:nvPr/>
          </p:nvSpPr>
          <p:spPr>
            <a:xfrm>
              <a:off x="2300350" y="2601250"/>
              <a:ext cx="392100" cy="623625"/>
            </a:xfrm>
            <a:custGeom>
              <a:avLst/>
              <a:gdLst/>
              <a:ahLst/>
              <a:cxnLst/>
              <a:rect l="l" t="t" r="r" b="b"/>
              <a:pathLst>
                <a:path w="15684" h="24945" extrusionOk="0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9"/>
            <p:cNvSpPr/>
            <p:nvPr/>
          </p:nvSpPr>
          <p:spPr>
            <a:xfrm>
              <a:off x="2680075" y="2601250"/>
              <a:ext cx="389025" cy="623625"/>
            </a:xfrm>
            <a:custGeom>
              <a:avLst/>
              <a:gdLst/>
              <a:ahLst/>
              <a:cxnLst/>
              <a:rect l="l" t="t" r="r" b="b"/>
              <a:pathLst>
                <a:path w="15561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9"/>
            <p:cNvSpPr/>
            <p:nvPr/>
          </p:nvSpPr>
          <p:spPr>
            <a:xfrm>
              <a:off x="30567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9"/>
            <p:cNvSpPr/>
            <p:nvPr/>
          </p:nvSpPr>
          <p:spPr>
            <a:xfrm>
              <a:off x="343335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9"/>
            <p:cNvSpPr/>
            <p:nvPr/>
          </p:nvSpPr>
          <p:spPr>
            <a:xfrm>
              <a:off x="381000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9"/>
            <p:cNvSpPr/>
            <p:nvPr/>
          </p:nvSpPr>
          <p:spPr>
            <a:xfrm>
              <a:off x="41866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9" name="Google Shape;2609;p29"/>
          <p:cNvGrpSpPr/>
          <p:nvPr/>
        </p:nvGrpSpPr>
        <p:grpSpPr>
          <a:xfrm>
            <a:off x="8533046" y="-288388"/>
            <a:ext cx="302065" cy="1520982"/>
            <a:chOff x="-108754" y="2690919"/>
            <a:chExt cx="302065" cy="1520982"/>
          </a:xfrm>
        </p:grpSpPr>
        <p:sp>
          <p:nvSpPr>
            <p:cNvPr id="2610" name="Google Shape;2610;p29"/>
            <p:cNvSpPr/>
            <p:nvPr/>
          </p:nvSpPr>
          <p:spPr>
            <a:xfrm>
              <a:off x="-62388" y="2782841"/>
              <a:ext cx="209364" cy="1335580"/>
            </a:xfrm>
            <a:custGeom>
              <a:avLst/>
              <a:gdLst/>
              <a:ahLst/>
              <a:cxnLst/>
              <a:rect l="l" t="t" r="r" b="b"/>
              <a:pathLst>
                <a:path w="6719" h="42862" fill="none" extrusionOk="0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9"/>
            <p:cNvSpPr/>
            <p:nvPr/>
          </p:nvSpPr>
          <p:spPr>
            <a:xfrm>
              <a:off x="101358" y="2690919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9"/>
            <p:cNvSpPr/>
            <p:nvPr/>
          </p:nvSpPr>
          <p:spPr>
            <a:xfrm>
              <a:off x="125320" y="2714881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9"/>
            <p:cNvSpPr/>
            <p:nvPr/>
          </p:nvSpPr>
          <p:spPr>
            <a:xfrm>
              <a:off x="-108754" y="4119948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9"/>
            <p:cNvSpPr/>
            <p:nvPr/>
          </p:nvSpPr>
          <p:spPr>
            <a:xfrm>
              <a:off x="-84013" y="4144658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5" name="Google Shape;2615;p29"/>
          <p:cNvGrpSpPr/>
          <p:nvPr/>
        </p:nvGrpSpPr>
        <p:grpSpPr>
          <a:xfrm>
            <a:off x="1176957" y="-107958"/>
            <a:ext cx="1520982" cy="302065"/>
            <a:chOff x="5642557" y="-150670"/>
            <a:chExt cx="1520982" cy="302065"/>
          </a:xfrm>
        </p:grpSpPr>
        <p:sp>
          <p:nvSpPr>
            <p:cNvPr id="2616" name="Google Shape;2616;p29"/>
            <p:cNvSpPr/>
            <p:nvPr/>
          </p:nvSpPr>
          <p:spPr>
            <a:xfrm>
              <a:off x="5736006" y="-104304"/>
              <a:ext cx="1335611" cy="209364"/>
            </a:xfrm>
            <a:custGeom>
              <a:avLst/>
              <a:gdLst/>
              <a:ahLst/>
              <a:cxnLst/>
              <a:rect l="l" t="t" r="r" b="b"/>
              <a:pathLst>
                <a:path w="42863" h="6719" fill="none" extrusionOk="0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9"/>
            <p:cNvSpPr/>
            <p:nvPr/>
          </p:nvSpPr>
          <p:spPr>
            <a:xfrm>
              <a:off x="7071586" y="59442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9"/>
            <p:cNvSpPr/>
            <p:nvPr/>
          </p:nvSpPr>
          <p:spPr>
            <a:xfrm>
              <a:off x="7095517" y="84152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9"/>
            <p:cNvSpPr/>
            <p:nvPr/>
          </p:nvSpPr>
          <p:spPr>
            <a:xfrm>
              <a:off x="5642557" y="-150670"/>
              <a:ext cx="91953" cy="92732"/>
            </a:xfrm>
            <a:custGeom>
              <a:avLst/>
              <a:gdLst/>
              <a:ahLst/>
              <a:cxnLst/>
              <a:rect l="l" t="t" r="r" b="b"/>
              <a:pathLst>
                <a:path w="2951" h="2976" fill="none" extrusionOk="0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9"/>
            <p:cNvSpPr/>
            <p:nvPr/>
          </p:nvSpPr>
          <p:spPr>
            <a:xfrm>
              <a:off x="5666488" y="-125929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1" name="Google Shape;2621;p29"/>
          <p:cNvGrpSpPr/>
          <p:nvPr/>
        </p:nvGrpSpPr>
        <p:grpSpPr>
          <a:xfrm>
            <a:off x="6420895" y="-1455296"/>
            <a:ext cx="347400" cy="2297800"/>
            <a:chOff x="6420895" y="-1455296"/>
            <a:chExt cx="347400" cy="2297800"/>
          </a:xfrm>
        </p:grpSpPr>
        <p:sp>
          <p:nvSpPr>
            <p:cNvPr id="2622" name="Google Shape;2622;p29"/>
            <p:cNvSpPr/>
            <p:nvPr/>
          </p:nvSpPr>
          <p:spPr>
            <a:xfrm rot="5400000">
              <a:off x="5457595" y="-491996"/>
              <a:ext cx="1994700" cy="681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9"/>
            <p:cNvSpPr/>
            <p:nvPr/>
          </p:nvSpPr>
          <p:spPr>
            <a:xfrm rot="5400000">
              <a:off x="5736895" y="-188896"/>
              <a:ext cx="1994700" cy="681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4" name="Google Shape;2624;p29"/>
          <p:cNvGrpSpPr/>
          <p:nvPr/>
        </p:nvGrpSpPr>
        <p:grpSpPr>
          <a:xfrm>
            <a:off x="-222733" y="4310689"/>
            <a:ext cx="1507157" cy="586800"/>
            <a:chOff x="-222733" y="4310689"/>
            <a:chExt cx="1507157" cy="586800"/>
          </a:xfrm>
        </p:grpSpPr>
        <p:sp>
          <p:nvSpPr>
            <p:cNvPr id="2625" name="Google Shape;2625;p29"/>
            <p:cNvSpPr/>
            <p:nvPr/>
          </p:nvSpPr>
          <p:spPr>
            <a:xfrm rot="-5400000">
              <a:off x="348812" y="3961876"/>
              <a:ext cx="586800" cy="1284425"/>
            </a:xfrm>
            <a:prstGeom prst="flowChartOffpageConnector">
              <a:avLst/>
            </a:prstGeom>
            <a:gradFill>
              <a:gsLst>
                <a:gs pos="0">
                  <a:schemeClr val="accent4"/>
                </a:gs>
                <a:gs pos="100000">
                  <a:schemeClr val="lt2"/>
                </a:gs>
              </a:gsLst>
              <a:lin ang="16200038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26" name="Google Shape;2626;p29"/>
            <p:cNvGrpSpPr/>
            <p:nvPr/>
          </p:nvGrpSpPr>
          <p:grpSpPr>
            <a:xfrm>
              <a:off x="-222733" y="4537116"/>
              <a:ext cx="1105976" cy="133969"/>
              <a:chOff x="8183182" y="663852"/>
              <a:chExt cx="1475028" cy="178673"/>
            </a:xfrm>
          </p:grpSpPr>
          <p:grpSp>
            <p:nvGrpSpPr>
              <p:cNvPr id="2627" name="Google Shape;2627;p29"/>
              <p:cNvGrpSpPr/>
              <p:nvPr/>
            </p:nvGrpSpPr>
            <p:grpSpPr>
              <a:xfrm>
                <a:off x="8183182" y="774425"/>
                <a:ext cx="1178025" cy="68100"/>
                <a:chOff x="2024450" y="204150"/>
                <a:chExt cx="1178025" cy="68100"/>
              </a:xfrm>
            </p:grpSpPr>
            <p:sp>
              <p:nvSpPr>
                <p:cNvPr id="2628" name="Google Shape;2628;p29"/>
                <p:cNvSpPr/>
                <p:nvPr/>
              </p:nvSpPr>
              <p:spPr>
                <a:xfrm>
                  <a:off x="20244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9" name="Google Shape;2629;p29"/>
                <p:cNvSpPr/>
                <p:nvPr/>
              </p:nvSpPr>
              <p:spPr>
                <a:xfrm>
                  <a:off x="21477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0" name="Google Shape;2630;p29"/>
                <p:cNvSpPr/>
                <p:nvPr/>
              </p:nvSpPr>
              <p:spPr>
                <a:xfrm>
                  <a:off x="227110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1" name="Google Shape;2631;p29"/>
                <p:cNvSpPr/>
                <p:nvPr/>
              </p:nvSpPr>
              <p:spPr>
                <a:xfrm>
                  <a:off x="239442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2" name="Google Shape;2632;p29"/>
                <p:cNvSpPr/>
                <p:nvPr/>
              </p:nvSpPr>
              <p:spPr>
                <a:xfrm>
                  <a:off x="25177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3" name="Google Shape;2633;p29"/>
                <p:cNvSpPr/>
                <p:nvPr/>
              </p:nvSpPr>
              <p:spPr>
                <a:xfrm>
                  <a:off x="26410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4" name="Google Shape;2634;p29"/>
                <p:cNvSpPr/>
                <p:nvPr/>
              </p:nvSpPr>
              <p:spPr>
                <a:xfrm>
                  <a:off x="276440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5" name="Google Shape;2635;p29"/>
                <p:cNvSpPr/>
                <p:nvPr/>
              </p:nvSpPr>
              <p:spPr>
                <a:xfrm>
                  <a:off x="288772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6" name="Google Shape;2636;p29"/>
                <p:cNvSpPr/>
                <p:nvPr/>
              </p:nvSpPr>
              <p:spPr>
                <a:xfrm>
                  <a:off x="30110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7" name="Google Shape;2637;p29"/>
                <p:cNvSpPr/>
                <p:nvPr/>
              </p:nvSpPr>
              <p:spPr>
                <a:xfrm>
                  <a:off x="31343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638" name="Google Shape;2638;p29"/>
              <p:cNvGrpSpPr/>
              <p:nvPr/>
            </p:nvGrpSpPr>
            <p:grpSpPr>
              <a:xfrm>
                <a:off x="8480185" y="663852"/>
                <a:ext cx="1178025" cy="68100"/>
                <a:chOff x="2024450" y="204150"/>
                <a:chExt cx="1178025" cy="68100"/>
              </a:xfrm>
            </p:grpSpPr>
            <p:sp>
              <p:nvSpPr>
                <p:cNvPr id="2639" name="Google Shape;2639;p29"/>
                <p:cNvSpPr/>
                <p:nvPr/>
              </p:nvSpPr>
              <p:spPr>
                <a:xfrm>
                  <a:off x="20244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0" name="Google Shape;2640;p29"/>
                <p:cNvSpPr/>
                <p:nvPr/>
              </p:nvSpPr>
              <p:spPr>
                <a:xfrm>
                  <a:off x="21477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1" name="Google Shape;2641;p29"/>
                <p:cNvSpPr/>
                <p:nvPr/>
              </p:nvSpPr>
              <p:spPr>
                <a:xfrm>
                  <a:off x="227110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2" name="Google Shape;2642;p29"/>
                <p:cNvSpPr/>
                <p:nvPr/>
              </p:nvSpPr>
              <p:spPr>
                <a:xfrm>
                  <a:off x="239442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3" name="Google Shape;2643;p29"/>
                <p:cNvSpPr/>
                <p:nvPr/>
              </p:nvSpPr>
              <p:spPr>
                <a:xfrm>
                  <a:off x="25177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4" name="Google Shape;2644;p29"/>
                <p:cNvSpPr/>
                <p:nvPr/>
              </p:nvSpPr>
              <p:spPr>
                <a:xfrm>
                  <a:off x="26410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5" name="Google Shape;2645;p29"/>
                <p:cNvSpPr/>
                <p:nvPr/>
              </p:nvSpPr>
              <p:spPr>
                <a:xfrm>
                  <a:off x="276440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6" name="Google Shape;2646;p29"/>
                <p:cNvSpPr/>
                <p:nvPr/>
              </p:nvSpPr>
              <p:spPr>
                <a:xfrm>
                  <a:off x="288772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7" name="Google Shape;2647;p29"/>
                <p:cNvSpPr/>
                <p:nvPr/>
              </p:nvSpPr>
              <p:spPr>
                <a:xfrm>
                  <a:off x="3011050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8" name="Google Shape;2648;p29"/>
                <p:cNvSpPr/>
                <p:nvPr/>
              </p:nvSpPr>
              <p:spPr>
                <a:xfrm>
                  <a:off x="3134375" y="204150"/>
                  <a:ext cx="68100" cy="681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4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231" name="Google Shape;231;p4"/>
            <p:cNvSpPr/>
            <p:nvPr/>
          </p:nvSpPr>
          <p:spPr>
            <a:xfrm>
              <a:off x="597550" y="48936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597550" y="47803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597550" y="46671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597550" y="45539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"/>
            <p:cNvSpPr/>
            <p:nvPr/>
          </p:nvSpPr>
          <p:spPr>
            <a:xfrm>
              <a:off x="597550" y="44414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597550" y="43282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597550" y="42150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597550" y="41018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597550" y="39885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597550" y="38753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597550" y="37621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597550" y="36496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597550" y="35364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597550" y="34232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597550" y="33100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597550" y="31967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597550" y="30835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597550" y="29703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597550" y="28578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597550" y="27446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597550" y="263140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597550" y="251817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597550" y="240495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597550" y="22917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597550" y="21792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597550" y="20660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597550" y="19528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597550" y="18396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597550" y="17263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597550" y="161315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597550" y="14999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597550" y="13874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597550" y="12742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597550" y="11610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597550" y="10478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597550" y="9345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597550" y="8213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597550" y="7081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" name="Google Shape;269;p4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4"/>
          <p:cNvSpPr txBox="1">
            <a:spLocks noGrp="1"/>
          </p:cNvSpPr>
          <p:nvPr>
            <p:ph type="body" idx="1"/>
          </p:nvPr>
        </p:nvSpPr>
        <p:spPr>
          <a:xfrm>
            <a:off x="713100" y="1187700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271" name="Google Shape;271;p4"/>
          <p:cNvGrpSpPr/>
          <p:nvPr/>
        </p:nvGrpSpPr>
        <p:grpSpPr>
          <a:xfrm rot="5400000" flipH="1">
            <a:off x="7845446" y="144030"/>
            <a:ext cx="1823016" cy="296643"/>
            <a:chOff x="7857346" y="3902355"/>
            <a:chExt cx="1823016" cy="296643"/>
          </a:xfrm>
        </p:grpSpPr>
        <p:sp>
          <p:nvSpPr>
            <p:cNvPr id="272" name="Google Shape;272;p4"/>
            <p:cNvSpPr/>
            <p:nvPr/>
          </p:nvSpPr>
          <p:spPr>
            <a:xfrm>
              <a:off x="7956216" y="4048371"/>
              <a:ext cx="1724145" cy="150627"/>
            </a:xfrm>
            <a:custGeom>
              <a:avLst/>
              <a:gdLst/>
              <a:ahLst/>
              <a:cxnLst/>
              <a:rect l="l" t="t" r="r" b="b"/>
              <a:pathLst>
                <a:path w="55332" h="4834" fill="none" extrusionOk="0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8453686" y="3902355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0" y="1488"/>
                  </a:moveTo>
                  <a:cubicBezTo>
                    <a:pt x="0" y="670"/>
                    <a:pt x="670" y="1"/>
                    <a:pt x="1488" y="1"/>
                  </a:cubicBezTo>
                  <a:cubicBezTo>
                    <a:pt x="2306" y="1"/>
                    <a:pt x="2950" y="670"/>
                    <a:pt x="2950" y="1488"/>
                  </a:cubicBezTo>
                  <a:cubicBezTo>
                    <a:pt x="2950" y="2281"/>
                    <a:pt x="2306" y="2951"/>
                    <a:pt x="1488" y="2951"/>
                  </a:cubicBezTo>
                  <a:cubicBezTo>
                    <a:pt x="670" y="2951"/>
                    <a:pt x="0" y="2281"/>
                    <a:pt x="0" y="14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8478396" y="3927096"/>
              <a:ext cx="43281" cy="42502"/>
            </a:xfrm>
            <a:custGeom>
              <a:avLst/>
              <a:gdLst/>
              <a:ahLst/>
              <a:cxnLst/>
              <a:rect l="l" t="t" r="r" b="b"/>
              <a:pathLst>
                <a:path w="1389" h="1364" extrusionOk="0">
                  <a:moveTo>
                    <a:pt x="695" y="0"/>
                  </a:moveTo>
                  <a:cubicBezTo>
                    <a:pt x="298" y="0"/>
                    <a:pt x="1" y="298"/>
                    <a:pt x="1" y="694"/>
                  </a:cubicBezTo>
                  <a:cubicBezTo>
                    <a:pt x="1" y="1066"/>
                    <a:pt x="298" y="1363"/>
                    <a:pt x="695" y="1363"/>
                  </a:cubicBezTo>
                  <a:cubicBezTo>
                    <a:pt x="1067" y="1363"/>
                    <a:pt x="1389" y="1066"/>
                    <a:pt x="1389" y="694"/>
                  </a:cubicBezTo>
                  <a:cubicBezTo>
                    <a:pt x="1389" y="298"/>
                    <a:pt x="1067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7857346" y="4002005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7882087" y="4026715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8545608" y="3948721"/>
              <a:ext cx="1134754" cy="175368"/>
            </a:xfrm>
            <a:custGeom>
              <a:avLst/>
              <a:gdLst/>
              <a:ahLst/>
              <a:cxnLst/>
              <a:rect l="l" t="t" r="r" b="b"/>
              <a:pathLst>
                <a:path w="36417" h="5628" fill="none" extrusionOk="0">
                  <a:moveTo>
                    <a:pt x="0" y="0"/>
                  </a:moveTo>
                  <a:lnTo>
                    <a:pt x="6049" y="0"/>
                  </a:lnTo>
                  <a:lnTo>
                    <a:pt x="8379" y="2330"/>
                  </a:lnTo>
                  <a:lnTo>
                    <a:pt x="11676" y="5627"/>
                  </a:lnTo>
                  <a:lnTo>
                    <a:pt x="36416" y="562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4"/>
          <p:cNvSpPr/>
          <p:nvPr/>
        </p:nvSpPr>
        <p:spPr>
          <a:xfrm rot="5400000">
            <a:off x="8206161" y="4207875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9" name="Google Shape;279;p4"/>
          <p:cNvGrpSpPr/>
          <p:nvPr/>
        </p:nvGrpSpPr>
        <p:grpSpPr>
          <a:xfrm>
            <a:off x="8085946" y="4723543"/>
            <a:ext cx="1823016" cy="196994"/>
            <a:chOff x="8085946" y="4723543"/>
            <a:chExt cx="1823016" cy="196994"/>
          </a:xfrm>
        </p:grpSpPr>
        <p:sp>
          <p:nvSpPr>
            <p:cNvPr id="280" name="Google Shape;280;p4"/>
            <p:cNvSpPr/>
            <p:nvPr/>
          </p:nvSpPr>
          <p:spPr>
            <a:xfrm rot="10800000" flipH="1">
              <a:off x="8184816" y="4723543"/>
              <a:ext cx="1724145" cy="150627"/>
            </a:xfrm>
            <a:custGeom>
              <a:avLst/>
              <a:gdLst/>
              <a:ahLst/>
              <a:cxnLst/>
              <a:rect l="l" t="t" r="r" b="b"/>
              <a:pathLst>
                <a:path w="55332" h="4834" fill="none" extrusionOk="0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 rot="10800000" flipH="1">
              <a:off x="8085946" y="4828583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 rot="10800000" flipH="1">
              <a:off x="8110687" y="4853293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4"/>
          <p:cNvGrpSpPr/>
          <p:nvPr/>
        </p:nvGrpSpPr>
        <p:grpSpPr>
          <a:xfrm>
            <a:off x="-243064" y="160512"/>
            <a:ext cx="1105976" cy="133969"/>
            <a:chOff x="8183182" y="663852"/>
            <a:chExt cx="1475028" cy="178673"/>
          </a:xfrm>
        </p:grpSpPr>
        <p:grpSp>
          <p:nvGrpSpPr>
            <p:cNvPr id="284" name="Google Shape;284;p4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285" name="Google Shape;285;p4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4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4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4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4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4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4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4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4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4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5" name="Google Shape;295;p4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296" name="Google Shape;296;p4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4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4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4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4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4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4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4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4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4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6" name="Google Shape;306;p4"/>
          <p:cNvSpPr/>
          <p:nvPr/>
        </p:nvSpPr>
        <p:spPr>
          <a:xfrm>
            <a:off x="-1568655" y="3363529"/>
            <a:ext cx="1994700" cy="681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"/>
          <p:cNvSpPr/>
          <p:nvPr/>
        </p:nvSpPr>
        <p:spPr>
          <a:xfrm rot="10800000">
            <a:off x="12" y="3859064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5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310" name="Google Shape;310;p5"/>
            <p:cNvSpPr/>
            <p:nvPr/>
          </p:nvSpPr>
          <p:spPr>
            <a:xfrm>
              <a:off x="597550" y="48936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597550" y="47803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597550" y="46671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597550" y="45539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597550" y="44414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597550" y="43282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597550" y="42150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597550" y="41018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597550" y="39885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597550" y="38753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597550" y="37621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597550" y="36496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597550" y="35364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597550" y="34232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597550" y="33100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597550" y="31967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597550" y="30835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597550" y="29703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597550" y="28578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597550" y="27446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597550" y="263140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597550" y="251817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597550" y="240495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597550" y="22917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597550" y="21792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597550" y="20660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597550" y="19528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597550" y="18396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597550" y="17263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597550" y="161315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597550" y="14999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597550" y="13874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597550" y="12742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597550" y="11610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597550" y="10478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597550" y="9345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597550" y="8213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597550" y="7081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" name="Google Shape;348;p5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5"/>
          <p:cNvSpPr txBox="1">
            <a:spLocks noGrp="1"/>
          </p:cNvSpPr>
          <p:nvPr>
            <p:ph type="title" idx="2"/>
          </p:nvPr>
        </p:nvSpPr>
        <p:spPr>
          <a:xfrm>
            <a:off x="1540500" y="2903250"/>
            <a:ext cx="2622000" cy="2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50" name="Google Shape;350;p5"/>
          <p:cNvSpPr txBox="1">
            <a:spLocks noGrp="1"/>
          </p:cNvSpPr>
          <p:nvPr>
            <p:ph type="subTitle" idx="1"/>
          </p:nvPr>
        </p:nvSpPr>
        <p:spPr>
          <a:xfrm>
            <a:off x="1540500" y="3299259"/>
            <a:ext cx="2622000" cy="9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5"/>
          <p:cNvSpPr txBox="1">
            <a:spLocks noGrp="1"/>
          </p:cNvSpPr>
          <p:nvPr>
            <p:ph type="title" idx="3"/>
          </p:nvPr>
        </p:nvSpPr>
        <p:spPr>
          <a:xfrm>
            <a:off x="4987075" y="2903250"/>
            <a:ext cx="2622000" cy="2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52" name="Google Shape;352;p5"/>
          <p:cNvSpPr txBox="1">
            <a:spLocks noGrp="1"/>
          </p:cNvSpPr>
          <p:nvPr>
            <p:ph type="subTitle" idx="4"/>
          </p:nvPr>
        </p:nvSpPr>
        <p:spPr>
          <a:xfrm>
            <a:off x="4987075" y="3299258"/>
            <a:ext cx="2622000" cy="96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53" name="Google Shape;353;p5"/>
          <p:cNvGrpSpPr/>
          <p:nvPr/>
        </p:nvGrpSpPr>
        <p:grpSpPr>
          <a:xfrm>
            <a:off x="1062892" y="4807516"/>
            <a:ext cx="1548000" cy="68100"/>
            <a:chOff x="3980838" y="4076181"/>
            <a:chExt cx="1548000" cy="68100"/>
          </a:xfrm>
        </p:grpSpPr>
        <p:sp>
          <p:nvSpPr>
            <p:cNvPr id="354" name="Google Shape;354;p5"/>
            <p:cNvSpPr/>
            <p:nvPr/>
          </p:nvSpPr>
          <p:spPr>
            <a:xfrm>
              <a:off x="3980838" y="4076181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4104163" y="4076181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4227488" y="4076181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4350813" y="4076181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4474138" y="4076181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4597463" y="4076181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4720788" y="4076181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4844113" y="4076181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4967438" y="4076181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5090763" y="4076181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5"/>
            <p:cNvSpPr/>
            <p:nvPr/>
          </p:nvSpPr>
          <p:spPr>
            <a:xfrm>
              <a:off x="5214088" y="4076181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5337413" y="4076181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5460738" y="4076181"/>
              <a:ext cx="68100" cy="68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7" name="Google Shape;367;p5"/>
          <p:cNvGrpSpPr/>
          <p:nvPr/>
        </p:nvGrpSpPr>
        <p:grpSpPr>
          <a:xfrm rot="5400000" flipH="1">
            <a:off x="-531622" y="163274"/>
            <a:ext cx="1823016" cy="296643"/>
            <a:chOff x="7857346" y="3902355"/>
            <a:chExt cx="1823016" cy="296643"/>
          </a:xfrm>
        </p:grpSpPr>
        <p:sp>
          <p:nvSpPr>
            <p:cNvPr id="368" name="Google Shape;368;p5"/>
            <p:cNvSpPr/>
            <p:nvPr/>
          </p:nvSpPr>
          <p:spPr>
            <a:xfrm>
              <a:off x="7956216" y="4048371"/>
              <a:ext cx="1724145" cy="150627"/>
            </a:xfrm>
            <a:custGeom>
              <a:avLst/>
              <a:gdLst/>
              <a:ahLst/>
              <a:cxnLst/>
              <a:rect l="l" t="t" r="r" b="b"/>
              <a:pathLst>
                <a:path w="55332" h="4834" fill="none" extrusionOk="0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8453686" y="3902355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0" y="1488"/>
                  </a:moveTo>
                  <a:cubicBezTo>
                    <a:pt x="0" y="670"/>
                    <a:pt x="670" y="1"/>
                    <a:pt x="1488" y="1"/>
                  </a:cubicBezTo>
                  <a:cubicBezTo>
                    <a:pt x="2306" y="1"/>
                    <a:pt x="2950" y="670"/>
                    <a:pt x="2950" y="1488"/>
                  </a:cubicBezTo>
                  <a:cubicBezTo>
                    <a:pt x="2950" y="2281"/>
                    <a:pt x="2306" y="2951"/>
                    <a:pt x="1488" y="2951"/>
                  </a:cubicBezTo>
                  <a:cubicBezTo>
                    <a:pt x="670" y="2951"/>
                    <a:pt x="0" y="2281"/>
                    <a:pt x="0" y="14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8478396" y="3927096"/>
              <a:ext cx="43281" cy="42502"/>
            </a:xfrm>
            <a:custGeom>
              <a:avLst/>
              <a:gdLst/>
              <a:ahLst/>
              <a:cxnLst/>
              <a:rect l="l" t="t" r="r" b="b"/>
              <a:pathLst>
                <a:path w="1389" h="1364" extrusionOk="0">
                  <a:moveTo>
                    <a:pt x="695" y="0"/>
                  </a:moveTo>
                  <a:cubicBezTo>
                    <a:pt x="298" y="0"/>
                    <a:pt x="1" y="298"/>
                    <a:pt x="1" y="694"/>
                  </a:cubicBezTo>
                  <a:cubicBezTo>
                    <a:pt x="1" y="1066"/>
                    <a:pt x="298" y="1363"/>
                    <a:pt x="695" y="1363"/>
                  </a:cubicBezTo>
                  <a:cubicBezTo>
                    <a:pt x="1067" y="1363"/>
                    <a:pt x="1389" y="1066"/>
                    <a:pt x="1389" y="694"/>
                  </a:cubicBezTo>
                  <a:cubicBezTo>
                    <a:pt x="1389" y="298"/>
                    <a:pt x="1067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7857346" y="4002005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7882087" y="4026715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8545608" y="3948721"/>
              <a:ext cx="1134754" cy="175368"/>
            </a:xfrm>
            <a:custGeom>
              <a:avLst/>
              <a:gdLst/>
              <a:ahLst/>
              <a:cxnLst/>
              <a:rect l="l" t="t" r="r" b="b"/>
              <a:pathLst>
                <a:path w="36417" h="5628" fill="none" extrusionOk="0">
                  <a:moveTo>
                    <a:pt x="0" y="0"/>
                  </a:moveTo>
                  <a:lnTo>
                    <a:pt x="6049" y="0"/>
                  </a:lnTo>
                  <a:lnTo>
                    <a:pt x="8379" y="2330"/>
                  </a:lnTo>
                  <a:lnTo>
                    <a:pt x="11676" y="5627"/>
                  </a:lnTo>
                  <a:lnTo>
                    <a:pt x="36416" y="562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4" name="Google Shape;374;p5"/>
          <p:cNvGrpSpPr/>
          <p:nvPr/>
        </p:nvGrpSpPr>
        <p:grpSpPr>
          <a:xfrm>
            <a:off x="4664363" y="4961113"/>
            <a:ext cx="1520982" cy="302065"/>
            <a:chOff x="5642557" y="-150670"/>
            <a:chExt cx="1520982" cy="302065"/>
          </a:xfrm>
        </p:grpSpPr>
        <p:sp>
          <p:nvSpPr>
            <p:cNvPr id="375" name="Google Shape;375;p5"/>
            <p:cNvSpPr/>
            <p:nvPr/>
          </p:nvSpPr>
          <p:spPr>
            <a:xfrm>
              <a:off x="5736006" y="-104304"/>
              <a:ext cx="1335611" cy="209364"/>
            </a:xfrm>
            <a:custGeom>
              <a:avLst/>
              <a:gdLst/>
              <a:ahLst/>
              <a:cxnLst/>
              <a:rect l="l" t="t" r="r" b="b"/>
              <a:pathLst>
                <a:path w="42863" h="6719" fill="none" extrusionOk="0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5"/>
            <p:cNvSpPr/>
            <p:nvPr/>
          </p:nvSpPr>
          <p:spPr>
            <a:xfrm>
              <a:off x="7071586" y="59442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5"/>
            <p:cNvSpPr/>
            <p:nvPr/>
          </p:nvSpPr>
          <p:spPr>
            <a:xfrm>
              <a:off x="7095517" y="84152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642557" y="-150670"/>
              <a:ext cx="91953" cy="92732"/>
            </a:xfrm>
            <a:custGeom>
              <a:avLst/>
              <a:gdLst/>
              <a:ahLst/>
              <a:cxnLst/>
              <a:rect l="l" t="t" r="r" b="b"/>
              <a:pathLst>
                <a:path w="2951" h="2976" fill="none" extrusionOk="0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666488" y="-125929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0" name="Google Shape;380;p5"/>
          <p:cNvGrpSpPr/>
          <p:nvPr/>
        </p:nvGrpSpPr>
        <p:grpSpPr>
          <a:xfrm>
            <a:off x="1557957" y="-107958"/>
            <a:ext cx="1520982" cy="302065"/>
            <a:chOff x="5642557" y="-150670"/>
            <a:chExt cx="1520982" cy="302065"/>
          </a:xfrm>
        </p:grpSpPr>
        <p:sp>
          <p:nvSpPr>
            <p:cNvPr id="381" name="Google Shape;381;p5"/>
            <p:cNvSpPr/>
            <p:nvPr/>
          </p:nvSpPr>
          <p:spPr>
            <a:xfrm>
              <a:off x="5736006" y="-104304"/>
              <a:ext cx="1335611" cy="209364"/>
            </a:xfrm>
            <a:custGeom>
              <a:avLst/>
              <a:gdLst/>
              <a:ahLst/>
              <a:cxnLst/>
              <a:rect l="l" t="t" r="r" b="b"/>
              <a:pathLst>
                <a:path w="42863" h="6719" fill="none" extrusionOk="0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5"/>
            <p:cNvSpPr/>
            <p:nvPr/>
          </p:nvSpPr>
          <p:spPr>
            <a:xfrm>
              <a:off x="7071586" y="59442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7095517" y="84152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5"/>
            <p:cNvSpPr/>
            <p:nvPr/>
          </p:nvSpPr>
          <p:spPr>
            <a:xfrm>
              <a:off x="5642557" y="-150670"/>
              <a:ext cx="91953" cy="92732"/>
            </a:xfrm>
            <a:custGeom>
              <a:avLst/>
              <a:gdLst/>
              <a:ahLst/>
              <a:cxnLst/>
              <a:rect l="l" t="t" r="r" b="b"/>
              <a:pathLst>
                <a:path w="2951" h="2976" fill="none" extrusionOk="0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5"/>
            <p:cNvSpPr/>
            <p:nvPr/>
          </p:nvSpPr>
          <p:spPr>
            <a:xfrm>
              <a:off x="5666488" y="-125929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6" name="Google Shape;386;p5"/>
          <p:cNvGrpSpPr/>
          <p:nvPr/>
        </p:nvGrpSpPr>
        <p:grpSpPr>
          <a:xfrm>
            <a:off x="7855739" y="297302"/>
            <a:ext cx="883262" cy="242091"/>
            <a:chOff x="2300350" y="2601250"/>
            <a:chExt cx="2275275" cy="623625"/>
          </a:xfrm>
        </p:grpSpPr>
        <p:sp>
          <p:nvSpPr>
            <p:cNvPr id="387" name="Google Shape;387;p5"/>
            <p:cNvSpPr/>
            <p:nvPr/>
          </p:nvSpPr>
          <p:spPr>
            <a:xfrm>
              <a:off x="2300350" y="2601250"/>
              <a:ext cx="392100" cy="623625"/>
            </a:xfrm>
            <a:custGeom>
              <a:avLst/>
              <a:gdLst/>
              <a:ahLst/>
              <a:cxnLst/>
              <a:rect l="l" t="t" r="r" b="b"/>
              <a:pathLst>
                <a:path w="15684" h="24945" extrusionOk="0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5"/>
            <p:cNvSpPr/>
            <p:nvPr/>
          </p:nvSpPr>
          <p:spPr>
            <a:xfrm>
              <a:off x="2680075" y="2601250"/>
              <a:ext cx="389025" cy="623625"/>
            </a:xfrm>
            <a:custGeom>
              <a:avLst/>
              <a:gdLst/>
              <a:ahLst/>
              <a:cxnLst/>
              <a:rect l="l" t="t" r="r" b="b"/>
              <a:pathLst>
                <a:path w="15561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5"/>
            <p:cNvSpPr/>
            <p:nvPr/>
          </p:nvSpPr>
          <p:spPr>
            <a:xfrm>
              <a:off x="30567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5"/>
            <p:cNvSpPr/>
            <p:nvPr/>
          </p:nvSpPr>
          <p:spPr>
            <a:xfrm>
              <a:off x="343335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5"/>
            <p:cNvSpPr/>
            <p:nvPr/>
          </p:nvSpPr>
          <p:spPr>
            <a:xfrm>
              <a:off x="381000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41866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3" name="Google Shape;393;p5"/>
          <p:cNvGrpSpPr/>
          <p:nvPr/>
        </p:nvGrpSpPr>
        <p:grpSpPr>
          <a:xfrm rot="10800000">
            <a:off x="-214148" y="2709227"/>
            <a:ext cx="883262" cy="242091"/>
            <a:chOff x="2300350" y="2601250"/>
            <a:chExt cx="2275275" cy="623625"/>
          </a:xfrm>
        </p:grpSpPr>
        <p:sp>
          <p:nvSpPr>
            <p:cNvPr id="394" name="Google Shape;394;p5"/>
            <p:cNvSpPr/>
            <p:nvPr/>
          </p:nvSpPr>
          <p:spPr>
            <a:xfrm>
              <a:off x="2300350" y="2601250"/>
              <a:ext cx="392100" cy="623625"/>
            </a:xfrm>
            <a:custGeom>
              <a:avLst/>
              <a:gdLst/>
              <a:ahLst/>
              <a:cxnLst/>
              <a:rect l="l" t="t" r="r" b="b"/>
              <a:pathLst>
                <a:path w="15684" h="24945" extrusionOk="0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2680075" y="2601250"/>
              <a:ext cx="389025" cy="623625"/>
            </a:xfrm>
            <a:custGeom>
              <a:avLst/>
              <a:gdLst/>
              <a:ahLst/>
              <a:cxnLst/>
              <a:rect l="l" t="t" r="r" b="b"/>
              <a:pathLst>
                <a:path w="15561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30567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343335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381000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41866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0" name="Google Shape;400;p5"/>
          <p:cNvSpPr/>
          <p:nvPr/>
        </p:nvSpPr>
        <p:spPr>
          <a:xfrm rot="5400000" flipH="1">
            <a:off x="8198089" y="410275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1" name="Google Shape;401;p5"/>
          <p:cNvGrpSpPr/>
          <p:nvPr/>
        </p:nvGrpSpPr>
        <p:grpSpPr>
          <a:xfrm rot="10800000" flipH="1">
            <a:off x="8250449" y="4623928"/>
            <a:ext cx="883262" cy="242091"/>
            <a:chOff x="2300350" y="2601250"/>
            <a:chExt cx="2275275" cy="623625"/>
          </a:xfrm>
        </p:grpSpPr>
        <p:sp>
          <p:nvSpPr>
            <p:cNvPr id="402" name="Google Shape;402;p5"/>
            <p:cNvSpPr/>
            <p:nvPr/>
          </p:nvSpPr>
          <p:spPr>
            <a:xfrm>
              <a:off x="2300350" y="2601250"/>
              <a:ext cx="392100" cy="623625"/>
            </a:xfrm>
            <a:custGeom>
              <a:avLst/>
              <a:gdLst/>
              <a:ahLst/>
              <a:cxnLst/>
              <a:rect l="l" t="t" r="r" b="b"/>
              <a:pathLst>
                <a:path w="15684" h="24945" extrusionOk="0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2680075" y="2601250"/>
              <a:ext cx="389025" cy="623625"/>
            </a:xfrm>
            <a:custGeom>
              <a:avLst/>
              <a:gdLst/>
              <a:ahLst/>
              <a:cxnLst/>
              <a:rect l="l" t="t" r="r" b="b"/>
              <a:pathLst>
                <a:path w="15561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30567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343335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381000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5"/>
            <p:cNvSpPr/>
            <p:nvPr/>
          </p:nvSpPr>
          <p:spPr>
            <a:xfrm>
              <a:off x="41866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6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410" name="Google Shape;410;p6"/>
            <p:cNvSpPr/>
            <p:nvPr/>
          </p:nvSpPr>
          <p:spPr>
            <a:xfrm>
              <a:off x="597550" y="48936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6"/>
            <p:cNvSpPr/>
            <p:nvPr/>
          </p:nvSpPr>
          <p:spPr>
            <a:xfrm>
              <a:off x="597550" y="47803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6"/>
            <p:cNvSpPr/>
            <p:nvPr/>
          </p:nvSpPr>
          <p:spPr>
            <a:xfrm>
              <a:off x="597550" y="46671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6"/>
            <p:cNvSpPr/>
            <p:nvPr/>
          </p:nvSpPr>
          <p:spPr>
            <a:xfrm>
              <a:off x="597550" y="45539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6"/>
            <p:cNvSpPr/>
            <p:nvPr/>
          </p:nvSpPr>
          <p:spPr>
            <a:xfrm>
              <a:off x="597550" y="44414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6"/>
            <p:cNvSpPr/>
            <p:nvPr/>
          </p:nvSpPr>
          <p:spPr>
            <a:xfrm>
              <a:off x="597550" y="43282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6"/>
            <p:cNvSpPr/>
            <p:nvPr/>
          </p:nvSpPr>
          <p:spPr>
            <a:xfrm>
              <a:off x="597550" y="42150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6"/>
            <p:cNvSpPr/>
            <p:nvPr/>
          </p:nvSpPr>
          <p:spPr>
            <a:xfrm>
              <a:off x="597550" y="41018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6"/>
            <p:cNvSpPr/>
            <p:nvPr/>
          </p:nvSpPr>
          <p:spPr>
            <a:xfrm>
              <a:off x="597550" y="39885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6"/>
            <p:cNvSpPr/>
            <p:nvPr/>
          </p:nvSpPr>
          <p:spPr>
            <a:xfrm>
              <a:off x="597550" y="38753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6"/>
            <p:cNvSpPr/>
            <p:nvPr/>
          </p:nvSpPr>
          <p:spPr>
            <a:xfrm>
              <a:off x="597550" y="37621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6"/>
            <p:cNvSpPr/>
            <p:nvPr/>
          </p:nvSpPr>
          <p:spPr>
            <a:xfrm>
              <a:off x="597550" y="36496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6"/>
            <p:cNvSpPr/>
            <p:nvPr/>
          </p:nvSpPr>
          <p:spPr>
            <a:xfrm>
              <a:off x="597550" y="35364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6"/>
            <p:cNvSpPr/>
            <p:nvPr/>
          </p:nvSpPr>
          <p:spPr>
            <a:xfrm>
              <a:off x="597550" y="34232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6"/>
            <p:cNvSpPr/>
            <p:nvPr/>
          </p:nvSpPr>
          <p:spPr>
            <a:xfrm>
              <a:off x="597550" y="33100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6"/>
            <p:cNvSpPr/>
            <p:nvPr/>
          </p:nvSpPr>
          <p:spPr>
            <a:xfrm>
              <a:off x="597550" y="31967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6"/>
            <p:cNvSpPr/>
            <p:nvPr/>
          </p:nvSpPr>
          <p:spPr>
            <a:xfrm>
              <a:off x="597550" y="30835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6"/>
            <p:cNvSpPr/>
            <p:nvPr/>
          </p:nvSpPr>
          <p:spPr>
            <a:xfrm>
              <a:off x="597550" y="29703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6"/>
            <p:cNvSpPr/>
            <p:nvPr/>
          </p:nvSpPr>
          <p:spPr>
            <a:xfrm>
              <a:off x="597550" y="28578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6"/>
            <p:cNvSpPr/>
            <p:nvPr/>
          </p:nvSpPr>
          <p:spPr>
            <a:xfrm>
              <a:off x="597550" y="27446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6"/>
            <p:cNvSpPr/>
            <p:nvPr/>
          </p:nvSpPr>
          <p:spPr>
            <a:xfrm>
              <a:off x="597550" y="263140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6"/>
            <p:cNvSpPr/>
            <p:nvPr/>
          </p:nvSpPr>
          <p:spPr>
            <a:xfrm>
              <a:off x="597550" y="251817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6"/>
            <p:cNvSpPr/>
            <p:nvPr/>
          </p:nvSpPr>
          <p:spPr>
            <a:xfrm>
              <a:off x="597550" y="240495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6"/>
            <p:cNvSpPr/>
            <p:nvPr/>
          </p:nvSpPr>
          <p:spPr>
            <a:xfrm>
              <a:off x="597550" y="22917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6"/>
            <p:cNvSpPr/>
            <p:nvPr/>
          </p:nvSpPr>
          <p:spPr>
            <a:xfrm>
              <a:off x="597550" y="21792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6"/>
            <p:cNvSpPr/>
            <p:nvPr/>
          </p:nvSpPr>
          <p:spPr>
            <a:xfrm>
              <a:off x="597550" y="20660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6"/>
            <p:cNvSpPr/>
            <p:nvPr/>
          </p:nvSpPr>
          <p:spPr>
            <a:xfrm>
              <a:off x="597550" y="19528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597550" y="18396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597550" y="17263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597550" y="161315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597550" y="14999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597550" y="13874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597550" y="12742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597550" y="11610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597550" y="10478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597550" y="9345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6"/>
            <p:cNvSpPr/>
            <p:nvPr/>
          </p:nvSpPr>
          <p:spPr>
            <a:xfrm>
              <a:off x="597550" y="8213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6"/>
            <p:cNvSpPr/>
            <p:nvPr/>
          </p:nvSpPr>
          <p:spPr>
            <a:xfrm>
              <a:off x="597550" y="7081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8" name="Google Shape;448;p6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effectLst>
            <a:outerShdw blurRad="142875" algn="bl" rotWithShape="0">
              <a:schemeClr val="accent2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6"/>
          <p:cNvSpPr/>
          <p:nvPr/>
        </p:nvSpPr>
        <p:spPr>
          <a:xfrm rot="5400000">
            <a:off x="8206162" y="-34881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0" name="Google Shape;450;p6"/>
          <p:cNvGrpSpPr/>
          <p:nvPr/>
        </p:nvGrpSpPr>
        <p:grpSpPr>
          <a:xfrm>
            <a:off x="494301" y="4792125"/>
            <a:ext cx="1252897" cy="51000"/>
            <a:chOff x="2915381" y="4104819"/>
            <a:chExt cx="1252897" cy="51000"/>
          </a:xfrm>
        </p:grpSpPr>
        <p:sp>
          <p:nvSpPr>
            <p:cNvPr id="451" name="Google Shape;451;p6"/>
            <p:cNvSpPr/>
            <p:nvPr/>
          </p:nvSpPr>
          <p:spPr>
            <a:xfrm>
              <a:off x="2915381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3007850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3100319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3192788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328525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3377726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3470195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3562664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3655133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3747602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6"/>
            <p:cNvSpPr/>
            <p:nvPr/>
          </p:nvSpPr>
          <p:spPr>
            <a:xfrm>
              <a:off x="38400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39324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40248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41172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5" name="Google Shape;465;p6"/>
          <p:cNvSpPr/>
          <p:nvPr/>
        </p:nvSpPr>
        <p:spPr>
          <a:xfrm rot="10800000">
            <a:off x="8557211" y="4011475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6" name="Google Shape;466;p6"/>
          <p:cNvGrpSpPr/>
          <p:nvPr/>
        </p:nvGrpSpPr>
        <p:grpSpPr>
          <a:xfrm rot="5400000">
            <a:off x="8520259" y="4079074"/>
            <a:ext cx="302065" cy="1520982"/>
            <a:chOff x="-108754" y="2690919"/>
            <a:chExt cx="302065" cy="1520982"/>
          </a:xfrm>
        </p:grpSpPr>
        <p:sp>
          <p:nvSpPr>
            <p:cNvPr id="467" name="Google Shape;467;p6"/>
            <p:cNvSpPr/>
            <p:nvPr/>
          </p:nvSpPr>
          <p:spPr>
            <a:xfrm>
              <a:off x="-62388" y="2782841"/>
              <a:ext cx="209364" cy="1335580"/>
            </a:xfrm>
            <a:custGeom>
              <a:avLst/>
              <a:gdLst/>
              <a:ahLst/>
              <a:cxnLst/>
              <a:rect l="l" t="t" r="r" b="b"/>
              <a:pathLst>
                <a:path w="6719" h="42862" fill="none" extrusionOk="0">
                  <a:moveTo>
                    <a:pt x="0" y="42862"/>
                  </a:moveTo>
                  <a:lnTo>
                    <a:pt x="0" y="23799"/>
                  </a:lnTo>
                  <a:lnTo>
                    <a:pt x="6718" y="17056"/>
                  </a:lnTo>
                  <a:lnTo>
                    <a:pt x="6718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101358" y="2690919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1"/>
                  </a:moveTo>
                  <a:cubicBezTo>
                    <a:pt x="2281" y="1"/>
                    <a:pt x="2951" y="645"/>
                    <a:pt x="2951" y="1463"/>
                  </a:cubicBezTo>
                  <a:cubicBezTo>
                    <a:pt x="2951" y="2281"/>
                    <a:pt x="2281" y="2951"/>
                    <a:pt x="1463" y="2951"/>
                  </a:cubicBezTo>
                  <a:cubicBezTo>
                    <a:pt x="645" y="2951"/>
                    <a:pt x="1" y="2281"/>
                    <a:pt x="1" y="1463"/>
                  </a:cubicBezTo>
                  <a:cubicBezTo>
                    <a:pt x="1" y="645"/>
                    <a:pt x="645" y="1"/>
                    <a:pt x="1463" y="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125320" y="2714881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4" y="0"/>
                  </a:moveTo>
                  <a:cubicBezTo>
                    <a:pt x="322" y="0"/>
                    <a:pt x="0" y="322"/>
                    <a:pt x="0" y="694"/>
                  </a:cubicBezTo>
                  <a:cubicBezTo>
                    <a:pt x="0" y="1091"/>
                    <a:pt x="322" y="1388"/>
                    <a:pt x="694" y="1388"/>
                  </a:cubicBezTo>
                  <a:cubicBezTo>
                    <a:pt x="1091" y="1388"/>
                    <a:pt x="1388" y="1091"/>
                    <a:pt x="1388" y="694"/>
                  </a:cubicBezTo>
                  <a:cubicBezTo>
                    <a:pt x="1388" y="322"/>
                    <a:pt x="1091" y="0"/>
                    <a:pt x="6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6"/>
            <p:cNvSpPr/>
            <p:nvPr/>
          </p:nvSpPr>
          <p:spPr>
            <a:xfrm>
              <a:off x="-108754" y="4119948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88" y="0"/>
                  </a:moveTo>
                  <a:cubicBezTo>
                    <a:pt x="2306" y="0"/>
                    <a:pt x="2951" y="670"/>
                    <a:pt x="2951" y="1463"/>
                  </a:cubicBezTo>
                  <a:cubicBezTo>
                    <a:pt x="2951" y="2281"/>
                    <a:pt x="2306" y="2950"/>
                    <a:pt x="1488" y="2950"/>
                  </a:cubicBezTo>
                  <a:cubicBezTo>
                    <a:pt x="670" y="2950"/>
                    <a:pt x="1" y="2281"/>
                    <a:pt x="1" y="1463"/>
                  </a:cubicBezTo>
                  <a:cubicBezTo>
                    <a:pt x="1" y="670"/>
                    <a:pt x="670" y="0"/>
                    <a:pt x="1488" y="0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-84013" y="4144658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6"/>
          <p:cNvGrpSpPr/>
          <p:nvPr/>
        </p:nvGrpSpPr>
        <p:grpSpPr>
          <a:xfrm rot="5400000">
            <a:off x="85100" y="1849625"/>
            <a:ext cx="98902" cy="553090"/>
            <a:chOff x="4898850" y="4820550"/>
            <a:chExt cx="98902" cy="553090"/>
          </a:xfrm>
        </p:grpSpPr>
        <p:sp>
          <p:nvSpPr>
            <p:cNvPr id="473" name="Google Shape;473;p6"/>
            <p:cNvSpPr/>
            <p:nvPr/>
          </p:nvSpPr>
          <p:spPr>
            <a:xfrm>
              <a:off x="4898850" y="4820550"/>
              <a:ext cx="98902" cy="98902"/>
            </a:xfrm>
            <a:custGeom>
              <a:avLst/>
              <a:gdLst/>
              <a:ahLst/>
              <a:cxnLst/>
              <a:rect l="l" t="t" r="r" b="b"/>
              <a:pathLst>
                <a:path w="3174" h="3174" fill="none" extrusionOk="0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4924339" y="4847971"/>
              <a:ext cx="46366" cy="43094"/>
            </a:xfrm>
            <a:custGeom>
              <a:avLst/>
              <a:gdLst/>
              <a:ahLst/>
              <a:cxnLst/>
              <a:rect l="l" t="t" r="r" b="b"/>
              <a:pathLst>
                <a:path w="1488" h="1383" extrusionOk="0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4901935" y="5281687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4925866" y="5306428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4942100" y="4917862"/>
              <a:ext cx="31" cy="358465"/>
            </a:xfrm>
            <a:custGeom>
              <a:avLst/>
              <a:gdLst/>
              <a:ahLst/>
              <a:cxnLst/>
              <a:rect l="l" t="t" r="r" b="b"/>
              <a:pathLst>
                <a:path w="1" h="11504" fill="none" extrusionOk="0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6"/>
          <p:cNvSpPr/>
          <p:nvPr/>
        </p:nvSpPr>
        <p:spPr>
          <a:xfrm>
            <a:off x="7" y="2056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9" name="Google Shape;479;p6"/>
          <p:cNvGrpSpPr/>
          <p:nvPr/>
        </p:nvGrpSpPr>
        <p:grpSpPr>
          <a:xfrm rot="-5400000">
            <a:off x="-148234" y="322631"/>
            <a:ext cx="883262" cy="242091"/>
            <a:chOff x="2300350" y="2601250"/>
            <a:chExt cx="2275275" cy="623625"/>
          </a:xfrm>
        </p:grpSpPr>
        <p:sp>
          <p:nvSpPr>
            <p:cNvPr id="480" name="Google Shape;480;p6"/>
            <p:cNvSpPr/>
            <p:nvPr/>
          </p:nvSpPr>
          <p:spPr>
            <a:xfrm>
              <a:off x="2300350" y="2601250"/>
              <a:ext cx="392100" cy="623625"/>
            </a:xfrm>
            <a:custGeom>
              <a:avLst/>
              <a:gdLst/>
              <a:ahLst/>
              <a:cxnLst/>
              <a:rect l="l" t="t" r="r" b="b"/>
              <a:pathLst>
                <a:path w="15684" h="24945" extrusionOk="0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6"/>
            <p:cNvSpPr/>
            <p:nvPr/>
          </p:nvSpPr>
          <p:spPr>
            <a:xfrm>
              <a:off x="2680075" y="2601250"/>
              <a:ext cx="389025" cy="623625"/>
            </a:xfrm>
            <a:custGeom>
              <a:avLst/>
              <a:gdLst/>
              <a:ahLst/>
              <a:cxnLst/>
              <a:rect l="l" t="t" r="r" b="b"/>
              <a:pathLst>
                <a:path w="15561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30567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343335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381000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41866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6"/>
          <p:cNvGrpSpPr/>
          <p:nvPr/>
        </p:nvGrpSpPr>
        <p:grpSpPr>
          <a:xfrm>
            <a:off x="1710357" y="-107958"/>
            <a:ext cx="1520982" cy="302065"/>
            <a:chOff x="5642557" y="-150670"/>
            <a:chExt cx="1520982" cy="302065"/>
          </a:xfrm>
        </p:grpSpPr>
        <p:sp>
          <p:nvSpPr>
            <p:cNvPr id="487" name="Google Shape;487;p6"/>
            <p:cNvSpPr/>
            <p:nvPr/>
          </p:nvSpPr>
          <p:spPr>
            <a:xfrm>
              <a:off x="5736006" y="-104304"/>
              <a:ext cx="1335611" cy="209364"/>
            </a:xfrm>
            <a:custGeom>
              <a:avLst/>
              <a:gdLst/>
              <a:ahLst/>
              <a:cxnLst/>
              <a:rect l="l" t="t" r="r" b="b"/>
              <a:pathLst>
                <a:path w="42863" h="6719" fill="none" extrusionOk="0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6"/>
            <p:cNvSpPr/>
            <p:nvPr/>
          </p:nvSpPr>
          <p:spPr>
            <a:xfrm>
              <a:off x="7071586" y="59442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7095517" y="84152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6"/>
            <p:cNvSpPr/>
            <p:nvPr/>
          </p:nvSpPr>
          <p:spPr>
            <a:xfrm>
              <a:off x="5642557" y="-150670"/>
              <a:ext cx="91953" cy="92732"/>
            </a:xfrm>
            <a:custGeom>
              <a:avLst/>
              <a:gdLst/>
              <a:ahLst/>
              <a:cxnLst/>
              <a:rect l="l" t="t" r="r" b="b"/>
              <a:pathLst>
                <a:path w="2951" h="2976" fill="none" extrusionOk="0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5666488" y="-125929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Google Shape;493;p7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494" name="Google Shape;494;p7"/>
            <p:cNvSpPr/>
            <p:nvPr/>
          </p:nvSpPr>
          <p:spPr>
            <a:xfrm>
              <a:off x="597550" y="48936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7"/>
            <p:cNvSpPr/>
            <p:nvPr/>
          </p:nvSpPr>
          <p:spPr>
            <a:xfrm>
              <a:off x="597550" y="47803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7"/>
            <p:cNvSpPr/>
            <p:nvPr/>
          </p:nvSpPr>
          <p:spPr>
            <a:xfrm>
              <a:off x="597550" y="46671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7"/>
            <p:cNvSpPr/>
            <p:nvPr/>
          </p:nvSpPr>
          <p:spPr>
            <a:xfrm>
              <a:off x="597550" y="45539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7"/>
            <p:cNvSpPr/>
            <p:nvPr/>
          </p:nvSpPr>
          <p:spPr>
            <a:xfrm>
              <a:off x="597550" y="44414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7"/>
            <p:cNvSpPr/>
            <p:nvPr/>
          </p:nvSpPr>
          <p:spPr>
            <a:xfrm>
              <a:off x="597550" y="43282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7"/>
            <p:cNvSpPr/>
            <p:nvPr/>
          </p:nvSpPr>
          <p:spPr>
            <a:xfrm>
              <a:off x="597550" y="42150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7"/>
            <p:cNvSpPr/>
            <p:nvPr/>
          </p:nvSpPr>
          <p:spPr>
            <a:xfrm>
              <a:off x="597550" y="41018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7"/>
            <p:cNvSpPr/>
            <p:nvPr/>
          </p:nvSpPr>
          <p:spPr>
            <a:xfrm>
              <a:off x="597550" y="39885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7"/>
            <p:cNvSpPr/>
            <p:nvPr/>
          </p:nvSpPr>
          <p:spPr>
            <a:xfrm>
              <a:off x="597550" y="38753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7"/>
            <p:cNvSpPr/>
            <p:nvPr/>
          </p:nvSpPr>
          <p:spPr>
            <a:xfrm>
              <a:off x="597550" y="37621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7"/>
            <p:cNvSpPr/>
            <p:nvPr/>
          </p:nvSpPr>
          <p:spPr>
            <a:xfrm>
              <a:off x="597550" y="36496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7"/>
            <p:cNvSpPr/>
            <p:nvPr/>
          </p:nvSpPr>
          <p:spPr>
            <a:xfrm>
              <a:off x="597550" y="35364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7"/>
            <p:cNvSpPr/>
            <p:nvPr/>
          </p:nvSpPr>
          <p:spPr>
            <a:xfrm>
              <a:off x="597550" y="34232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7"/>
            <p:cNvSpPr/>
            <p:nvPr/>
          </p:nvSpPr>
          <p:spPr>
            <a:xfrm>
              <a:off x="597550" y="33100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7"/>
            <p:cNvSpPr/>
            <p:nvPr/>
          </p:nvSpPr>
          <p:spPr>
            <a:xfrm>
              <a:off x="597550" y="31967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7"/>
            <p:cNvSpPr/>
            <p:nvPr/>
          </p:nvSpPr>
          <p:spPr>
            <a:xfrm>
              <a:off x="597550" y="30835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7"/>
            <p:cNvSpPr/>
            <p:nvPr/>
          </p:nvSpPr>
          <p:spPr>
            <a:xfrm>
              <a:off x="597550" y="29703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7"/>
            <p:cNvSpPr/>
            <p:nvPr/>
          </p:nvSpPr>
          <p:spPr>
            <a:xfrm>
              <a:off x="597550" y="28578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7"/>
            <p:cNvSpPr/>
            <p:nvPr/>
          </p:nvSpPr>
          <p:spPr>
            <a:xfrm>
              <a:off x="597550" y="27446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7"/>
            <p:cNvSpPr/>
            <p:nvPr/>
          </p:nvSpPr>
          <p:spPr>
            <a:xfrm>
              <a:off x="597550" y="263140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7"/>
            <p:cNvSpPr/>
            <p:nvPr/>
          </p:nvSpPr>
          <p:spPr>
            <a:xfrm>
              <a:off x="597550" y="251817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7"/>
            <p:cNvSpPr/>
            <p:nvPr/>
          </p:nvSpPr>
          <p:spPr>
            <a:xfrm>
              <a:off x="597550" y="240495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7"/>
            <p:cNvSpPr/>
            <p:nvPr/>
          </p:nvSpPr>
          <p:spPr>
            <a:xfrm>
              <a:off x="597550" y="22917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7"/>
            <p:cNvSpPr/>
            <p:nvPr/>
          </p:nvSpPr>
          <p:spPr>
            <a:xfrm>
              <a:off x="597550" y="21792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7"/>
            <p:cNvSpPr/>
            <p:nvPr/>
          </p:nvSpPr>
          <p:spPr>
            <a:xfrm>
              <a:off x="597550" y="20660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7"/>
            <p:cNvSpPr/>
            <p:nvPr/>
          </p:nvSpPr>
          <p:spPr>
            <a:xfrm>
              <a:off x="597550" y="19528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7"/>
            <p:cNvSpPr/>
            <p:nvPr/>
          </p:nvSpPr>
          <p:spPr>
            <a:xfrm>
              <a:off x="597550" y="18396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7"/>
            <p:cNvSpPr/>
            <p:nvPr/>
          </p:nvSpPr>
          <p:spPr>
            <a:xfrm>
              <a:off x="597550" y="17263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7"/>
            <p:cNvSpPr/>
            <p:nvPr/>
          </p:nvSpPr>
          <p:spPr>
            <a:xfrm>
              <a:off x="597550" y="161315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7"/>
            <p:cNvSpPr/>
            <p:nvPr/>
          </p:nvSpPr>
          <p:spPr>
            <a:xfrm>
              <a:off x="597550" y="14999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7"/>
            <p:cNvSpPr/>
            <p:nvPr/>
          </p:nvSpPr>
          <p:spPr>
            <a:xfrm>
              <a:off x="597550" y="13874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7"/>
            <p:cNvSpPr/>
            <p:nvPr/>
          </p:nvSpPr>
          <p:spPr>
            <a:xfrm>
              <a:off x="597550" y="12742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7"/>
            <p:cNvSpPr/>
            <p:nvPr/>
          </p:nvSpPr>
          <p:spPr>
            <a:xfrm>
              <a:off x="597550" y="11610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7"/>
            <p:cNvSpPr/>
            <p:nvPr/>
          </p:nvSpPr>
          <p:spPr>
            <a:xfrm>
              <a:off x="597550" y="10478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7"/>
            <p:cNvSpPr/>
            <p:nvPr/>
          </p:nvSpPr>
          <p:spPr>
            <a:xfrm>
              <a:off x="597550" y="9345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7"/>
            <p:cNvSpPr/>
            <p:nvPr/>
          </p:nvSpPr>
          <p:spPr>
            <a:xfrm>
              <a:off x="597550" y="8213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7"/>
            <p:cNvSpPr/>
            <p:nvPr/>
          </p:nvSpPr>
          <p:spPr>
            <a:xfrm>
              <a:off x="597550" y="7081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2" name="Google Shape;532;p7"/>
          <p:cNvSpPr txBox="1">
            <a:spLocks noGrp="1"/>
          </p:cNvSpPr>
          <p:nvPr>
            <p:ph type="title"/>
          </p:nvPr>
        </p:nvSpPr>
        <p:spPr>
          <a:xfrm>
            <a:off x="4433200" y="1945637"/>
            <a:ext cx="3997800" cy="572700"/>
          </a:xfrm>
          <a:prstGeom prst="rect">
            <a:avLst/>
          </a:prstGeom>
          <a:effectLst>
            <a:outerShdw blurRad="142875" algn="bl" rotWithShape="0">
              <a:schemeClr val="accent2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7"/>
          <p:cNvSpPr txBox="1">
            <a:spLocks noGrp="1"/>
          </p:cNvSpPr>
          <p:nvPr>
            <p:ph type="subTitle" idx="1"/>
          </p:nvPr>
        </p:nvSpPr>
        <p:spPr>
          <a:xfrm>
            <a:off x="4433200" y="2519285"/>
            <a:ext cx="39978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4" name="Google Shape;534;p7"/>
          <p:cNvSpPr/>
          <p:nvPr/>
        </p:nvSpPr>
        <p:spPr>
          <a:xfrm>
            <a:off x="8557212" y="-1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7"/>
          <p:cNvSpPr/>
          <p:nvPr/>
        </p:nvSpPr>
        <p:spPr>
          <a:xfrm rot="-5400000">
            <a:off x="348812" y="-5521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6" name="Google Shape;536;p7"/>
          <p:cNvGrpSpPr/>
          <p:nvPr/>
        </p:nvGrpSpPr>
        <p:grpSpPr>
          <a:xfrm rot="10800000">
            <a:off x="-11" y="465966"/>
            <a:ext cx="883262" cy="242091"/>
            <a:chOff x="2300350" y="2601250"/>
            <a:chExt cx="2275275" cy="623625"/>
          </a:xfrm>
        </p:grpSpPr>
        <p:sp>
          <p:nvSpPr>
            <p:cNvPr id="537" name="Google Shape;537;p7"/>
            <p:cNvSpPr/>
            <p:nvPr/>
          </p:nvSpPr>
          <p:spPr>
            <a:xfrm>
              <a:off x="2300350" y="2601250"/>
              <a:ext cx="392100" cy="623625"/>
            </a:xfrm>
            <a:custGeom>
              <a:avLst/>
              <a:gdLst/>
              <a:ahLst/>
              <a:cxnLst/>
              <a:rect l="l" t="t" r="r" b="b"/>
              <a:pathLst>
                <a:path w="15684" h="24945" extrusionOk="0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7"/>
            <p:cNvSpPr/>
            <p:nvPr/>
          </p:nvSpPr>
          <p:spPr>
            <a:xfrm>
              <a:off x="2680075" y="2601250"/>
              <a:ext cx="389025" cy="623625"/>
            </a:xfrm>
            <a:custGeom>
              <a:avLst/>
              <a:gdLst/>
              <a:ahLst/>
              <a:cxnLst/>
              <a:rect l="l" t="t" r="r" b="b"/>
              <a:pathLst>
                <a:path w="15561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7"/>
            <p:cNvSpPr/>
            <p:nvPr/>
          </p:nvSpPr>
          <p:spPr>
            <a:xfrm>
              <a:off x="30567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7"/>
            <p:cNvSpPr/>
            <p:nvPr/>
          </p:nvSpPr>
          <p:spPr>
            <a:xfrm>
              <a:off x="343335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7"/>
            <p:cNvSpPr/>
            <p:nvPr/>
          </p:nvSpPr>
          <p:spPr>
            <a:xfrm>
              <a:off x="381000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7"/>
            <p:cNvSpPr/>
            <p:nvPr/>
          </p:nvSpPr>
          <p:spPr>
            <a:xfrm>
              <a:off x="41866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" name="Google Shape;543;p7"/>
          <p:cNvGrpSpPr/>
          <p:nvPr/>
        </p:nvGrpSpPr>
        <p:grpSpPr>
          <a:xfrm>
            <a:off x="1710357" y="-107958"/>
            <a:ext cx="1520982" cy="302065"/>
            <a:chOff x="5642557" y="-150670"/>
            <a:chExt cx="1520982" cy="302065"/>
          </a:xfrm>
        </p:grpSpPr>
        <p:sp>
          <p:nvSpPr>
            <p:cNvPr id="544" name="Google Shape;544;p7"/>
            <p:cNvSpPr/>
            <p:nvPr/>
          </p:nvSpPr>
          <p:spPr>
            <a:xfrm>
              <a:off x="5736006" y="-104304"/>
              <a:ext cx="1335611" cy="209364"/>
            </a:xfrm>
            <a:custGeom>
              <a:avLst/>
              <a:gdLst/>
              <a:ahLst/>
              <a:cxnLst/>
              <a:rect l="l" t="t" r="r" b="b"/>
              <a:pathLst>
                <a:path w="42863" h="6719" fill="none" extrusionOk="0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7"/>
            <p:cNvSpPr/>
            <p:nvPr/>
          </p:nvSpPr>
          <p:spPr>
            <a:xfrm>
              <a:off x="7071586" y="59442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7"/>
            <p:cNvSpPr/>
            <p:nvPr/>
          </p:nvSpPr>
          <p:spPr>
            <a:xfrm>
              <a:off x="7095517" y="84152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7"/>
            <p:cNvSpPr/>
            <p:nvPr/>
          </p:nvSpPr>
          <p:spPr>
            <a:xfrm>
              <a:off x="5642557" y="-150670"/>
              <a:ext cx="91953" cy="92732"/>
            </a:xfrm>
            <a:custGeom>
              <a:avLst/>
              <a:gdLst/>
              <a:ahLst/>
              <a:cxnLst/>
              <a:rect l="l" t="t" r="r" b="b"/>
              <a:pathLst>
                <a:path w="2951" h="2976" fill="none" extrusionOk="0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7"/>
            <p:cNvSpPr/>
            <p:nvPr/>
          </p:nvSpPr>
          <p:spPr>
            <a:xfrm>
              <a:off x="5666488" y="-125929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9" name="Google Shape;549;p7"/>
          <p:cNvSpPr/>
          <p:nvPr/>
        </p:nvSpPr>
        <p:spPr>
          <a:xfrm rot="5400000">
            <a:off x="5514970" y="-390021"/>
            <a:ext cx="1994700" cy="681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7"/>
          <p:cNvSpPr/>
          <p:nvPr/>
        </p:nvSpPr>
        <p:spPr>
          <a:xfrm rot="5400000">
            <a:off x="5794270" y="-86921"/>
            <a:ext cx="1994700" cy="681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1" name="Google Shape;551;p7"/>
          <p:cNvGrpSpPr/>
          <p:nvPr/>
        </p:nvGrpSpPr>
        <p:grpSpPr>
          <a:xfrm>
            <a:off x="3502226" y="841481"/>
            <a:ext cx="1252897" cy="51000"/>
            <a:chOff x="2915381" y="4104819"/>
            <a:chExt cx="1252897" cy="51000"/>
          </a:xfrm>
        </p:grpSpPr>
        <p:sp>
          <p:nvSpPr>
            <p:cNvPr id="552" name="Google Shape;552;p7"/>
            <p:cNvSpPr/>
            <p:nvPr/>
          </p:nvSpPr>
          <p:spPr>
            <a:xfrm>
              <a:off x="2915381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7"/>
            <p:cNvSpPr/>
            <p:nvPr/>
          </p:nvSpPr>
          <p:spPr>
            <a:xfrm>
              <a:off x="3007850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7"/>
            <p:cNvSpPr/>
            <p:nvPr/>
          </p:nvSpPr>
          <p:spPr>
            <a:xfrm>
              <a:off x="3100319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7"/>
            <p:cNvSpPr/>
            <p:nvPr/>
          </p:nvSpPr>
          <p:spPr>
            <a:xfrm>
              <a:off x="3192788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7"/>
            <p:cNvSpPr/>
            <p:nvPr/>
          </p:nvSpPr>
          <p:spPr>
            <a:xfrm>
              <a:off x="328525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7"/>
            <p:cNvSpPr/>
            <p:nvPr/>
          </p:nvSpPr>
          <p:spPr>
            <a:xfrm>
              <a:off x="3377726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7"/>
            <p:cNvSpPr/>
            <p:nvPr/>
          </p:nvSpPr>
          <p:spPr>
            <a:xfrm>
              <a:off x="3470195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7"/>
            <p:cNvSpPr/>
            <p:nvPr/>
          </p:nvSpPr>
          <p:spPr>
            <a:xfrm>
              <a:off x="3562664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7"/>
            <p:cNvSpPr/>
            <p:nvPr/>
          </p:nvSpPr>
          <p:spPr>
            <a:xfrm>
              <a:off x="3655133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3747602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7"/>
            <p:cNvSpPr/>
            <p:nvPr/>
          </p:nvSpPr>
          <p:spPr>
            <a:xfrm>
              <a:off x="38400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7"/>
            <p:cNvSpPr/>
            <p:nvPr/>
          </p:nvSpPr>
          <p:spPr>
            <a:xfrm>
              <a:off x="39324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7"/>
            <p:cNvSpPr/>
            <p:nvPr/>
          </p:nvSpPr>
          <p:spPr>
            <a:xfrm>
              <a:off x="40248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7"/>
            <p:cNvSpPr/>
            <p:nvPr/>
          </p:nvSpPr>
          <p:spPr>
            <a:xfrm>
              <a:off x="41172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" name="Google Shape;566;p7"/>
          <p:cNvSpPr/>
          <p:nvPr/>
        </p:nvSpPr>
        <p:spPr>
          <a:xfrm rot="5400000">
            <a:off x="8206161" y="4207875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7" name="Google Shape;567;p7"/>
          <p:cNvGrpSpPr/>
          <p:nvPr/>
        </p:nvGrpSpPr>
        <p:grpSpPr>
          <a:xfrm>
            <a:off x="8085946" y="4723543"/>
            <a:ext cx="1823016" cy="196994"/>
            <a:chOff x="8085946" y="4723543"/>
            <a:chExt cx="1823016" cy="196994"/>
          </a:xfrm>
        </p:grpSpPr>
        <p:sp>
          <p:nvSpPr>
            <p:cNvPr id="568" name="Google Shape;568;p7"/>
            <p:cNvSpPr/>
            <p:nvPr/>
          </p:nvSpPr>
          <p:spPr>
            <a:xfrm rot="10800000" flipH="1">
              <a:off x="8184816" y="4723543"/>
              <a:ext cx="1724145" cy="150627"/>
            </a:xfrm>
            <a:custGeom>
              <a:avLst/>
              <a:gdLst/>
              <a:ahLst/>
              <a:cxnLst/>
              <a:rect l="l" t="t" r="r" b="b"/>
              <a:pathLst>
                <a:path w="55332" h="4834" fill="none" extrusionOk="0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7"/>
            <p:cNvSpPr/>
            <p:nvPr/>
          </p:nvSpPr>
          <p:spPr>
            <a:xfrm rot="10800000" flipH="1">
              <a:off x="8085946" y="4828583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7"/>
            <p:cNvSpPr/>
            <p:nvPr/>
          </p:nvSpPr>
          <p:spPr>
            <a:xfrm rot="10800000" flipH="1">
              <a:off x="8110687" y="4853293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1" name="Google Shape;571;p7"/>
          <p:cNvSpPr/>
          <p:nvPr/>
        </p:nvSpPr>
        <p:spPr>
          <a:xfrm rot="10800000">
            <a:off x="419712" y="4064039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2" name="Google Shape;572;p7"/>
          <p:cNvGrpSpPr/>
          <p:nvPr/>
        </p:nvGrpSpPr>
        <p:grpSpPr>
          <a:xfrm rot="5400000">
            <a:off x="29239" y="3087771"/>
            <a:ext cx="98902" cy="553090"/>
            <a:chOff x="4898850" y="4820550"/>
            <a:chExt cx="98902" cy="553090"/>
          </a:xfrm>
        </p:grpSpPr>
        <p:sp>
          <p:nvSpPr>
            <p:cNvPr id="573" name="Google Shape;573;p7"/>
            <p:cNvSpPr/>
            <p:nvPr/>
          </p:nvSpPr>
          <p:spPr>
            <a:xfrm>
              <a:off x="4898850" y="4820550"/>
              <a:ext cx="98902" cy="98902"/>
            </a:xfrm>
            <a:custGeom>
              <a:avLst/>
              <a:gdLst/>
              <a:ahLst/>
              <a:cxnLst/>
              <a:rect l="l" t="t" r="r" b="b"/>
              <a:pathLst>
                <a:path w="3174" h="3174" fill="none" extrusionOk="0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7"/>
            <p:cNvSpPr/>
            <p:nvPr/>
          </p:nvSpPr>
          <p:spPr>
            <a:xfrm>
              <a:off x="4924339" y="4847971"/>
              <a:ext cx="46366" cy="43094"/>
            </a:xfrm>
            <a:custGeom>
              <a:avLst/>
              <a:gdLst/>
              <a:ahLst/>
              <a:cxnLst/>
              <a:rect l="l" t="t" r="r" b="b"/>
              <a:pathLst>
                <a:path w="1488" h="1383" extrusionOk="0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4901935" y="5281687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7"/>
            <p:cNvSpPr/>
            <p:nvPr/>
          </p:nvSpPr>
          <p:spPr>
            <a:xfrm>
              <a:off x="4925866" y="5306428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4942100" y="4917862"/>
              <a:ext cx="31" cy="358465"/>
            </a:xfrm>
            <a:custGeom>
              <a:avLst/>
              <a:gdLst/>
              <a:ahLst/>
              <a:cxnLst/>
              <a:rect l="l" t="t" r="r" b="b"/>
              <a:pathLst>
                <a:path w="1" h="11504" fill="none" extrusionOk="0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7"/>
          <p:cNvGrpSpPr/>
          <p:nvPr/>
        </p:nvGrpSpPr>
        <p:grpSpPr>
          <a:xfrm>
            <a:off x="4954518" y="4958766"/>
            <a:ext cx="1520982" cy="302065"/>
            <a:chOff x="5642557" y="-150670"/>
            <a:chExt cx="1520982" cy="302065"/>
          </a:xfrm>
        </p:grpSpPr>
        <p:sp>
          <p:nvSpPr>
            <p:cNvPr id="579" name="Google Shape;579;p7"/>
            <p:cNvSpPr/>
            <p:nvPr/>
          </p:nvSpPr>
          <p:spPr>
            <a:xfrm>
              <a:off x="5736006" y="-104304"/>
              <a:ext cx="1335611" cy="209364"/>
            </a:xfrm>
            <a:custGeom>
              <a:avLst/>
              <a:gdLst/>
              <a:ahLst/>
              <a:cxnLst/>
              <a:rect l="l" t="t" r="r" b="b"/>
              <a:pathLst>
                <a:path w="42863" h="6719" fill="none" extrusionOk="0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7"/>
            <p:cNvSpPr/>
            <p:nvPr/>
          </p:nvSpPr>
          <p:spPr>
            <a:xfrm>
              <a:off x="7071586" y="59442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7"/>
            <p:cNvSpPr/>
            <p:nvPr/>
          </p:nvSpPr>
          <p:spPr>
            <a:xfrm>
              <a:off x="7095517" y="84152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7"/>
            <p:cNvSpPr/>
            <p:nvPr/>
          </p:nvSpPr>
          <p:spPr>
            <a:xfrm>
              <a:off x="5642557" y="-150670"/>
              <a:ext cx="91953" cy="92732"/>
            </a:xfrm>
            <a:custGeom>
              <a:avLst/>
              <a:gdLst/>
              <a:ahLst/>
              <a:cxnLst/>
              <a:rect l="l" t="t" r="r" b="b"/>
              <a:pathLst>
                <a:path w="2951" h="2976" fill="none" extrusionOk="0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7"/>
            <p:cNvSpPr/>
            <p:nvPr/>
          </p:nvSpPr>
          <p:spPr>
            <a:xfrm>
              <a:off x="5666488" y="-125929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9" name="Google Shape;679;p9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680" name="Google Shape;680;p9"/>
            <p:cNvSpPr/>
            <p:nvPr/>
          </p:nvSpPr>
          <p:spPr>
            <a:xfrm>
              <a:off x="597550" y="48936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597550" y="47803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597550" y="46671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597550" y="45539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597550" y="44414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597550" y="43282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597550" y="42150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597550" y="41018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597550" y="39885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597550" y="38753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9"/>
            <p:cNvSpPr/>
            <p:nvPr/>
          </p:nvSpPr>
          <p:spPr>
            <a:xfrm>
              <a:off x="597550" y="37621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9"/>
            <p:cNvSpPr/>
            <p:nvPr/>
          </p:nvSpPr>
          <p:spPr>
            <a:xfrm>
              <a:off x="597550" y="36496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597550" y="35364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597550" y="34232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597550" y="33100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597550" y="31967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597550" y="30835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597550" y="29703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597550" y="28578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597550" y="27446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597550" y="263140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597550" y="251817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597550" y="240495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597550" y="22917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597550" y="21792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597550" y="20660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597550" y="19528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597550" y="18396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597550" y="17263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597550" y="161315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597550" y="14999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597550" y="13874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9"/>
            <p:cNvSpPr/>
            <p:nvPr/>
          </p:nvSpPr>
          <p:spPr>
            <a:xfrm>
              <a:off x="597550" y="12742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9"/>
            <p:cNvSpPr/>
            <p:nvPr/>
          </p:nvSpPr>
          <p:spPr>
            <a:xfrm>
              <a:off x="597550" y="11610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9"/>
            <p:cNvSpPr/>
            <p:nvPr/>
          </p:nvSpPr>
          <p:spPr>
            <a:xfrm>
              <a:off x="597550" y="10478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9"/>
            <p:cNvSpPr/>
            <p:nvPr/>
          </p:nvSpPr>
          <p:spPr>
            <a:xfrm>
              <a:off x="597550" y="9345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9"/>
            <p:cNvSpPr/>
            <p:nvPr/>
          </p:nvSpPr>
          <p:spPr>
            <a:xfrm>
              <a:off x="597550" y="8213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9"/>
            <p:cNvSpPr/>
            <p:nvPr/>
          </p:nvSpPr>
          <p:spPr>
            <a:xfrm>
              <a:off x="597550" y="7081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8" name="Google Shape;718;p9"/>
          <p:cNvSpPr txBox="1">
            <a:spLocks noGrp="1"/>
          </p:cNvSpPr>
          <p:nvPr>
            <p:ph type="subTitle" idx="1"/>
          </p:nvPr>
        </p:nvSpPr>
        <p:spPr>
          <a:xfrm>
            <a:off x="2399850" y="2366051"/>
            <a:ext cx="4344300" cy="10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9"/>
          <p:cNvSpPr txBox="1">
            <a:spLocks noGrp="1"/>
          </p:cNvSpPr>
          <p:nvPr>
            <p:ph type="title"/>
          </p:nvPr>
        </p:nvSpPr>
        <p:spPr>
          <a:xfrm>
            <a:off x="2399850" y="1723050"/>
            <a:ext cx="4344300" cy="572700"/>
          </a:xfrm>
          <a:prstGeom prst="rect">
            <a:avLst/>
          </a:prstGeom>
          <a:effectLst>
            <a:outerShdw blurRad="142875" algn="bl" rotWithShape="0">
              <a:schemeClr val="accent2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20" name="Google Shape;720;p9"/>
          <p:cNvSpPr/>
          <p:nvPr/>
        </p:nvSpPr>
        <p:spPr>
          <a:xfrm rot="-5400000">
            <a:off x="348812" y="25800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1" name="Google Shape;721;p9"/>
          <p:cNvGrpSpPr/>
          <p:nvPr/>
        </p:nvGrpSpPr>
        <p:grpSpPr>
          <a:xfrm rot="10800000">
            <a:off x="-11" y="779178"/>
            <a:ext cx="883262" cy="242091"/>
            <a:chOff x="2300350" y="2601250"/>
            <a:chExt cx="2275275" cy="623625"/>
          </a:xfrm>
        </p:grpSpPr>
        <p:sp>
          <p:nvSpPr>
            <p:cNvPr id="722" name="Google Shape;722;p9"/>
            <p:cNvSpPr/>
            <p:nvPr/>
          </p:nvSpPr>
          <p:spPr>
            <a:xfrm>
              <a:off x="2300350" y="2601250"/>
              <a:ext cx="392100" cy="623625"/>
            </a:xfrm>
            <a:custGeom>
              <a:avLst/>
              <a:gdLst/>
              <a:ahLst/>
              <a:cxnLst/>
              <a:rect l="l" t="t" r="r" b="b"/>
              <a:pathLst>
                <a:path w="15684" h="24945" extrusionOk="0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9"/>
            <p:cNvSpPr/>
            <p:nvPr/>
          </p:nvSpPr>
          <p:spPr>
            <a:xfrm>
              <a:off x="2680075" y="2601250"/>
              <a:ext cx="389025" cy="623625"/>
            </a:xfrm>
            <a:custGeom>
              <a:avLst/>
              <a:gdLst/>
              <a:ahLst/>
              <a:cxnLst/>
              <a:rect l="l" t="t" r="r" b="b"/>
              <a:pathLst>
                <a:path w="15561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9"/>
            <p:cNvSpPr/>
            <p:nvPr/>
          </p:nvSpPr>
          <p:spPr>
            <a:xfrm>
              <a:off x="30567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9"/>
            <p:cNvSpPr/>
            <p:nvPr/>
          </p:nvSpPr>
          <p:spPr>
            <a:xfrm>
              <a:off x="343335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9"/>
            <p:cNvSpPr/>
            <p:nvPr/>
          </p:nvSpPr>
          <p:spPr>
            <a:xfrm>
              <a:off x="381000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9"/>
            <p:cNvSpPr/>
            <p:nvPr/>
          </p:nvSpPr>
          <p:spPr>
            <a:xfrm>
              <a:off x="41866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8" name="Google Shape;728;p9"/>
          <p:cNvSpPr/>
          <p:nvPr/>
        </p:nvSpPr>
        <p:spPr>
          <a:xfrm rot="5400000">
            <a:off x="1495470" y="-491996"/>
            <a:ext cx="1994700" cy="681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9"/>
          <p:cNvSpPr/>
          <p:nvPr/>
        </p:nvSpPr>
        <p:spPr>
          <a:xfrm rot="5400000">
            <a:off x="1774770" y="-188896"/>
            <a:ext cx="1994700" cy="681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9"/>
          <p:cNvSpPr/>
          <p:nvPr/>
        </p:nvSpPr>
        <p:spPr>
          <a:xfrm>
            <a:off x="8557212" y="-1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1" name="Google Shape;731;p9"/>
          <p:cNvGrpSpPr/>
          <p:nvPr/>
        </p:nvGrpSpPr>
        <p:grpSpPr>
          <a:xfrm>
            <a:off x="-1414555" y="3287329"/>
            <a:ext cx="2297800" cy="347400"/>
            <a:chOff x="-1414555" y="3439729"/>
            <a:chExt cx="2297800" cy="347400"/>
          </a:xfrm>
        </p:grpSpPr>
        <p:sp>
          <p:nvSpPr>
            <p:cNvPr id="732" name="Google Shape;732;p9"/>
            <p:cNvSpPr/>
            <p:nvPr/>
          </p:nvSpPr>
          <p:spPr>
            <a:xfrm>
              <a:off x="-1414555" y="3719029"/>
              <a:ext cx="1994700" cy="681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9"/>
            <p:cNvSpPr/>
            <p:nvPr/>
          </p:nvSpPr>
          <p:spPr>
            <a:xfrm>
              <a:off x="-1111455" y="3439729"/>
              <a:ext cx="1994700" cy="681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9"/>
          <p:cNvGrpSpPr/>
          <p:nvPr/>
        </p:nvGrpSpPr>
        <p:grpSpPr>
          <a:xfrm>
            <a:off x="5512632" y="-116346"/>
            <a:ext cx="1520982" cy="302065"/>
            <a:chOff x="5642557" y="-150670"/>
            <a:chExt cx="1520982" cy="302065"/>
          </a:xfrm>
        </p:grpSpPr>
        <p:sp>
          <p:nvSpPr>
            <p:cNvPr id="735" name="Google Shape;735;p9"/>
            <p:cNvSpPr/>
            <p:nvPr/>
          </p:nvSpPr>
          <p:spPr>
            <a:xfrm>
              <a:off x="5736006" y="-104304"/>
              <a:ext cx="1335611" cy="209364"/>
            </a:xfrm>
            <a:custGeom>
              <a:avLst/>
              <a:gdLst/>
              <a:ahLst/>
              <a:cxnLst/>
              <a:rect l="l" t="t" r="r" b="b"/>
              <a:pathLst>
                <a:path w="42863" h="6719" fill="none" extrusionOk="0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9"/>
            <p:cNvSpPr/>
            <p:nvPr/>
          </p:nvSpPr>
          <p:spPr>
            <a:xfrm>
              <a:off x="7071586" y="59442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9"/>
            <p:cNvSpPr/>
            <p:nvPr/>
          </p:nvSpPr>
          <p:spPr>
            <a:xfrm>
              <a:off x="7095517" y="84152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9"/>
            <p:cNvSpPr/>
            <p:nvPr/>
          </p:nvSpPr>
          <p:spPr>
            <a:xfrm>
              <a:off x="5642557" y="-150670"/>
              <a:ext cx="91953" cy="92732"/>
            </a:xfrm>
            <a:custGeom>
              <a:avLst/>
              <a:gdLst/>
              <a:ahLst/>
              <a:cxnLst/>
              <a:rect l="l" t="t" r="r" b="b"/>
              <a:pathLst>
                <a:path w="2951" h="2976" fill="none" extrusionOk="0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9"/>
            <p:cNvSpPr/>
            <p:nvPr/>
          </p:nvSpPr>
          <p:spPr>
            <a:xfrm>
              <a:off x="5666488" y="-125929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0" name="Google Shape;740;p9"/>
          <p:cNvGrpSpPr/>
          <p:nvPr/>
        </p:nvGrpSpPr>
        <p:grpSpPr>
          <a:xfrm rot="10800000" flipH="1">
            <a:off x="7918521" y="1923880"/>
            <a:ext cx="1823016" cy="296643"/>
            <a:chOff x="7857346" y="3902355"/>
            <a:chExt cx="1823016" cy="296643"/>
          </a:xfrm>
        </p:grpSpPr>
        <p:sp>
          <p:nvSpPr>
            <p:cNvPr id="741" name="Google Shape;741;p9"/>
            <p:cNvSpPr/>
            <p:nvPr/>
          </p:nvSpPr>
          <p:spPr>
            <a:xfrm>
              <a:off x="7956216" y="4048371"/>
              <a:ext cx="1724145" cy="150627"/>
            </a:xfrm>
            <a:custGeom>
              <a:avLst/>
              <a:gdLst/>
              <a:ahLst/>
              <a:cxnLst/>
              <a:rect l="l" t="t" r="r" b="b"/>
              <a:pathLst>
                <a:path w="55332" h="4834" fill="none" extrusionOk="0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9"/>
            <p:cNvSpPr/>
            <p:nvPr/>
          </p:nvSpPr>
          <p:spPr>
            <a:xfrm>
              <a:off x="8453686" y="3902355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0" y="1488"/>
                  </a:moveTo>
                  <a:cubicBezTo>
                    <a:pt x="0" y="670"/>
                    <a:pt x="670" y="1"/>
                    <a:pt x="1488" y="1"/>
                  </a:cubicBezTo>
                  <a:cubicBezTo>
                    <a:pt x="2306" y="1"/>
                    <a:pt x="2950" y="670"/>
                    <a:pt x="2950" y="1488"/>
                  </a:cubicBezTo>
                  <a:cubicBezTo>
                    <a:pt x="2950" y="2281"/>
                    <a:pt x="2306" y="2951"/>
                    <a:pt x="1488" y="2951"/>
                  </a:cubicBezTo>
                  <a:cubicBezTo>
                    <a:pt x="670" y="2951"/>
                    <a:pt x="0" y="2281"/>
                    <a:pt x="0" y="14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9"/>
            <p:cNvSpPr/>
            <p:nvPr/>
          </p:nvSpPr>
          <p:spPr>
            <a:xfrm>
              <a:off x="8478396" y="3927096"/>
              <a:ext cx="43281" cy="42502"/>
            </a:xfrm>
            <a:custGeom>
              <a:avLst/>
              <a:gdLst/>
              <a:ahLst/>
              <a:cxnLst/>
              <a:rect l="l" t="t" r="r" b="b"/>
              <a:pathLst>
                <a:path w="1389" h="1364" extrusionOk="0">
                  <a:moveTo>
                    <a:pt x="695" y="0"/>
                  </a:moveTo>
                  <a:cubicBezTo>
                    <a:pt x="298" y="0"/>
                    <a:pt x="1" y="298"/>
                    <a:pt x="1" y="694"/>
                  </a:cubicBezTo>
                  <a:cubicBezTo>
                    <a:pt x="1" y="1066"/>
                    <a:pt x="298" y="1363"/>
                    <a:pt x="695" y="1363"/>
                  </a:cubicBezTo>
                  <a:cubicBezTo>
                    <a:pt x="1067" y="1363"/>
                    <a:pt x="1389" y="1066"/>
                    <a:pt x="1389" y="694"/>
                  </a:cubicBezTo>
                  <a:cubicBezTo>
                    <a:pt x="1389" y="298"/>
                    <a:pt x="1067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9"/>
            <p:cNvSpPr/>
            <p:nvPr/>
          </p:nvSpPr>
          <p:spPr>
            <a:xfrm>
              <a:off x="7857346" y="4002005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9"/>
            <p:cNvSpPr/>
            <p:nvPr/>
          </p:nvSpPr>
          <p:spPr>
            <a:xfrm>
              <a:off x="7882087" y="4026715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9"/>
            <p:cNvSpPr/>
            <p:nvPr/>
          </p:nvSpPr>
          <p:spPr>
            <a:xfrm>
              <a:off x="8545608" y="3948721"/>
              <a:ext cx="1134754" cy="175368"/>
            </a:xfrm>
            <a:custGeom>
              <a:avLst/>
              <a:gdLst/>
              <a:ahLst/>
              <a:cxnLst/>
              <a:rect l="l" t="t" r="r" b="b"/>
              <a:pathLst>
                <a:path w="36417" h="5628" fill="none" extrusionOk="0">
                  <a:moveTo>
                    <a:pt x="0" y="0"/>
                  </a:moveTo>
                  <a:lnTo>
                    <a:pt x="6049" y="0"/>
                  </a:lnTo>
                  <a:lnTo>
                    <a:pt x="8379" y="2330"/>
                  </a:lnTo>
                  <a:lnTo>
                    <a:pt x="11676" y="5627"/>
                  </a:lnTo>
                  <a:lnTo>
                    <a:pt x="36416" y="562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47" name="Google Shape;747;p9"/>
          <p:cNvGrpSpPr/>
          <p:nvPr/>
        </p:nvGrpSpPr>
        <p:grpSpPr>
          <a:xfrm flipH="1">
            <a:off x="-799254" y="2157805"/>
            <a:ext cx="1823016" cy="196994"/>
            <a:chOff x="7857346" y="4002005"/>
            <a:chExt cx="1823016" cy="196994"/>
          </a:xfrm>
        </p:grpSpPr>
        <p:sp>
          <p:nvSpPr>
            <p:cNvPr id="748" name="Google Shape;748;p9"/>
            <p:cNvSpPr/>
            <p:nvPr/>
          </p:nvSpPr>
          <p:spPr>
            <a:xfrm>
              <a:off x="7956216" y="4048371"/>
              <a:ext cx="1724145" cy="150627"/>
            </a:xfrm>
            <a:custGeom>
              <a:avLst/>
              <a:gdLst/>
              <a:ahLst/>
              <a:cxnLst/>
              <a:rect l="l" t="t" r="r" b="b"/>
              <a:pathLst>
                <a:path w="55332" h="4834" fill="none" extrusionOk="0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9"/>
            <p:cNvSpPr/>
            <p:nvPr/>
          </p:nvSpPr>
          <p:spPr>
            <a:xfrm>
              <a:off x="7857346" y="4002005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9"/>
            <p:cNvSpPr/>
            <p:nvPr/>
          </p:nvSpPr>
          <p:spPr>
            <a:xfrm>
              <a:off x="7882087" y="4026715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1" name="Google Shape;751;p9"/>
          <p:cNvGrpSpPr/>
          <p:nvPr/>
        </p:nvGrpSpPr>
        <p:grpSpPr>
          <a:xfrm>
            <a:off x="8331253" y="3180067"/>
            <a:ext cx="1105976" cy="133969"/>
            <a:chOff x="8183182" y="663852"/>
            <a:chExt cx="1475028" cy="178673"/>
          </a:xfrm>
        </p:grpSpPr>
        <p:grpSp>
          <p:nvGrpSpPr>
            <p:cNvPr id="752" name="Google Shape;752;p9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753" name="Google Shape;753;p9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9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9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9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9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9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9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9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9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9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3" name="Google Shape;763;p9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764" name="Google Shape;764;p9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9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9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9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9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9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9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9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9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9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74" name="Google Shape;774;p9"/>
          <p:cNvGrpSpPr/>
          <p:nvPr/>
        </p:nvGrpSpPr>
        <p:grpSpPr>
          <a:xfrm rot="5400000">
            <a:off x="85100" y="4288025"/>
            <a:ext cx="98902" cy="553090"/>
            <a:chOff x="4898850" y="4820550"/>
            <a:chExt cx="98902" cy="553090"/>
          </a:xfrm>
        </p:grpSpPr>
        <p:sp>
          <p:nvSpPr>
            <p:cNvPr id="775" name="Google Shape;775;p9"/>
            <p:cNvSpPr/>
            <p:nvPr/>
          </p:nvSpPr>
          <p:spPr>
            <a:xfrm>
              <a:off x="4898850" y="4820550"/>
              <a:ext cx="98902" cy="98902"/>
            </a:xfrm>
            <a:custGeom>
              <a:avLst/>
              <a:gdLst/>
              <a:ahLst/>
              <a:cxnLst/>
              <a:rect l="l" t="t" r="r" b="b"/>
              <a:pathLst>
                <a:path w="3174" h="3174" fill="none" extrusionOk="0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9"/>
            <p:cNvSpPr/>
            <p:nvPr/>
          </p:nvSpPr>
          <p:spPr>
            <a:xfrm>
              <a:off x="4924339" y="4847971"/>
              <a:ext cx="46366" cy="43094"/>
            </a:xfrm>
            <a:custGeom>
              <a:avLst/>
              <a:gdLst/>
              <a:ahLst/>
              <a:cxnLst/>
              <a:rect l="l" t="t" r="r" b="b"/>
              <a:pathLst>
                <a:path w="1488" h="1383" extrusionOk="0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9"/>
            <p:cNvSpPr/>
            <p:nvPr/>
          </p:nvSpPr>
          <p:spPr>
            <a:xfrm>
              <a:off x="4901935" y="5281687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9"/>
            <p:cNvSpPr/>
            <p:nvPr/>
          </p:nvSpPr>
          <p:spPr>
            <a:xfrm>
              <a:off x="4925866" y="5306428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9"/>
            <p:cNvSpPr/>
            <p:nvPr/>
          </p:nvSpPr>
          <p:spPr>
            <a:xfrm>
              <a:off x="4942100" y="4917862"/>
              <a:ext cx="31" cy="358465"/>
            </a:xfrm>
            <a:custGeom>
              <a:avLst/>
              <a:gdLst/>
              <a:ahLst/>
              <a:cxnLst/>
              <a:rect l="l" t="t" r="r" b="b"/>
              <a:pathLst>
                <a:path w="1" h="11504" fill="none" extrusionOk="0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" name="Google Shape;931;p13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932" name="Google Shape;932;p13"/>
            <p:cNvSpPr/>
            <p:nvPr/>
          </p:nvSpPr>
          <p:spPr>
            <a:xfrm>
              <a:off x="597550" y="48936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3"/>
            <p:cNvSpPr/>
            <p:nvPr/>
          </p:nvSpPr>
          <p:spPr>
            <a:xfrm>
              <a:off x="597550" y="47803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>
              <a:off x="597550" y="46671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597550" y="45539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597550" y="44414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597550" y="43282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597550" y="42150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597550" y="41018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597550" y="39885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597550" y="38753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597550" y="37621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3"/>
            <p:cNvSpPr/>
            <p:nvPr/>
          </p:nvSpPr>
          <p:spPr>
            <a:xfrm>
              <a:off x="597550" y="36496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3"/>
            <p:cNvSpPr/>
            <p:nvPr/>
          </p:nvSpPr>
          <p:spPr>
            <a:xfrm>
              <a:off x="597550" y="35364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3"/>
            <p:cNvSpPr/>
            <p:nvPr/>
          </p:nvSpPr>
          <p:spPr>
            <a:xfrm>
              <a:off x="597550" y="34232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3"/>
            <p:cNvSpPr/>
            <p:nvPr/>
          </p:nvSpPr>
          <p:spPr>
            <a:xfrm>
              <a:off x="597550" y="33100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3"/>
            <p:cNvSpPr/>
            <p:nvPr/>
          </p:nvSpPr>
          <p:spPr>
            <a:xfrm>
              <a:off x="597550" y="31967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3"/>
            <p:cNvSpPr/>
            <p:nvPr/>
          </p:nvSpPr>
          <p:spPr>
            <a:xfrm>
              <a:off x="597550" y="30835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3"/>
            <p:cNvSpPr/>
            <p:nvPr/>
          </p:nvSpPr>
          <p:spPr>
            <a:xfrm>
              <a:off x="597550" y="29703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3"/>
            <p:cNvSpPr/>
            <p:nvPr/>
          </p:nvSpPr>
          <p:spPr>
            <a:xfrm>
              <a:off x="597550" y="28578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3"/>
            <p:cNvSpPr/>
            <p:nvPr/>
          </p:nvSpPr>
          <p:spPr>
            <a:xfrm>
              <a:off x="597550" y="27446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3"/>
            <p:cNvSpPr/>
            <p:nvPr/>
          </p:nvSpPr>
          <p:spPr>
            <a:xfrm>
              <a:off x="597550" y="263140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3"/>
            <p:cNvSpPr/>
            <p:nvPr/>
          </p:nvSpPr>
          <p:spPr>
            <a:xfrm>
              <a:off x="597550" y="251817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3"/>
            <p:cNvSpPr/>
            <p:nvPr/>
          </p:nvSpPr>
          <p:spPr>
            <a:xfrm>
              <a:off x="597550" y="240495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3"/>
            <p:cNvSpPr/>
            <p:nvPr/>
          </p:nvSpPr>
          <p:spPr>
            <a:xfrm>
              <a:off x="597550" y="22917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3"/>
            <p:cNvSpPr/>
            <p:nvPr/>
          </p:nvSpPr>
          <p:spPr>
            <a:xfrm>
              <a:off x="597550" y="21792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3"/>
            <p:cNvSpPr/>
            <p:nvPr/>
          </p:nvSpPr>
          <p:spPr>
            <a:xfrm>
              <a:off x="597550" y="20660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3"/>
            <p:cNvSpPr/>
            <p:nvPr/>
          </p:nvSpPr>
          <p:spPr>
            <a:xfrm>
              <a:off x="597550" y="19528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3"/>
            <p:cNvSpPr/>
            <p:nvPr/>
          </p:nvSpPr>
          <p:spPr>
            <a:xfrm>
              <a:off x="597550" y="18396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3"/>
            <p:cNvSpPr/>
            <p:nvPr/>
          </p:nvSpPr>
          <p:spPr>
            <a:xfrm>
              <a:off x="597550" y="17263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3"/>
            <p:cNvSpPr/>
            <p:nvPr/>
          </p:nvSpPr>
          <p:spPr>
            <a:xfrm>
              <a:off x="597550" y="161315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3"/>
            <p:cNvSpPr/>
            <p:nvPr/>
          </p:nvSpPr>
          <p:spPr>
            <a:xfrm>
              <a:off x="597550" y="14999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3"/>
            <p:cNvSpPr/>
            <p:nvPr/>
          </p:nvSpPr>
          <p:spPr>
            <a:xfrm>
              <a:off x="597550" y="13874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3"/>
            <p:cNvSpPr/>
            <p:nvPr/>
          </p:nvSpPr>
          <p:spPr>
            <a:xfrm>
              <a:off x="597550" y="12742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3"/>
            <p:cNvSpPr/>
            <p:nvPr/>
          </p:nvSpPr>
          <p:spPr>
            <a:xfrm>
              <a:off x="597550" y="11610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3"/>
            <p:cNvSpPr/>
            <p:nvPr/>
          </p:nvSpPr>
          <p:spPr>
            <a:xfrm>
              <a:off x="597550" y="10478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3"/>
            <p:cNvSpPr/>
            <p:nvPr/>
          </p:nvSpPr>
          <p:spPr>
            <a:xfrm>
              <a:off x="597550" y="9345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3"/>
            <p:cNvSpPr/>
            <p:nvPr/>
          </p:nvSpPr>
          <p:spPr>
            <a:xfrm>
              <a:off x="597550" y="8213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3"/>
            <p:cNvSpPr/>
            <p:nvPr/>
          </p:nvSpPr>
          <p:spPr>
            <a:xfrm>
              <a:off x="597550" y="7081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0" name="Google Shape;970;p13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71" name="Google Shape;971;p13"/>
          <p:cNvSpPr txBox="1">
            <a:spLocks noGrp="1"/>
          </p:cNvSpPr>
          <p:nvPr>
            <p:ph type="title" idx="2"/>
          </p:nvPr>
        </p:nvSpPr>
        <p:spPr>
          <a:xfrm>
            <a:off x="776550" y="1982455"/>
            <a:ext cx="22335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72" name="Google Shape;972;p13"/>
          <p:cNvSpPr txBox="1">
            <a:spLocks noGrp="1"/>
          </p:cNvSpPr>
          <p:nvPr>
            <p:ph type="subTitle" idx="1"/>
          </p:nvPr>
        </p:nvSpPr>
        <p:spPr>
          <a:xfrm>
            <a:off x="776550" y="2391054"/>
            <a:ext cx="223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3" name="Google Shape;973;p13"/>
          <p:cNvSpPr txBox="1">
            <a:spLocks noGrp="1"/>
          </p:cNvSpPr>
          <p:nvPr>
            <p:ph type="title" idx="3" hasCustomPrompt="1"/>
          </p:nvPr>
        </p:nvSpPr>
        <p:spPr>
          <a:xfrm>
            <a:off x="776550" y="1345282"/>
            <a:ext cx="2233500" cy="484800"/>
          </a:xfrm>
          <a:prstGeom prst="rect">
            <a:avLst/>
          </a:prstGeom>
          <a:effectLst>
            <a:outerShdw blurRad="142875" algn="bl" rotWithShape="0">
              <a:schemeClr val="accent2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74" name="Google Shape;974;p13"/>
          <p:cNvSpPr txBox="1">
            <a:spLocks noGrp="1"/>
          </p:cNvSpPr>
          <p:nvPr>
            <p:ph type="title" idx="4"/>
          </p:nvPr>
        </p:nvSpPr>
        <p:spPr>
          <a:xfrm>
            <a:off x="3471150" y="1982455"/>
            <a:ext cx="22017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75" name="Google Shape;975;p13"/>
          <p:cNvSpPr txBox="1">
            <a:spLocks noGrp="1"/>
          </p:cNvSpPr>
          <p:nvPr>
            <p:ph type="subTitle" idx="5"/>
          </p:nvPr>
        </p:nvSpPr>
        <p:spPr>
          <a:xfrm>
            <a:off x="3471150" y="2391054"/>
            <a:ext cx="2201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6" name="Google Shape;976;p13"/>
          <p:cNvSpPr txBox="1">
            <a:spLocks noGrp="1"/>
          </p:cNvSpPr>
          <p:nvPr>
            <p:ph type="title" idx="6" hasCustomPrompt="1"/>
          </p:nvPr>
        </p:nvSpPr>
        <p:spPr>
          <a:xfrm>
            <a:off x="3471150" y="1345282"/>
            <a:ext cx="2201700" cy="484800"/>
          </a:xfrm>
          <a:prstGeom prst="rect">
            <a:avLst/>
          </a:prstGeom>
          <a:effectLst>
            <a:outerShdw blurRad="142875" algn="bl" rotWithShape="0">
              <a:schemeClr val="accent2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77" name="Google Shape;977;p13"/>
          <p:cNvSpPr txBox="1">
            <a:spLocks noGrp="1"/>
          </p:cNvSpPr>
          <p:nvPr>
            <p:ph type="title" idx="7"/>
          </p:nvPr>
        </p:nvSpPr>
        <p:spPr>
          <a:xfrm>
            <a:off x="6149850" y="1982455"/>
            <a:ext cx="22017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78" name="Google Shape;978;p13"/>
          <p:cNvSpPr txBox="1">
            <a:spLocks noGrp="1"/>
          </p:cNvSpPr>
          <p:nvPr>
            <p:ph type="subTitle" idx="8"/>
          </p:nvPr>
        </p:nvSpPr>
        <p:spPr>
          <a:xfrm>
            <a:off x="6149850" y="2391054"/>
            <a:ext cx="2201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9" name="Google Shape;979;p13"/>
          <p:cNvSpPr txBox="1">
            <a:spLocks noGrp="1"/>
          </p:cNvSpPr>
          <p:nvPr>
            <p:ph type="title" idx="9" hasCustomPrompt="1"/>
          </p:nvPr>
        </p:nvSpPr>
        <p:spPr>
          <a:xfrm>
            <a:off x="6149850" y="1345282"/>
            <a:ext cx="2201700" cy="484800"/>
          </a:xfrm>
          <a:prstGeom prst="rect">
            <a:avLst/>
          </a:prstGeom>
          <a:effectLst>
            <a:outerShdw blurRad="142875" algn="bl" rotWithShape="0">
              <a:schemeClr val="accent2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80" name="Google Shape;980;p13"/>
          <p:cNvSpPr txBox="1">
            <a:spLocks noGrp="1"/>
          </p:cNvSpPr>
          <p:nvPr>
            <p:ph type="title" idx="13"/>
          </p:nvPr>
        </p:nvSpPr>
        <p:spPr>
          <a:xfrm>
            <a:off x="776550" y="3617845"/>
            <a:ext cx="22335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81" name="Google Shape;981;p13"/>
          <p:cNvSpPr txBox="1">
            <a:spLocks noGrp="1"/>
          </p:cNvSpPr>
          <p:nvPr>
            <p:ph type="subTitle" idx="14"/>
          </p:nvPr>
        </p:nvSpPr>
        <p:spPr>
          <a:xfrm>
            <a:off x="776550" y="4026444"/>
            <a:ext cx="223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2" name="Google Shape;982;p13"/>
          <p:cNvSpPr txBox="1">
            <a:spLocks noGrp="1"/>
          </p:cNvSpPr>
          <p:nvPr>
            <p:ph type="title" idx="15" hasCustomPrompt="1"/>
          </p:nvPr>
        </p:nvSpPr>
        <p:spPr>
          <a:xfrm>
            <a:off x="776550" y="2980641"/>
            <a:ext cx="2233500" cy="484800"/>
          </a:xfrm>
          <a:prstGeom prst="rect">
            <a:avLst/>
          </a:prstGeom>
          <a:effectLst>
            <a:outerShdw blurRad="142875" algn="bl" rotWithShape="0">
              <a:schemeClr val="accent2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83" name="Google Shape;983;p13"/>
          <p:cNvSpPr txBox="1">
            <a:spLocks noGrp="1"/>
          </p:cNvSpPr>
          <p:nvPr>
            <p:ph type="title" idx="16"/>
          </p:nvPr>
        </p:nvSpPr>
        <p:spPr>
          <a:xfrm>
            <a:off x="3471150" y="3617845"/>
            <a:ext cx="22017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84" name="Google Shape;984;p13"/>
          <p:cNvSpPr txBox="1">
            <a:spLocks noGrp="1"/>
          </p:cNvSpPr>
          <p:nvPr>
            <p:ph type="subTitle" idx="17"/>
          </p:nvPr>
        </p:nvSpPr>
        <p:spPr>
          <a:xfrm>
            <a:off x="3471150" y="4026444"/>
            <a:ext cx="2201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5" name="Google Shape;985;p13"/>
          <p:cNvSpPr txBox="1">
            <a:spLocks noGrp="1"/>
          </p:cNvSpPr>
          <p:nvPr>
            <p:ph type="title" idx="18" hasCustomPrompt="1"/>
          </p:nvPr>
        </p:nvSpPr>
        <p:spPr>
          <a:xfrm>
            <a:off x="3471150" y="2980641"/>
            <a:ext cx="2201700" cy="484800"/>
          </a:xfrm>
          <a:prstGeom prst="rect">
            <a:avLst/>
          </a:prstGeom>
          <a:effectLst>
            <a:outerShdw blurRad="142875" algn="bl" rotWithShape="0">
              <a:schemeClr val="accent2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86" name="Google Shape;986;p13"/>
          <p:cNvSpPr txBox="1">
            <a:spLocks noGrp="1"/>
          </p:cNvSpPr>
          <p:nvPr>
            <p:ph type="title" idx="19"/>
          </p:nvPr>
        </p:nvSpPr>
        <p:spPr>
          <a:xfrm>
            <a:off x="6149850" y="3617845"/>
            <a:ext cx="22017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87" name="Google Shape;987;p13"/>
          <p:cNvSpPr txBox="1">
            <a:spLocks noGrp="1"/>
          </p:cNvSpPr>
          <p:nvPr>
            <p:ph type="subTitle" idx="20"/>
          </p:nvPr>
        </p:nvSpPr>
        <p:spPr>
          <a:xfrm>
            <a:off x="6149850" y="4026444"/>
            <a:ext cx="2201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8" name="Google Shape;988;p13"/>
          <p:cNvSpPr txBox="1">
            <a:spLocks noGrp="1"/>
          </p:cNvSpPr>
          <p:nvPr>
            <p:ph type="title" idx="21" hasCustomPrompt="1"/>
          </p:nvPr>
        </p:nvSpPr>
        <p:spPr>
          <a:xfrm>
            <a:off x="6149850" y="2980641"/>
            <a:ext cx="2201700" cy="484800"/>
          </a:xfrm>
          <a:prstGeom prst="rect">
            <a:avLst/>
          </a:prstGeom>
          <a:effectLst>
            <a:outerShdw blurRad="142875" algn="bl" rotWithShape="0">
              <a:schemeClr val="accent2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989" name="Google Shape;989;p13"/>
          <p:cNvGrpSpPr/>
          <p:nvPr/>
        </p:nvGrpSpPr>
        <p:grpSpPr>
          <a:xfrm rot="5400000">
            <a:off x="8381450" y="4569182"/>
            <a:ext cx="98902" cy="553090"/>
            <a:chOff x="4898850" y="4820550"/>
            <a:chExt cx="98902" cy="553090"/>
          </a:xfrm>
        </p:grpSpPr>
        <p:sp>
          <p:nvSpPr>
            <p:cNvPr id="990" name="Google Shape;990;p13"/>
            <p:cNvSpPr/>
            <p:nvPr/>
          </p:nvSpPr>
          <p:spPr>
            <a:xfrm>
              <a:off x="4898850" y="4820550"/>
              <a:ext cx="98902" cy="98902"/>
            </a:xfrm>
            <a:custGeom>
              <a:avLst/>
              <a:gdLst/>
              <a:ahLst/>
              <a:cxnLst/>
              <a:rect l="l" t="t" r="r" b="b"/>
              <a:pathLst>
                <a:path w="3174" h="3174" fill="none" extrusionOk="0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3"/>
            <p:cNvSpPr/>
            <p:nvPr/>
          </p:nvSpPr>
          <p:spPr>
            <a:xfrm>
              <a:off x="4924339" y="4847971"/>
              <a:ext cx="46366" cy="43094"/>
            </a:xfrm>
            <a:custGeom>
              <a:avLst/>
              <a:gdLst/>
              <a:ahLst/>
              <a:cxnLst/>
              <a:rect l="l" t="t" r="r" b="b"/>
              <a:pathLst>
                <a:path w="1488" h="1383" extrusionOk="0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3"/>
            <p:cNvSpPr/>
            <p:nvPr/>
          </p:nvSpPr>
          <p:spPr>
            <a:xfrm>
              <a:off x="4901935" y="5281687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3"/>
            <p:cNvSpPr/>
            <p:nvPr/>
          </p:nvSpPr>
          <p:spPr>
            <a:xfrm>
              <a:off x="4925866" y="5306428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3"/>
            <p:cNvSpPr/>
            <p:nvPr/>
          </p:nvSpPr>
          <p:spPr>
            <a:xfrm>
              <a:off x="4942100" y="4917862"/>
              <a:ext cx="31" cy="358465"/>
            </a:xfrm>
            <a:custGeom>
              <a:avLst/>
              <a:gdLst/>
              <a:ahLst/>
              <a:cxnLst/>
              <a:rect l="l" t="t" r="r" b="b"/>
              <a:pathLst>
                <a:path w="1" h="11504" fill="none" extrusionOk="0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5" name="Google Shape;995;p13"/>
          <p:cNvSpPr/>
          <p:nvPr/>
        </p:nvSpPr>
        <p:spPr>
          <a:xfrm>
            <a:off x="7" y="2056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6" name="Google Shape;996;p13"/>
          <p:cNvGrpSpPr/>
          <p:nvPr/>
        </p:nvGrpSpPr>
        <p:grpSpPr>
          <a:xfrm rot="-5400000">
            <a:off x="-148234" y="322631"/>
            <a:ext cx="883262" cy="242091"/>
            <a:chOff x="2300350" y="2601250"/>
            <a:chExt cx="2275275" cy="623625"/>
          </a:xfrm>
        </p:grpSpPr>
        <p:sp>
          <p:nvSpPr>
            <p:cNvPr id="997" name="Google Shape;997;p13"/>
            <p:cNvSpPr/>
            <p:nvPr/>
          </p:nvSpPr>
          <p:spPr>
            <a:xfrm>
              <a:off x="2300350" y="2601250"/>
              <a:ext cx="392100" cy="623625"/>
            </a:xfrm>
            <a:custGeom>
              <a:avLst/>
              <a:gdLst/>
              <a:ahLst/>
              <a:cxnLst/>
              <a:rect l="l" t="t" r="r" b="b"/>
              <a:pathLst>
                <a:path w="15684" h="24945" extrusionOk="0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3"/>
            <p:cNvSpPr/>
            <p:nvPr/>
          </p:nvSpPr>
          <p:spPr>
            <a:xfrm>
              <a:off x="2680075" y="2601250"/>
              <a:ext cx="389025" cy="623625"/>
            </a:xfrm>
            <a:custGeom>
              <a:avLst/>
              <a:gdLst/>
              <a:ahLst/>
              <a:cxnLst/>
              <a:rect l="l" t="t" r="r" b="b"/>
              <a:pathLst>
                <a:path w="15561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3"/>
            <p:cNvSpPr/>
            <p:nvPr/>
          </p:nvSpPr>
          <p:spPr>
            <a:xfrm>
              <a:off x="30567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3"/>
            <p:cNvSpPr/>
            <p:nvPr/>
          </p:nvSpPr>
          <p:spPr>
            <a:xfrm>
              <a:off x="343335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3"/>
            <p:cNvSpPr/>
            <p:nvPr/>
          </p:nvSpPr>
          <p:spPr>
            <a:xfrm>
              <a:off x="381000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3"/>
            <p:cNvSpPr/>
            <p:nvPr/>
          </p:nvSpPr>
          <p:spPr>
            <a:xfrm>
              <a:off x="41866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3" name="Google Shape;1003;p13"/>
          <p:cNvSpPr/>
          <p:nvPr/>
        </p:nvSpPr>
        <p:spPr>
          <a:xfrm rot="5400000" flipH="1">
            <a:off x="8216276" y="-335305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4" name="Google Shape;1004;p13"/>
          <p:cNvGrpSpPr/>
          <p:nvPr/>
        </p:nvGrpSpPr>
        <p:grpSpPr>
          <a:xfrm>
            <a:off x="-256008" y="4796266"/>
            <a:ext cx="1105976" cy="133969"/>
            <a:chOff x="8183182" y="663852"/>
            <a:chExt cx="1475028" cy="178673"/>
          </a:xfrm>
        </p:grpSpPr>
        <p:grpSp>
          <p:nvGrpSpPr>
            <p:cNvPr id="1005" name="Google Shape;1005;p13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1006" name="Google Shape;1006;p13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13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13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13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13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13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13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13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13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13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16" name="Google Shape;1016;p13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1017" name="Google Shape;1017;p13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13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13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13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13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3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3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3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3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3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27" name="Google Shape;1027;p13"/>
          <p:cNvGrpSpPr/>
          <p:nvPr/>
        </p:nvGrpSpPr>
        <p:grpSpPr>
          <a:xfrm>
            <a:off x="8290084" y="239916"/>
            <a:ext cx="1105976" cy="133969"/>
            <a:chOff x="8183182" y="663852"/>
            <a:chExt cx="1475028" cy="178673"/>
          </a:xfrm>
        </p:grpSpPr>
        <p:grpSp>
          <p:nvGrpSpPr>
            <p:cNvPr id="1028" name="Google Shape;1028;p13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1029" name="Google Shape;1029;p13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3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13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13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3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3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3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3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3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13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9" name="Google Shape;1039;p13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1040" name="Google Shape;1040;p13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13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13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13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13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13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13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13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13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13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50" name="Google Shape;1050;p13"/>
          <p:cNvGrpSpPr/>
          <p:nvPr/>
        </p:nvGrpSpPr>
        <p:grpSpPr>
          <a:xfrm rot="5400000">
            <a:off x="8428614" y="2891627"/>
            <a:ext cx="883262" cy="242091"/>
            <a:chOff x="2300350" y="2601250"/>
            <a:chExt cx="2275275" cy="623625"/>
          </a:xfrm>
        </p:grpSpPr>
        <p:sp>
          <p:nvSpPr>
            <p:cNvPr id="1051" name="Google Shape;1051;p13"/>
            <p:cNvSpPr/>
            <p:nvPr/>
          </p:nvSpPr>
          <p:spPr>
            <a:xfrm>
              <a:off x="2300350" y="2601250"/>
              <a:ext cx="392100" cy="623625"/>
            </a:xfrm>
            <a:custGeom>
              <a:avLst/>
              <a:gdLst/>
              <a:ahLst/>
              <a:cxnLst/>
              <a:rect l="l" t="t" r="r" b="b"/>
              <a:pathLst>
                <a:path w="15684" h="24945" extrusionOk="0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3"/>
            <p:cNvSpPr/>
            <p:nvPr/>
          </p:nvSpPr>
          <p:spPr>
            <a:xfrm>
              <a:off x="2680075" y="2601250"/>
              <a:ext cx="389025" cy="623625"/>
            </a:xfrm>
            <a:custGeom>
              <a:avLst/>
              <a:gdLst/>
              <a:ahLst/>
              <a:cxnLst/>
              <a:rect l="l" t="t" r="r" b="b"/>
              <a:pathLst>
                <a:path w="15561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3"/>
            <p:cNvSpPr/>
            <p:nvPr/>
          </p:nvSpPr>
          <p:spPr>
            <a:xfrm>
              <a:off x="30567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3"/>
            <p:cNvSpPr/>
            <p:nvPr/>
          </p:nvSpPr>
          <p:spPr>
            <a:xfrm>
              <a:off x="343335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3"/>
            <p:cNvSpPr/>
            <p:nvPr/>
          </p:nvSpPr>
          <p:spPr>
            <a:xfrm>
              <a:off x="381000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3"/>
            <p:cNvSpPr/>
            <p:nvPr/>
          </p:nvSpPr>
          <p:spPr>
            <a:xfrm>
              <a:off x="41866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7" name="Google Shape;1057;p13"/>
          <p:cNvGrpSpPr/>
          <p:nvPr/>
        </p:nvGrpSpPr>
        <p:grpSpPr>
          <a:xfrm>
            <a:off x="1634157" y="-107958"/>
            <a:ext cx="1520982" cy="302065"/>
            <a:chOff x="5642557" y="-150670"/>
            <a:chExt cx="1520982" cy="302065"/>
          </a:xfrm>
        </p:grpSpPr>
        <p:sp>
          <p:nvSpPr>
            <p:cNvPr id="1058" name="Google Shape;1058;p13"/>
            <p:cNvSpPr/>
            <p:nvPr/>
          </p:nvSpPr>
          <p:spPr>
            <a:xfrm>
              <a:off x="5736006" y="-104304"/>
              <a:ext cx="1335611" cy="209364"/>
            </a:xfrm>
            <a:custGeom>
              <a:avLst/>
              <a:gdLst/>
              <a:ahLst/>
              <a:cxnLst/>
              <a:rect l="l" t="t" r="r" b="b"/>
              <a:pathLst>
                <a:path w="42863" h="6719" fill="none" extrusionOk="0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3"/>
            <p:cNvSpPr/>
            <p:nvPr/>
          </p:nvSpPr>
          <p:spPr>
            <a:xfrm>
              <a:off x="7071586" y="59442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3"/>
            <p:cNvSpPr/>
            <p:nvPr/>
          </p:nvSpPr>
          <p:spPr>
            <a:xfrm>
              <a:off x="7095517" y="84152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3"/>
            <p:cNvSpPr/>
            <p:nvPr/>
          </p:nvSpPr>
          <p:spPr>
            <a:xfrm>
              <a:off x="5642557" y="-150670"/>
              <a:ext cx="91953" cy="92732"/>
            </a:xfrm>
            <a:custGeom>
              <a:avLst/>
              <a:gdLst/>
              <a:ahLst/>
              <a:cxnLst/>
              <a:rect l="l" t="t" r="r" b="b"/>
              <a:pathLst>
                <a:path w="2951" h="2976" fill="none" extrusionOk="0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3"/>
            <p:cNvSpPr/>
            <p:nvPr/>
          </p:nvSpPr>
          <p:spPr>
            <a:xfrm>
              <a:off x="5666488" y="-125929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BLANK_4"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9" name="Google Shape;1149;p15"/>
          <p:cNvGrpSpPr/>
          <p:nvPr/>
        </p:nvGrpSpPr>
        <p:grpSpPr>
          <a:xfrm>
            <a:off x="-24" y="-27"/>
            <a:ext cx="9143711" cy="5143338"/>
            <a:chOff x="597550" y="708125"/>
            <a:chExt cx="6449225" cy="4193850"/>
          </a:xfrm>
        </p:grpSpPr>
        <p:sp>
          <p:nvSpPr>
            <p:cNvPr id="1150" name="Google Shape;1150;p15"/>
            <p:cNvSpPr/>
            <p:nvPr/>
          </p:nvSpPr>
          <p:spPr>
            <a:xfrm>
              <a:off x="597550" y="48936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5"/>
            <p:cNvSpPr/>
            <p:nvPr/>
          </p:nvSpPr>
          <p:spPr>
            <a:xfrm>
              <a:off x="597550" y="47803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5"/>
            <p:cNvSpPr/>
            <p:nvPr/>
          </p:nvSpPr>
          <p:spPr>
            <a:xfrm>
              <a:off x="597550" y="46671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5"/>
            <p:cNvSpPr/>
            <p:nvPr/>
          </p:nvSpPr>
          <p:spPr>
            <a:xfrm>
              <a:off x="597550" y="45539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5"/>
            <p:cNvSpPr/>
            <p:nvPr/>
          </p:nvSpPr>
          <p:spPr>
            <a:xfrm>
              <a:off x="597550" y="44414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597550" y="43282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5"/>
            <p:cNvSpPr/>
            <p:nvPr/>
          </p:nvSpPr>
          <p:spPr>
            <a:xfrm>
              <a:off x="597550" y="42150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5"/>
            <p:cNvSpPr/>
            <p:nvPr/>
          </p:nvSpPr>
          <p:spPr>
            <a:xfrm>
              <a:off x="597550" y="41018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597550" y="39885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597550" y="38753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5"/>
            <p:cNvSpPr/>
            <p:nvPr/>
          </p:nvSpPr>
          <p:spPr>
            <a:xfrm>
              <a:off x="597550" y="37621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5"/>
            <p:cNvSpPr/>
            <p:nvPr/>
          </p:nvSpPr>
          <p:spPr>
            <a:xfrm>
              <a:off x="597550" y="36496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5"/>
            <p:cNvSpPr/>
            <p:nvPr/>
          </p:nvSpPr>
          <p:spPr>
            <a:xfrm>
              <a:off x="597550" y="35364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5"/>
            <p:cNvSpPr/>
            <p:nvPr/>
          </p:nvSpPr>
          <p:spPr>
            <a:xfrm>
              <a:off x="597550" y="34232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5"/>
            <p:cNvSpPr/>
            <p:nvPr/>
          </p:nvSpPr>
          <p:spPr>
            <a:xfrm>
              <a:off x="597550" y="33100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5"/>
            <p:cNvSpPr/>
            <p:nvPr/>
          </p:nvSpPr>
          <p:spPr>
            <a:xfrm>
              <a:off x="597550" y="31967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4"/>
                  </a:lnTo>
                  <a:lnTo>
                    <a:pt x="0" y="33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5"/>
            <p:cNvSpPr/>
            <p:nvPr/>
          </p:nvSpPr>
          <p:spPr>
            <a:xfrm>
              <a:off x="597550" y="30835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5"/>
            <p:cNvSpPr/>
            <p:nvPr/>
          </p:nvSpPr>
          <p:spPr>
            <a:xfrm>
              <a:off x="597550" y="29703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5"/>
            <p:cNvSpPr/>
            <p:nvPr/>
          </p:nvSpPr>
          <p:spPr>
            <a:xfrm>
              <a:off x="597550" y="28578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5"/>
            <p:cNvSpPr/>
            <p:nvPr/>
          </p:nvSpPr>
          <p:spPr>
            <a:xfrm>
              <a:off x="597550" y="27446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5"/>
                  </a:lnTo>
                  <a:lnTo>
                    <a:pt x="0" y="30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5"/>
            <p:cNvSpPr/>
            <p:nvPr/>
          </p:nvSpPr>
          <p:spPr>
            <a:xfrm>
              <a:off x="597550" y="263140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5"/>
            <p:cNvSpPr/>
            <p:nvPr/>
          </p:nvSpPr>
          <p:spPr>
            <a:xfrm>
              <a:off x="597550" y="251817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597550" y="240495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597550" y="22917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597550" y="21792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597550" y="20660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597550" y="195282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5"/>
            <p:cNvSpPr/>
            <p:nvPr/>
          </p:nvSpPr>
          <p:spPr>
            <a:xfrm>
              <a:off x="597550" y="18396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5"/>
            <p:cNvSpPr/>
            <p:nvPr/>
          </p:nvSpPr>
          <p:spPr>
            <a:xfrm>
              <a:off x="597550" y="17263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597550" y="1613150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597550" y="1499925"/>
              <a:ext cx="6449225" cy="8400"/>
            </a:xfrm>
            <a:custGeom>
              <a:avLst/>
              <a:gdLst/>
              <a:ahLst/>
              <a:cxnLst/>
              <a:rect l="l" t="t" r="r" b="b"/>
              <a:pathLst>
                <a:path w="257969" h="336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597550" y="1387475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597550" y="1274250"/>
              <a:ext cx="6449225" cy="7625"/>
            </a:xfrm>
            <a:custGeom>
              <a:avLst/>
              <a:gdLst/>
              <a:ahLst/>
              <a:cxnLst/>
              <a:rect l="l" t="t" r="r" b="b"/>
              <a:pathLst>
                <a:path w="257969" h="30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04"/>
                  </a:lnTo>
                  <a:lnTo>
                    <a:pt x="0" y="304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597550" y="11610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597550" y="104780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597550" y="93457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597550" y="821350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0"/>
                  </a:moveTo>
                  <a:lnTo>
                    <a:pt x="257969" y="0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597550" y="708125"/>
              <a:ext cx="6449225" cy="8375"/>
            </a:xfrm>
            <a:custGeom>
              <a:avLst/>
              <a:gdLst/>
              <a:ahLst/>
              <a:cxnLst/>
              <a:rect l="l" t="t" r="r" b="b"/>
              <a:pathLst>
                <a:path w="257969" h="335" extrusionOk="0">
                  <a:moveTo>
                    <a:pt x="0" y="1"/>
                  </a:moveTo>
                  <a:lnTo>
                    <a:pt x="257969" y="1"/>
                  </a:lnTo>
                  <a:lnTo>
                    <a:pt x="257969" y="335"/>
                  </a:lnTo>
                  <a:lnTo>
                    <a:pt x="0" y="335"/>
                  </a:lnTo>
                  <a:close/>
                </a:path>
              </a:pathLst>
            </a:custGeom>
            <a:solidFill>
              <a:srgbClr val="000000">
                <a:alpha val="5892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8" name="Google Shape;1188;p15"/>
          <p:cNvSpPr txBox="1">
            <a:spLocks noGrp="1"/>
          </p:cNvSpPr>
          <p:nvPr>
            <p:ph type="title"/>
          </p:nvPr>
        </p:nvSpPr>
        <p:spPr>
          <a:xfrm>
            <a:off x="864525" y="2405675"/>
            <a:ext cx="7566300" cy="841800"/>
          </a:xfrm>
          <a:prstGeom prst="rect">
            <a:avLst/>
          </a:prstGeom>
          <a:effectLst>
            <a:outerShdw blurRad="142875" algn="bl" rotWithShape="0">
              <a:schemeClr val="accent2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89" name="Google Shape;1189;p15"/>
          <p:cNvSpPr txBox="1">
            <a:spLocks noGrp="1"/>
          </p:cNvSpPr>
          <p:nvPr>
            <p:ph type="subTitle" idx="1"/>
          </p:nvPr>
        </p:nvSpPr>
        <p:spPr>
          <a:xfrm>
            <a:off x="864525" y="3440475"/>
            <a:ext cx="4644000" cy="3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90" name="Google Shape;1190;p15"/>
          <p:cNvSpPr txBox="1">
            <a:spLocks noGrp="1"/>
          </p:cNvSpPr>
          <p:nvPr>
            <p:ph type="title" idx="2" hasCustomPrompt="1"/>
          </p:nvPr>
        </p:nvSpPr>
        <p:spPr>
          <a:xfrm>
            <a:off x="864525" y="1484975"/>
            <a:ext cx="2130300" cy="920700"/>
          </a:xfrm>
          <a:prstGeom prst="rect">
            <a:avLst/>
          </a:prstGeom>
          <a:effectLst>
            <a:outerShdw blurRad="57150" algn="bl" rotWithShape="0">
              <a:schemeClr val="accen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None/>
              <a:defRPr sz="8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191" name="Google Shape;1191;p15"/>
          <p:cNvGrpSpPr/>
          <p:nvPr/>
        </p:nvGrpSpPr>
        <p:grpSpPr>
          <a:xfrm rot="5400000">
            <a:off x="-32670" y="1621025"/>
            <a:ext cx="98902" cy="553090"/>
            <a:chOff x="4898850" y="4820550"/>
            <a:chExt cx="98902" cy="553090"/>
          </a:xfrm>
        </p:grpSpPr>
        <p:sp>
          <p:nvSpPr>
            <p:cNvPr id="1192" name="Google Shape;1192;p15"/>
            <p:cNvSpPr/>
            <p:nvPr/>
          </p:nvSpPr>
          <p:spPr>
            <a:xfrm>
              <a:off x="4898850" y="4820550"/>
              <a:ext cx="98902" cy="98902"/>
            </a:xfrm>
            <a:custGeom>
              <a:avLst/>
              <a:gdLst/>
              <a:ahLst/>
              <a:cxnLst/>
              <a:rect l="l" t="t" r="r" b="b"/>
              <a:pathLst>
                <a:path w="3174" h="3174" fill="none" extrusionOk="0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4924339" y="4847971"/>
              <a:ext cx="46366" cy="43094"/>
            </a:xfrm>
            <a:custGeom>
              <a:avLst/>
              <a:gdLst/>
              <a:ahLst/>
              <a:cxnLst/>
              <a:rect l="l" t="t" r="r" b="b"/>
              <a:pathLst>
                <a:path w="1488" h="1383" extrusionOk="0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4901935" y="5281687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5"/>
            <p:cNvSpPr/>
            <p:nvPr/>
          </p:nvSpPr>
          <p:spPr>
            <a:xfrm>
              <a:off x="4925866" y="5306428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5"/>
            <p:cNvSpPr/>
            <p:nvPr/>
          </p:nvSpPr>
          <p:spPr>
            <a:xfrm>
              <a:off x="4942100" y="4917862"/>
              <a:ext cx="31" cy="358465"/>
            </a:xfrm>
            <a:custGeom>
              <a:avLst/>
              <a:gdLst/>
              <a:ahLst/>
              <a:cxnLst/>
              <a:rect l="l" t="t" r="r" b="b"/>
              <a:pathLst>
                <a:path w="1" h="11504" fill="none" extrusionOk="0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7" name="Google Shape;1197;p15"/>
          <p:cNvSpPr/>
          <p:nvPr/>
        </p:nvSpPr>
        <p:spPr>
          <a:xfrm rot="-5400000">
            <a:off x="348818" y="3906123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8" name="Google Shape;1198;p15"/>
          <p:cNvSpPr/>
          <p:nvPr/>
        </p:nvSpPr>
        <p:spPr>
          <a:xfrm rot="5400000">
            <a:off x="-562205" y="-339596"/>
            <a:ext cx="1994700" cy="681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9" name="Google Shape;1199;p15"/>
          <p:cNvSpPr/>
          <p:nvPr/>
        </p:nvSpPr>
        <p:spPr>
          <a:xfrm rot="5400000">
            <a:off x="-282905" y="-36496"/>
            <a:ext cx="1994700" cy="681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0" name="Google Shape;1200;p15"/>
          <p:cNvSpPr/>
          <p:nvPr/>
        </p:nvSpPr>
        <p:spPr>
          <a:xfrm rot="10800000" flipH="1">
            <a:off x="2891470" y="4842229"/>
            <a:ext cx="1994700" cy="681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1" name="Google Shape;1201;p15"/>
          <p:cNvSpPr/>
          <p:nvPr/>
        </p:nvSpPr>
        <p:spPr>
          <a:xfrm>
            <a:off x="8535575" y="-11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2" name="Google Shape;1202;p15"/>
          <p:cNvGrpSpPr/>
          <p:nvPr/>
        </p:nvGrpSpPr>
        <p:grpSpPr>
          <a:xfrm flipH="1">
            <a:off x="7898009" y="350736"/>
            <a:ext cx="1520982" cy="302065"/>
            <a:chOff x="5642557" y="-150670"/>
            <a:chExt cx="1520982" cy="302065"/>
          </a:xfrm>
        </p:grpSpPr>
        <p:sp>
          <p:nvSpPr>
            <p:cNvPr id="1203" name="Google Shape;1203;p15"/>
            <p:cNvSpPr/>
            <p:nvPr/>
          </p:nvSpPr>
          <p:spPr>
            <a:xfrm>
              <a:off x="5736006" y="-104304"/>
              <a:ext cx="1335611" cy="209364"/>
            </a:xfrm>
            <a:custGeom>
              <a:avLst/>
              <a:gdLst/>
              <a:ahLst/>
              <a:cxnLst/>
              <a:rect l="l" t="t" r="r" b="b"/>
              <a:pathLst>
                <a:path w="42863" h="6719" fill="none" extrusionOk="0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5"/>
            <p:cNvSpPr/>
            <p:nvPr/>
          </p:nvSpPr>
          <p:spPr>
            <a:xfrm>
              <a:off x="7071586" y="59442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5"/>
            <p:cNvSpPr/>
            <p:nvPr/>
          </p:nvSpPr>
          <p:spPr>
            <a:xfrm>
              <a:off x="7095517" y="84152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5"/>
            <p:cNvSpPr/>
            <p:nvPr/>
          </p:nvSpPr>
          <p:spPr>
            <a:xfrm>
              <a:off x="5642557" y="-150670"/>
              <a:ext cx="91953" cy="92732"/>
            </a:xfrm>
            <a:custGeom>
              <a:avLst/>
              <a:gdLst/>
              <a:ahLst/>
              <a:cxnLst/>
              <a:rect l="l" t="t" r="r" b="b"/>
              <a:pathLst>
                <a:path w="2951" h="2976" fill="none" extrusionOk="0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5"/>
            <p:cNvSpPr/>
            <p:nvPr/>
          </p:nvSpPr>
          <p:spPr>
            <a:xfrm>
              <a:off x="5666488" y="-125929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15"/>
          <p:cNvGrpSpPr/>
          <p:nvPr/>
        </p:nvGrpSpPr>
        <p:grpSpPr>
          <a:xfrm rot="5400000">
            <a:off x="109552" y="1954025"/>
            <a:ext cx="98902" cy="553090"/>
            <a:chOff x="4898850" y="4820550"/>
            <a:chExt cx="98902" cy="553090"/>
          </a:xfrm>
        </p:grpSpPr>
        <p:sp>
          <p:nvSpPr>
            <p:cNvPr id="1209" name="Google Shape;1209;p15"/>
            <p:cNvSpPr/>
            <p:nvPr/>
          </p:nvSpPr>
          <p:spPr>
            <a:xfrm>
              <a:off x="4898850" y="4820550"/>
              <a:ext cx="98902" cy="98902"/>
            </a:xfrm>
            <a:custGeom>
              <a:avLst/>
              <a:gdLst/>
              <a:ahLst/>
              <a:cxnLst/>
              <a:rect l="l" t="t" r="r" b="b"/>
              <a:pathLst>
                <a:path w="3174" h="3174" fill="none" extrusionOk="0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5"/>
            <p:cNvSpPr/>
            <p:nvPr/>
          </p:nvSpPr>
          <p:spPr>
            <a:xfrm>
              <a:off x="4924339" y="4847971"/>
              <a:ext cx="46366" cy="43094"/>
            </a:xfrm>
            <a:custGeom>
              <a:avLst/>
              <a:gdLst/>
              <a:ahLst/>
              <a:cxnLst/>
              <a:rect l="l" t="t" r="r" b="b"/>
              <a:pathLst>
                <a:path w="1488" h="1383" extrusionOk="0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5"/>
            <p:cNvSpPr/>
            <p:nvPr/>
          </p:nvSpPr>
          <p:spPr>
            <a:xfrm>
              <a:off x="4901935" y="5281687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5"/>
            <p:cNvSpPr/>
            <p:nvPr/>
          </p:nvSpPr>
          <p:spPr>
            <a:xfrm>
              <a:off x="4925866" y="5306428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5"/>
            <p:cNvSpPr/>
            <p:nvPr/>
          </p:nvSpPr>
          <p:spPr>
            <a:xfrm>
              <a:off x="4942100" y="4917862"/>
              <a:ext cx="31" cy="358465"/>
            </a:xfrm>
            <a:custGeom>
              <a:avLst/>
              <a:gdLst/>
              <a:ahLst/>
              <a:cxnLst/>
              <a:rect l="l" t="t" r="r" b="b"/>
              <a:pathLst>
                <a:path w="1" h="11504" fill="none" extrusionOk="0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4" name="Google Shape;1214;p15"/>
          <p:cNvGrpSpPr/>
          <p:nvPr/>
        </p:nvGrpSpPr>
        <p:grpSpPr>
          <a:xfrm>
            <a:off x="4682157" y="-107958"/>
            <a:ext cx="1520982" cy="302065"/>
            <a:chOff x="5642557" y="-150670"/>
            <a:chExt cx="1520982" cy="302065"/>
          </a:xfrm>
        </p:grpSpPr>
        <p:sp>
          <p:nvSpPr>
            <p:cNvPr id="1215" name="Google Shape;1215;p15"/>
            <p:cNvSpPr/>
            <p:nvPr/>
          </p:nvSpPr>
          <p:spPr>
            <a:xfrm>
              <a:off x="5736006" y="-104304"/>
              <a:ext cx="1335611" cy="209364"/>
            </a:xfrm>
            <a:custGeom>
              <a:avLst/>
              <a:gdLst/>
              <a:ahLst/>
              <a:cxnLst/>
              <a:rect l="l" t="t" r="r" b="b"/>
              <a:pathLst>
                <a:path w="42863" h="6719" fill="none" extrusionOk="0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5"/>
            <p:cNvSpPr/>
            <p:nvPr/>
          </p:nvSpPr>
          <p:spPr>
            <a:xfrm>
              <a:off x="7071586" y="59442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5"/>
            <p:cNvSpPr/>
            <p:nvPr/>
          </p:nvSpPr>
          <p:spPr>
            <a:xfrm>
              <a:off x="7095517" y="84152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5"/>
            <p:cNvSpPr/>
            <p:nvPr/>
          </p:nvSpPr>
          <p:spPr>
            <a:xfrm>
              <a:off x="5642557" y="-150670"/>
              <a:ext cx="91953" cy="92732"/>
            </a:xfrm>
            <a:custGeom>
              <a:avLst/>
              <a:gdLst/>
              <a:ahLst/>
              <a:cxnLst/>
              <a:rect l="l" t="t" r="r" b="b"/>
              <a:pathLst>
                <a:path w="2951" h="2976" fill="none" extrusionOk="0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5"/>
            <p:cNvSpPr/>
            <p:nvPr/>
          </p:nvSpPr>
          <p:spPr>
            <a:xfrm>
              <a:off x="5666488" y="-125929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0" name="Google Shape;1220;p15"/>
          <p:cNvGrpSpPr/>
          <p:nvPr/>
        </p:nvGrpSpPr>
        <p:grpSpPr>
          <a:xfrm>
            <a:off x="7881845" y="4336579"/>
            <a:ext cx="2297800" cy="347400"/>
            <a:chOff x="7881845" y="4031779"/>
            <a:chExt cx="2297800" cy="347400"/>
          </a:xfrm>
        </p:grpSpPr>
        <p:sp>
          <p:nvSpPr>
            <p:cNvPr id="1221" name="Google Shape;1221;p15"/>
            <p:cNvSpPr/>
            <p:nvPr/>
          </p:nvSpPr>
          <p:spPr>
            <a:xfrm flipH="1">
              <a:off x="8184945" y="4311079"/>
              <a:ext cx="1994700" cy="681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5"/>
            <p:cNvSpPr/>
            <p:nvPr/>
          </p:nvSpPr>
          <p:spPr>
            <a:xfrm flipH="1">
              <a:off x="7881845" y="4031779"/>
              <a:ext cx="1994700" cy="681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chemeClr val="accent4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 b="1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Exo"/>
              <a:buNone/>
              <a:defRPr sz="3200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87700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ans"/>
              <a:buChar char="●"/>
              <a:def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ans"/>
              <a:buChar char="○"/>
              <a:def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ans"/>
              <a:buChar char="■"/>
              <a:def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ans"/>
              <a:buChar char="●"/>
              <a:def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ans"/>
              <a:buChar char="○"/>
              <a:def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ans"/>
              <a:buChar char="■"/>
              <a:def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ans"/>
              <a:buChar char="●"/>
              <a:def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ans"/>
              <a:buChar char="○"/>
              <a:def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T Sans"/>
              <a:buChar char="■"/>
              <a:defRPr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8" r:id="rId7"/>
    <p:sldLayoutId id="2147483659" r:id="rId8"/>
    <p:sldLayoutId id="2147483661" r:id="rId9"/>
    <p:sldLayoutId id="2147483663" r:id="rId10"/>
    <p:sldLayoutId id="2147483664" r:id="rId11"/>
    <p:sldLayoutId id="2147483668" r:id="rId12"/>
    <p:sldLayoutId id="2147483670" r:id="rId13"/>
    <p:sldLayoutId id="2147483674" r:id="rId14"/>
    <p:sldLayoutId id="2147483675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719;p33">
            <a:extLst>
              <a:ext uri="{FF2B5EF4-FFF2-40B4-BE49-F238E27FC236}">
                <a16:creationId xmlns:a16="http://schemas.microsoft.com/office/drawing/2014/main" id="{DF8BEB3E-30E9-B15A-5F7F-83E75E96B5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30100" y="1200150"/>
            <a:ext cx="7083793" cy="20428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800" dirty="0">
                <a:solidFill>
                  <a:schemeClr val="accent2"/>
                </a:solidFill>
              </a:rPr>
              <a:t>Gorilla-Tank MK ii</a:t>
            </a:r>
            <a:br>
              <a:rPr lang="en" sz="5800" dirty="0">
                <a:solidFill>
                  <a:schemeClr val="accent2"/>
                </a:solidFill>
              </a:rPr>
            </a:br>
            <a:r>
              <a:rPr lang="es-ES" sz="2800" dirty="0"/>
              <a:t>Formulación del proyecto</a:t>
            </a:r>
            <a:endParaRPr lang="es-ES_tradnl" sz="5000" noProof="1"/>
          </a:p>
        </p:txBody>
      </p:sp>
      <p:sp>
        <p:nvSpPr>
          <p:cNvPr id="6" name="Google Shape;2659;p33">
            <a:extLst>
              <a:ext uri="{FF2B5EF4-FFF2-40B4-BE49-F238E27FC236}">
                <a16:creationId xmlns:a16="http://schemas.microsoft.com/office/drawing/2014/main" id="{D4BF79FA-664B-F7D7-962D-F432199BCFE6}"/>
              </a:ext>
            </a:extLst>
          </p:cNvPr>
          <p:cNvSpPr/>
          <p:nvPr/>
        </p:nvSpPr>
        <p:spPr>
          <a:xfrm>
            <a:off x="3739240" y="3043028"/>
            <a:ext cx="1665514" cy="3999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2660;p33">
            <a:extLst>
              <a:ext uri="{FF2B5EF4-FFF2-40B4-BE49-F238E27FC236}">
                <a16:creationId xmlns:a16="http://schemas.microsoft.com/office/drawing/2014/main" id="{2AADFED0-118D-7DB6-0A2A-A2DD71C93FEA}"/>
              </a:ext>
            </a:extLst>
          </p:cNvPr>
          <p:cNvSpPr txBox="1">
            <a:spLocks noGrp="1"/>
          </p:cNvSpPr>
          <p:nvPr/>
        </p:nvSpPr>
        <p:spPr>
          <a:xfrm>
            <a:off x="3924931" y="3089828"/>
            <a:ext cx="1294135" cy="30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T Sans"/>
              <a:buNone/>
              <a:defRPr sz="18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T Sans"/>
              <a:buNone/>
              <a:defRPr sz="2800" b="0" i="0" u="none" strike="noStrike" cap="none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lvl="0" indent="0"/>
            <a:r>
              <a:rPr lang="es-CL" b="1" dirty="0">
                <a:solidFill>
                  <a:schemeClr val="tx1"/>
                </a:solidFill>
              </a:rPr>
              <a:t>Proyectos l</a:t>
            </a:r>
            <a:endParaRPr b="1" dirty="0">
              <a:solidFill>
                <a:schemeClr val="tx1"/>
              </a:solidFill>
            </a:endParaRPr>
          </a:p>
        </p:txBody>
      </p:sp>
      <p:pic>
        <p:nvPicPr>
          <p:cNvPr id="8" name="image4.png">
            <a:extLst>
              <a:ext uri="{FF2B5EF4-FFF2-40B4-BE49-F238E27FC236}">
                <a16:creationId xmlns:a16="http://schemas.microsoft.com/office/drawing/2014/main" id="{8BED44F1-2FA1-06EC-AC4F-3F5CEDD4FEAD}"/>
              </a:ext>
            </a:extLst>
          </p:cNvPr>
          <p:cNvPicPr/>
          <p:nvPr/>
        </p:nvPicPr>
        <p:blipFill>
          <a:blip r:embed="rId3"/>
          <a:srcRect l="7823" t="26648" r="75555" b="25998"/>
          <a:stretch>
            <a:fillRect/>
          </a:stretch>
        </p:blipFill>
        <p:spPr>
          <a:xfrm>
            <a:off x="896489" y="153150"/>
            <a:ext cx="709971" cy="1047000"/>
          </a:xfrm>
          <a:prstGeom prst="rect">
            <a:avLst/>
          </a:prstGeom>
          <a:ln/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1A3CD9C-EAF9-7A61-D851-6C6AF3B6A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249" y="262900"/>
            <a:ext cx="1693636" cy="60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31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9" name="Google Shape;3159;p44"/>
          <p:cNvSpPr txBox="1">
            <a:spLocks noGrp="1"/>
          </p:cNvSpPr>
          <p:nvPr>
            <p:ph type="title"/>
          </p:nvPr>
        </p:nvSpPr>
        <p:spPr>
          <a:xfrm>
            <a:off x="871631" y="2665687"/>
            <a:ext cx="7566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</a:rPr>
              <a:t>PLANIFICACIÓN DEL PROYECTO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3161" name="Google Shape;3161;p44"/>
          <p:cNvSpPr txBox="1">
            <a:spLocks noGrp="1"/>
          </p:cNvSpPr>
          <p:nvPr>
            <p:ph type="title" idx="2"/>
          </p:nvPr>
        </p:nvSpPr>
        <p:spPr>
          <a:xfrm>
            <a:off x="864525" y="1484975"/>
            <a:ext cx="2130300" cy="92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grpSp>
        <p:nvGrpSpPr>
          <p:cNvPr id="3162" name="Google Shape;3162;p44"/>
          <p:cNvGrpSpPr/>
          <p:nvPr/>
        </p:nvGrpSpPr>
        <p:grpSpPr>
          <a:xfrm flipH="1">
            <a:off x="7672202" y="3605178"/>
            <a:ext cx="883262" cy="242091"/>
            <a:chOff x="2300350" y="2601250"/>
            <a:chExt cx="2275275" cy="623625"/>
          </a:xfrm>
        </p:grpSpPr>
        <p:sp>
          <p:nvSpPr>
            <p:cNvPr id="3163" name="Google Shape;3163;p44"/>
            <p:cNvSpPr/>
            <p:nvPr/>
          </p:nvSpPr>
          <p:spPr>
            <a:xfrm>
              <a:off x="2300350" y="2601250"/>
              <a:ext cx="392100" cy="623625"/>
            </a:xfrm>
            <a:custGeom>
              <a:avLst/>
              <a:gdLst/>
              <a:ahLst/>
              <a:cxnLst/>
              <a:rect l="l" t="t" r="r" b="b"/>
              <a:pathLst>
                <a:path w="15684" h="24945" extrusionOk="0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4"/>
            <p:cNvSpPr/>
            <p:nvPr/>
          </p:nvSpPr>
          <p:spPr>
            <a:xfrm>
              <a:off x="2680075" y="2601250"/>
              <a:ext cx="389025" cy="623625"/>
            </a:xfrm>
            <a:custGeom>
              <a:avLst/>
              <a:gdLst/>
              <a:ahLst/>
              <a:cxnLst/>
              <a:rect l="l" t="t" r="r" b="b"/>
              <a:pathLst>
                <a:path w="15561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4"/>
            <p:cNvSpPr/>
            <p:nvPr/>
          </p:nvSpPr>
          <p:spPr>
            <a:xfrm>
              <a:off x="30567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44"/>
            <p:cNvSpPr/>
            <p:nvPr/>
          </p:nvSpPr>
          <p:spPr>
            <a:xfrm>
              <a:off x="343335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44"/>
            <p:cNvSpPr/>
            <p:nvPr/>
          </p:nvSpPr>
          <p:spPr>
            <a:xfrm>
              <a:off x="381000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4"/>
            <p:cNvSpPr/>
            <p:nvPr/>
          </p:nvSpPr>
          <p:spPr>
            <a:xfrm>
              <a:off x="41866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9" name="Google Shape;3169;p44"/>
          <p:cNvGrpSpPr/>
          <p:nvPr/>
        </p:nvGrpSpPr>
        <p:grpSpPr>
          <a:xfrm rot="5400000">
            <a:off x="2935200" y="4005125"/>
            <a:ext cx="98902" cy="553090"/>
            <a:chOff x="4898850" y="4820550"/>
            <a:chExt cx="98902" cy="553090"/>
          </a:xfrm>
        </p:grpSpPr>
        <p:sp>
          <p:nvSpPr>
            <p:cNvPr id="3170" name="Google Shape;3170;p44"/>
            <p:cNvSpPr/>
            <p:nvPr/>
          </p:nvSpPr>
          <p:spPr>
            <a:xfrm>
              <a:off x="4898850" y="4820550"/>
              <a:ext cx="98902" cy="98902"/>
            </a:xfrm>
            <a:custGeom>
              <a:avLst/>
              <a:gdLst/>
              <a:ahLst/>
              <a:cxnLst/>
              <a:rect l="l" t="t" r="r" b="b"/>
              <a:pathLst>
                <a:path w="3174" h="3174" fill="none" extrusionOk="0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4"/>
            <p:cNvSpPr/>
            <p:nvPr/>
          </p:nvSpPr>
          <p:spPr>
            <a:xfrm>
              <a:off x="4924339" y="4847971"/>
              <a:ext cx="46366" cy="43094"/>
            </a:xfrm>
            <a:custGeom>
              <a:avLst/>
              <a:gdLst/>
              <a:ahLst/>
              <a:cxnLst/>
              <a:rect l="l" t="t" r="r" b="b"/>
              <a:pathLst>
                <a:path w="1488" h="1383" extrusionOk="0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4"/>
            <p:cNvSpPr/>
            <p:nvPr/>
          </p:nvSpPr>
          <p:spPr>
            <a:xfrm>
              <a:off x="4901935" y="5281687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4"/>
            <p:cNvSpPr/>
            <p:nvPr/>
          </p:nvSpPr>
          <p:spPr>
            <a:xfrm>
              <a:off x="4925866" y="5306428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4"/>
            <p:cNvSpPr/>
            <p:nvPr/>
          </p:nvSpPr>
          <p:spPr>
            <a:xfrm>
              <a:off x="4942100" y="4917862"/>
              <a:ext cx="31" cy="358465"/>
            </a:xfrm>
            <a:custGeom>
              <a:avLst/>
              <a:gdLst/>
              <a:ahLst/>
              <a:cxnLst/>
              <a:rect l="l" t="t" r="r" b="b"/>
              <a:pathLst>
                <a:path w="1" h="11504" fill="none" extrusionOk="0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5" name="Google Shape;3175;p44"/>
          <p:cNvGrpSpPr/>
          <p:nvPr/>
        </p:nvGrpSpPr>
        <p:grpSpPr>
          <a:xfrm>
            <a:off x="5776817" y="1332566"/>
            <a:ext cx="1105976" cy="133969"/>
            <a:chOff x="8183182" y="663852"/>
            <a:chExt cx="1475028" cy="178673"/>
          </a:xfrm>
        </p:grpSpPr>
        <p:grpSp>
          <p:nvGrpSpPr>
            <p:cNvPr id="3176" name="Google Shape;3176;p44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3177" name="Google Shape;3177;p44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44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44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44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44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44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44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44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44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44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7" name="Google Shape;3187;p44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3188" name="Google Shape;3188;p44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44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44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44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44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44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44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44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44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44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98" name="Google Shape;3198;p44"/>
          <p:cNvGrpSpPr/>
          <p:nvPr/>
        </p:nvGrpSpPr>
        <p:grpSpPr>
          <a:xfrm>
            <a:off x="5294901" y="4383719"/>
            <a:ext cx="1252897" cy="51000"/>
            <a:chOff x="2915381" y="4104819"/>
            <a:chExt cx="1252897" cy="51000"/>
          </a:xfrm>
        </p:grpSpPr>
        <p:sp>
          <p:nvSpPr>
            <p:cNvPr id="3199" name="Google Shape;3199;p44"/>
            <p:cNvSpPr/>
            <p:nvPr/>
          </p:nvSpPr>
          <p:spPr>
            <a:xfrm>
              <a:off x="2915381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4"/>
            <p:cNvSpPr/>
            <p:nvPr/>
          </p:nvSpPr>
          <p:spPr>
            <a:xfrm>
              <a:off x="3007850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4"/>
            <p:cNvSpPr/>
            <p:nvPr/>
          </p:nvSpPr>
          <p:spPr>
            <a:xfrm>
              <a:off x="3100319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4"/>
            <p:cNvSpPr/>
            <p:nvPr/>
          </p:nvSpPr>
          <p:spPr>
            <a:xfrm>
              <a:off x="3192788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4"/>
            <p:cNvSpPr/>
            <p:nvPr/>
          </p:nvSpPr>
          <p:spPr>
            <a:xfrm>
              <a:off x="328525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4"/>
            <p:cNvSpPr/>
            <p:nvPr/>
          </p:nvSpPr>
          <p:spPr>
            <a:xfrm>
              <a:off x="3377726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4"/>
            <p:cNvSpPr/>
            <p:nvPr/>
          </p:nvSpPr>
          <p:spPr>
            <a:xfrm>
              <a:off x="3470195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4"/>
            <p:cNvSpPr/>
            <p:nvPr/>
          </p:nvSpPr>
          <p:spPr>
            <a:xfrm>
              <a:off x="3562664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4"/>
            <p:cNvSpPr/>
            <p:nvPr/>
          </p:nvSpPr>
          <p:spPr>
            <a:xfrm>
              <a:off x="3655133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44"/>
            <p:cNvSpPr/>
            <p:nvPr/>
          </p:nvSpPr>
          <p:spPr>
            <a:xfrm>
              <a:off x="3747602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4"/>
            <p:cNvSpPr/>
            <p:nvPr/>
          </p:nvSpPr>
          <p:spPr>
            <a:xfrm>
              <a:off x="38400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4"/>
            <p:cNvSpPr/>
            <p:nvPr/>
          </p:nvSpPr>
          <p:spPr>
            <a:xfrm>
              <a:off x="39324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4"/>
            <p:cNvSpPr/>
            <p:nvPr/>
          </p:nvSpPr>
          <p:spPr>
            <a:xfrm>
              <a:off x="40248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4"/>
            <p:cNvSpPr/>
            <p:nvPr/>
          </p:nvSpPr>
          <p:spPr>
            <a:xfrm>
              <a:off x="41172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13" name="Google Shape;3213;p44"/>
          <p:cNvGrpSpPr/>
          <p:nvPr/>
        </p:nvGrpSpPr>
        <p:grpSpPr>
          <a:xfrm>
            <a:off x="2621939" y="674428"/>
            <a:ext cx="883262" cy="242091"/>
            <a:chOff x="2300350" y="2601250"/>
            <a:chExt cx="2275275" cy="623625"/>
          </a:xfrm>
        </p:grpSpPr>
        <p:sp>
          <p:nvSpPr>
            <p:cNvPr id="3214" name="Google Shape;3214;p44"/>
            <p:cNvSpPr/>
            <p:nvPr/>
          </p:nvSpPr>
          <p:spPr>
            <a:xfrm>
              <a:off x="2300350" y="2601250"/>
              <a:ext cx="392100" cy="623625"/>
            </a:xfrm>
            <a:custGeom>
              <a:avLst/>
              <a:gdLst/>
              <a:ahLst/>
              <a:cxnLst/>
              <a:rect l="l" t="t" r="r" b="b"/>
              <a:pathLst>
                <a:path w="15684" h="24945" extrusionOk="0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4"/>
            <p:cNvSpPr/>
            <p:nvPr/>
          </p:nvSpPr>
          <p:spPr>
            <a:xfrm>
              <a:off x="2680075" y="2601250"/>
              <a:ext cx="389025" cy="623625"/>
            </a:xfrm>
            <a:custGeom>
              <a:avLst/>
              <a:gdLst/>
              <a:ahLst/>
              <a:cxnLst/>
              <a:rect l="l" t="t" r="r" b="b"/>
              <a:pathLst>
                <a:path w="15561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4"/>
            <p:cNvSpPr/>
            <p:nvPr/>
          </p:nvSpPr>
          <p:spPr>
            <a:xfrm>
              <a:off x="30567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4"/>
            <p:cNvSpPr/>
            <p:nvPr/>
          </p:nvSpPr>
          <p:spPr>
            <a:xfrm>
              <a:off x="343335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4"/>
            <p:cNvSpPr/>
            <p:nvPr/>
          </p:nvSpPr>
          <p:spPr>
            <a:xfrm>
              <a:off x="381000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4"/>
            <p:cNvSpPr/>
            <p:nvPr/>
          </p:nvSpPr>
          <p:spPr>
            <a:xfrm>
              <a:off x="41866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0" name="Google Shape;3220;p44"/>
          <p:cNvGrpSpPr/>
          <p:nvPr/>
        </p:nvGrpSpPr>
        <p:grpSpPr>
          <a:xfrm>
            <a:off x="7672192" y="1903729"/>
            <a:ext cx="1823016" cy="296643"/>
            <a:chOff x="7857346" y="3902355"/>
            <a:chExt cx="1823016" cy="296643"/>
          </a:xfrm>
        </p:grpSpPr>
        <p:sp>
          <p:nvSpPr>
            <p:cNvPr id="3221" name="Google Shape;3221;p44"/>
            <p:cNvSpPr/>
            <p:nvPr/>
          </p:nvSpPr>
          <p:spPr>
            <a:xfrm>
              <a:off x="7956216" y="4048371"/>
              <a:ext cx="1724145" cy="150627"/>
            </a:xfrm>
            <a:custGeom>
              <a:avLst/>
              <a:gdLst/>
              <a:ahLst/>
              <a:cxnLst/>
              <a:rect l="l" t="t" r="r" b="b"/>
              <a:pathLst>
                <a:path w="55332" h="4834" fill="none" extrusionOk="0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4"/>
            <p:cNvSpPr/>
            <p:nvPr/>
          </p:nvSpPr>
          <p:spPr>
            <a:xfrm>
              <a:off x="8453686" y="3902355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0" y="1488"/>
                  </a:moveTo>
                  <a:cubicBezTo>
                    <a:pt x="0" y="670"/>
                    <a:pt x="670" y="1"/>
                    <a:pt x="1488" y="1"/>
                  </a:cubicBezTo>
                  <a:cubicBezTo>
                    <a:pt x="2306" y="1"/>
                    <a:pt x="2950" y="670"/>
                    <a:pt x="2950" y="1488"/>
                  </a:cubicBezTo>
                  <a:cubicBezTo>
                    <a:pt x="2950" y="2281"/>
                    <a:pt x="2306" y="2951"/>
                    <a:pt x="1488" y="2951"/>
                  </a:cubicBezTo>
                  <a:cubicBezTo>
                    <a:pt x="670" y="2951"/>
                    <a:pt x="0" y="2281"/>
                    <a:pt x="0" y="14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4"/>
            <p:cNvSpPr/>
            <p:nvPr/>
          </p:nvSpPr>
          <p:spPr>
            <a:xfrm>
              <a:off x="8478396" y="3927096"/>
              <a:ext cx="43281" cy="42502"/>
            </a:xfrm>
            <a:custGeom>
              <a:avLst/>
              <a:gdLst/>
              <a:ahLst/>
              <a:cxnLst/>
              <a:rect l="l" t="t" r="r" b="b"/>
              <a:pathLst>
                <a:path w="1389" h="1364" extrusionOk="0">
                  <a:moveTo>
                    <a:pt x="695" y="0"/>
                  </a:moveTo>
                  <a:cubicBezTo>
                    <a:pt x="298" y="0"/>
                    <a:pt x="1" y="298"/>
                    <a:pt x="1" y="694"/>
                  </a:cubicBezTo>
                  <a:cubicBezTo>
                    <a:pt x="1" y="1066"/>
                    <a:pt x="298" y="1363"/>
                    <a:pt x="695" y="1363"/>
                  </a:cubicBezTo>
                  <a:cubicBezTo>
                    <a:pt x="1067" y="1363"/>
                    <a:pt x="1389" y="1066"/>
                    <a:pt x="1389" y="694"/>
                  </a:cubicBezTo>
                  <a:cubicBezTo>
                    <a:pt x="1389" y="298"/>
                    <a:pt x="1067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4"/>
            <p:cNvSpPr/>
            <p:nvPr/>
          </p:nvSpPr>
          <p:spPr>
            <a:xfrm>
              <a:off x="7857346" y="4002005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4"/>
            <p:cNvSpPr/>
            <p:nvPr/>
          </p:nvSpPr>
          <p:spPr>
            <a:xfrm>
              <a:off x="7882087" y="4026715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4"/>
            <p:cNvSpPr/>
            <p:nvPr/>
          </p:nvSpPr>
          <p:spPr>
            <a:xfrm>
              <a:off x="8545608" y="3948721"/>
              <a:ext cx="1134754" cy="175368"/>
            </a:xfrm>
            <a:custGeom>
              <a:avLst/>
              <a:gdLst/>
              <a:ahLst/>
              <a:cxnLst/>
              <a:rect l="l" t="t" r="r" b="b"/>
              <a:pathLst>
                <a:path w="36417" h="5628" fill="none" extrusionOk="0">
                  <a:moveTo>
                    <a:pt x="0" y="0"/>
                  </a:moveTo>
                  <a:lnTo>
                    <a:pt x="6049" y="0"/>
                  </a:lnTo>
                  <a:lnTo>
                    <a:pt x="8379" y="2330"/>
                  </a:lnTo>
                  <a:lnTo>
                    <a:pt x="11676" y="5627"/>
                  </a:lnTo>
                  <a:lnTo>
                    <a:pt x="36416" y="562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7" name="Google Shape;3227;p44"/>
          <p:cNvGrpSpPr/>
          <p:nvPr/>
        </p:nvGrpSpPr>
        <p:grpSpPr>
          <a:xfrm rot="5400000">
            <a:off x="3809575" y="1544225"/>
            <a:ext cx="98902" cy="553090"/>
            <a:chOff x="4898850" y="4820550"/>
            <a:chExt cx="98902" cy="553090"/>
          </a:xfrm>
        </p:grpSpPr>
        <p:sp>
          <p:nvSpPr>
            <p:cNvPr id="3228" name="Google Shape;3228;p44"/>
            <p:cNvSpPr/>
            <p:nvPr/>
          </p:nvSpPr>
          <p:spPr>
            <a:xfrm>
              <a:off x="4898850" y="4820550"/>
              <a:ext cx="98902" cy="98902"/>
            </a:xfrm>
            <a:custGeom>
              <a:avLst/>
              <a:gdLst/>
              <a:ahLst/>
              <a:cxnLst/>
              <a:rect l="l" t="t" r="r" b="b"/>
              <a:pathLst>
                <a:path w="3174" h="3174" fill="none" extrusionOk="0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4"/>
            <p:cNvSpPr/>
            <p:nvPr/>
          </p:nvSpPr>
          <p:spPr>
            <a:xfrm>
              <a:off x="4924339" y="4847971"/>
              <a:ext cx="46366" cy="43094"/>
            </a:xfrm>
            <a:custGeom>
              <a:avLst/>
              <a:gdLst/>
              <a:ahLst/>
              <a:cxnLst/>
              <a:rect l="l" t="t" r="r" b="b"/>
              <a:pathLst>
                <a:path w="1488" h="1383" extrusionOk="0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4"/>
            <p:cNvSpPr/>
            <p:nvPr/>
          </p:nvSpPr>
          <p:spPr>
            <a:xfrm>
              <a:off x="4901935" y="5281687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4"/>
            <p:cNvSpPr/>
            <p:nvPr/>
          </p:nvSpPr>
          <p:spPr>
            <a:xfrm>
              <a:off x="4925866" y="5306428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4"/>
            <p:cNvSpPr/>
            <p:nvPr/>
          </p:nvSpPr>
          <p:spPr>
            <a:xfrm>
              <a:off x="4942100" y="4917862"/>
              <a:ext cx="31" cy="358465"/>
            </a:xfrm>
            <a:custGeom>
              <a:avLst/>
              <a:gdLst/>
              <a:ahLst/>
              <a:cxnLst/>
              <a:rect l="l" t="t" r="r" b="b"/>
              <a:pathLst>
                <a:path w="1" h="11504" fill="none" extrusionOk="0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4" name="Google Shape;2724;p34"/>
          <p:cNvSpPr txBox="1">
            <a:spLocks noGrp="1"/>
          </p:cNvSpPr>
          <p:nvPr>
            <p:ph type="title"/>
          </p:nvPr>
        </p:nvSpPr>
        <p:spPr>
          <a:xfrm>
            <a:off x="1363436" y="418354"/>
            <a:ext cx="4864748" cy="572700"/>
          </a:xfrm>
          <a:prstGeom prst="rect">
            <a:avLst/>
          </a:prstGeom>
          <a:effectLst>
            <a:outerShdw blurRad="142875" algn="bl" rotWithShape="0">
              <a:schemeClr val="accent2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ACTIVIDADES Y ASIGNACIÓN DE TIEMPO</a:t>
            </a:r>
            <a:endParaRPr sz="2800" dirty="0">
              <a:solidFill>
                <a:schemeClr val="accent2"/>
              </a:solidFill>
            </a:endParaRPr>
          </a:p>
        </p:txBody>
      </p:sp>
      <p:grpSp>
        <p:nvGrpSpPr>
          <p:cNvPr id="2726" name="Google Shape;2726;p34"/>
          <p:cNvGrpSpPr/>
          <p:nvPr/>
        </p:nvGrpSpPr>
        <p:grpSpPr>
          <a:xfrm>
            <a:off x="7117943" y="704704"/>
            <a:ext cx="883262" cy="242091"/>
            <a:chOff x="2300350" y="2601250"/>
            <a:chExt cx="2275275" cy="623625"/>
          </a:xfrm>
        </p:grpSpPr>
        <p:sp>
          <p:nvSpPr>
            <p:cNvPr id="2727" name="Google Shape;2727;p34"/>
            <p:cNvSpPr/>
            <p:nvPr/>
          </p:nvSpPr>
          <p:spPr>
            <a:xfrm>
              <a:off x="2300350" y="2601250"/>
              <a:ext cx="392100" cy="623625"/>
            </a:xfrm>
            <a:custGeom>
              <a:avLst/>
              <a:gdLst/>
              <a:ahLst/>
              <a:cxnLst/>
              <a:rect l="l" t="t" r="r" b="b"/>
              <a:pathLst>
                <a:path w="15684" h="24945" extrusionOk="0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4"/>
            <p:cNvSpPr/>
            <p:nvPr/>
          </p:nvSpPr>
          <p:spPr>
            <a:xfrm>
              <a:off x="2680075" y="2601250"/>
              <a:ext cx="389025" cy="623625"/>
            </a:xfrm>
            <a:custGeom>
              <a:avLst/>
              <a:gdLst/>
              <a:ahLst/>
              <a:cxnLst/>
              <a:rect l="l" t="t" r="r" b="b"/>
              <a:pathLst>
                <a:path w="15561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4"/>
            <p:cNvSpPr/>
            <p:nvPr/>
          </p:nvSpPr>
          <p:spPr>
            <a:xfrm>
              <a:off x="30567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4"/>
            <p:cNvSpPr/>
            <p:nvPr/>
          </p:nvSpPr>
          <p:spPr>
            <a:xfrm>
              <a:off x="343335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4"/>
            <p:cNvSpPr/>
            <p:nvPr/>
          </p:nvSpPr>
          <p:spPr>
            <a:xfrm>
              <a:off x="381000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4"/>
            <p:cNvSpPr/>
            <p:nvPr/>
          </p:nvSpPr>
          <p:spPr>
            <a:xfrm>
              <a:off x="41866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88E9CC75-859F-B004-5FE5-B74D85A6BE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22" y="1222066"/>
            <a:ext cx="7186183" cy="35655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6" name="Google Shape;2986;p40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effectLst>
            <a:outerShdw blurRad="142875" algn="bl" rotWithShape="0">
              <a:schemeClr val="accent2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dirty="0">
                <a:solidFill>
                  <a:schemeClr val="accent2"/>
                </a:solidFill>
              </a:rPr>
              <a:t>GESTIÓN DE </a:t>
            </a:r>
            <a:r>
              <a:rPr lang="en" dirty="0">
                <a:solidFill>
                  <a:schemeClr val="bg1"/>
                </a:solidFill>
              </a:rPr>
              <a:t>RIESGOS</a:t>
            </a:r>
            <a:endParaRPr dirty="0">
              <a:solidFill>
                <a:schemeClr val="bg1"/>
              </a:solidFill>
            </a:endParaRPr>
          </a:p>
        </p:txBody>
      </p:sp>
      <p:grpSp>
        <p:nvGrpSpPr>
          <p:cNvPr id="3002" name="Google Shape;3002;p40"/>
          <p:cNvGrpSpPr/>
          <p:nvPr/>
        </p:nvGrpSpPr>
        <p:grpSpPr>
          <a:xfrm>
            <a:off x="7809182" y="1730029"/>
            <a:ext cx="2250993" cy="228146"/>
            <a:chOff x="7809182" y="1151604"/>
            <a:chExt cx="2250993" cy="228146"/>
          </a:xfrm>
        </p:grpSpPr>
        <p:sp>
          <p:nvSpPr>
            <p:cNvPr id="3003" name="Google Shape;3003;p40"/>
            <p:cNvSpPr/>
            <p:nvPr/>
          </p:nvSpPr>
          <p:spPr>
            <a:xfrm rot="10800000">
              <a:off x="7809182" y="1151604"/>
              <a:ext cx="1994700" cy="681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40"/>
            <p:cNvSpPr/>
            <p:nvPr/>
          </p:nvSpPr>
          <p:spPr>
            <a:xfrm rot="10800000">
              <a:off x="8065475" y="1311650"/>
              <a:ext cx="1994700" cy="681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lt2"/>
                </a:gs>
                <a:gs pos="100000">
                  <a:schemeClr val="accent2"/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05" name="Google Shape;3005;p40"/>
          <p:cNvSpPr/>
          <p:nvPr/>
        </p:nvSpPr>
        <p:spPr>
          <a:xfrm rot="10800000" flipH="1">
            <a:off x="-864812" y="4259289"/>
            <a:ext cx="1994700" cy="681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13CEDF9-561C-378B-FC72-B72D09CE9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822" y="1112100"/>
            <a:ext cx="3322360" cy="3737655"/>
          </a:xfrm>
          <a:prstGeom prst="rect">
            <a:avLst/>
          </a:prstGeom>
        </p:spPr>
      </p:pic>
      <p:sp>
        <p:nvSpPr>
          <p:cNvPr id="7" name="Subtítulo 6">
            <a:extLst>
              <a:ext uri="{FF2B5EF4-FFF2-40B4-BE49-F238E27FC236}">
                <a16:creationId xmlns:a16="http://schemas.microsoft.com/office/drawing/2014/main" id="{A6EAF35B-638A-0734-27D5-A23799AE166C}"/>
              </a:ext>
            </a:extLst>
          </p:cNvPr>
          <p:cNvSpPr txBox="1">
            <a:spLocks/>
          </p:cNvSpPr>
          <p:nvPr/>
        </p:nvSpPr>
        <p:spPr>
          <a:xfrm>
            <a:off x="1057361" y="2084400"/>
            <a:ext cx="30852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xo"/>
              <a:buNone/>
              <a:defRPr sz="1800" b="1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xo"/>
              <a:buNone/>
              <a:defRPr sz="20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xo"/>
              <a:buNone/>
              <a:defRPr sz="20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xo"/>
              <a:buNone/>
              <a:defRPr sz="20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xo"/>
              <a:buNone/>
              <a:defRPr sz="20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xo"/>
              <a:buNone/>
              <a:defRPr sz="20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xo"/>
              <a:buNone/>
              <a:defRPr sz="20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xo"/>
              <a:buNone/>
              <a:defRPr sz="20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xo"/>
              <a:buNone/>
              <a:defRPr sz="20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r>
              <a:rPr lang="es-ES_tradnl" dirty="0"/>
              <a:t>NIVELES DE IMPACTO:</a:t>
            </a:r>
          </a:p>
          <a:p>
            <a:pPr marL="342900" indent="-342900" algn="l">
              <a:buAutoNum type="arabicPeriod"/>
            </a:pPr>
            <a:r>
              <a:rPr lang="es-ES_tradnl" dirty="0"/>
              <a:t>CATASTRÓFICO</a:t>
            </a:r>
          </a:p>
          <a:p>
            <a:pPr marL="342900" indent="-342900" algn="l">
              <a:buAutoNum type="arabicPeriod"/>
            </a:pPr>
            <a:r>
              <a:rPr lang="es-ES_tradnl" dirty="0"/>
              <a:t>CRÍTICO</a:t>
            </a:r>
          </a:p>
          <a:p>
            <a:pPr marL="342900" indent="-342900" algn="l">
              <a:buAutoNum type="arabicPeriod"/>
            </a:pPr>
            <a:r>
              <a:rPr lang="es-ES_tradnl" dirty="0"/>
              <a:t>CIRCUNSTANCIAL</a:t>
            </a:r>
          </a:p>
          <a:p>
            <a:pPr marL="342900" indent="-342900" algn="l">
              <a:buAutoNum type="arabicPeriod"/>
            </a:pPr>
            <a:r>
              <a:rPr lang="es-ES_tradnl" dirty="0"/>
              <a:t>IRRELEVANTE</a:t>
            </a:r>
          </a:p>
        </p:txBody>
      </p:sp>
    </p:spTree>
    <p:extLst>
      <p:ext uri="{BB962C8B-B14F-4D97-AF65-F5344CB8AC3E}">
        <p14:creationId xmlns:p14="http://schemas.microsoft.com/office/powerpoint/2010/main" val="2246940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p37"/>
          <p:cNvSpPr txBox="1">
            <a:spLocks noGrp="1"/>
          </p:cNvSpPr>
          <p:nvPr>
            <p:ph type="title"/>
          </p:nvPr>
        </p:nvSpPr>
        <p:spPr>
          <a:xfrm>
            <a:off x="1809124" y="1929537"/>
            <a:ext cx="5513423" cy="12844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2"/>
                </a:solidFill>
              </a:rPr>
              <a:t>04. </a:t>
            </a:r>
            <a:r>
              <a:rPr lang="en" sz="4400" dirty="0">
                <a:solidFill>
                  <a:schemeClr val="bg1"/>
                </a:solidFill>
              </a:rPr>
              <a:t>PLANIFICACIÓN </a:t>
            </a:r>
            <a:r>
              <a:rPr lang="en" sz="4400" dirty="0">
                <a:solidFill>
                  <a:schemeClr val="accent2"/>
                </a:solidFill>
              </a:rPr>
              <a:t>DE RECURSOS</a:t>
            </a:r>
            <a:endParaRPr sz="4400" dirty="0">
              <a:solidFill>
                <a:schemeClr val="accent2"/>
              </a:solidFill>
            </a:endParaRPr>
          </a:p>
        </p:txBody>
      </p:sp>
      <p:grpSp>
        <p:nvGrpSpPr>
          <p:cNvPr id="2826" name="Google Shape;2826;p37"/>
          <p:cNvGrpSpPr/>
          <p:nvPr/>
        </p:nvGrpSpPr>
        <p:grpSpPr>
          <a:xfrm flipH="1">
            <a:off x="4130364" y="3694591"/>
            <a:ext cx="883262" cy="242091"/>
            <a:chOff x="2300350" y="2601250"/>
            <a:chExt cx="2275275" cy="623625"/>
          </a:xfrm>
        </p:grpSpPr>
        <p:sp>
          <p:nvSpPr>
            <p:cNvPr id="2827" name="Google Shape;2827;p37"/>
            <p:cNvSpPr/>
            <p:nvPr/>
          </p:nvSpPr>
          <p:spPr>
            <a:xfrm>
              <a:off x="2300350" y="2601250"/>
              <a:ext cx="392100" cy="623625"/>
            </a:xfrm>
            <a:custGeom>
              <a:avLst/>
              <a:gdLst/>
              <a:ahLst/>
              <a:cxnLst/>
              <a:rect l="l" t="t" r="r" b="b"/>
              <a:pathLst>
                <a:path w="15684" h="24945" extrusionOk="0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7"/>
            <p:cNvSpPr/>
            <p:nvPr/>
          </p:nvSpPr>
          <p:spPr>
            <a:xfrm>
              <a:off x="2680075" y="2601250"/>
              <a:ext cx="389025" cy="623625"/>
            </a:xfrm>
            <a:custGeom>
              <a:avLst/>
              <a:gdLst/>
              <a:ahLst/>
              <a:cxnLst/>
              <a:rect l="l" t="t" r="r" b="b"/>
              <a:pathLst>
                <a:path w="15561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7"/>
            <p:cNvSpPr/>
            <p:nvPr/>
          </p:nvSpPr>
          <p:spPr>
            <a:xfrm>
              <a:off x="30567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7"/>
            <p:cNvSpPr/>
            <p:nvPr/>
          </p:nvSpPr>
          <p:spPr>
            <a:xfrm>
              <a:off x="343335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7"/>
            <p:cNvSpPr/>
            <p:nvPr/>
          </p:nvSpPr>
          <p:spPr>
            <a:xfrm>
              <a:off x="381000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7"/>
            <p:cNvSpPr/>
            <p:nvPr/>
          </p:nvSpPr>
          <p:spPr>
            <a:xfrm>
              <a:off x="41866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3" name="Google Shape;2833;p37"/>
          <p:cNvSpPr/>
          <p:nvPr/>
        </p:nvSpPr>
        <p:spPr>
          <a:xfrm rot="10800000">
            <a:off x="6176787" y="3991639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4" name="Google Shape;2834;p37"/>
          <p:cNvGrpSpPr/>
          <p:nvPr/>
        </p:nvGrpSpPr>
        <p:grpSpPr>
          <a:xfrm>
            <a:off x="6397851" y="1075319"/>
            <a:ext cx="1252897" cy="51000"/>
            <a:chOff x="2915381" y="4104819"/>
            <a:chExt cx="1252897" cy="51000"/>
          </a:xfrm>
        </p:grpSpPr>
        <p:sp>
          <p:nvSpPr>
            <p:cNvPr id="2835" name="Google Shape;2835;p37"/>
            <p:cNvSpPr/>
            <p:nvPr/>
          </p:nvSpPr>
          <p:spPr>
            <a:xfrm>
              <a:off x="2915381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7"/>
            <p:cNvSpPr/>
            <p:nvPr/>
          </p:nvSpPr>
          <p:spPr>
            <a:xfrm>
              <a:off x="3007850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7"/>
            <p:cNvSpPr/>
            <p:nvPr/>
          </p:nvSpPr>
          <p:spPr>
            <a:xfrm>
              <a:off x="3100319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7"/>
            <p:cNvSpPr/>
            <p:nvPr/>
          </p:nvSpPr>
          <p:spPr>
            <a:xfrm>
              <a:off x="3192788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7"/>
            <p:cNvSpPr/>
            <p:nvPr/>
          </p:nvSpPr>
          <p:spPr>
            <a:xfrm>
              <a:off x="328525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7"/>
            <p:cNvSpPr/>
            <p:nvPr/>
          </p:nvSpPr>
          <p:spPr>
            <a:xfrm>
              <a:off x="3377726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7"/>
            <p:cNvSpPr/>
            <p:nvPr/>
          </p:nvSpPr>
          <p:spPr>
            <a:xfrm>
              <a:off x="3470195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7"/>
            <p:cNvSpPr/>
            <p:nvPr/>
          </p:nvSpPr>
          <p:spPr>
            <a:xfrm>
              <a:off x="3562664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7"/>
            <p:cNvSpPr/>
            <p:nvPr/>
          </p:nvSpPr>
          <p:spPr>
            <a:xfrm>
              <a:off x="3655133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7"/>
            <p:cNvSpPr/>
            <p:nvPr/>
          </p:nvSpPr>
          <p:spPr>
            <a:xfrm>
              <a:off x="3747602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7"/>
            <p:cNvSpPr/>
            <p:nvPr/>
          </p:nvSpPr>
          <p:spPr>
            <a:xfrm>
              <a:off x="38400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7"/>
            <p:cNvSpPr/>
            <p:nvPr/>
          </p:nvSpPr>
          <p:spPr>
            <a:xfrm>
              <a:off x="39324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7"/>
            <p:cNvSpPr/>
            <p:nvPr/>
          </p:nvSpPr>
          <p:spPr>
            <a:xfrm>
              <a:off x="40248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7"/>
            <p:cNvSpPr/>
            <p:nvPr/>
          </p:nvSpPr>
          <p:spPr>
            <a:xfrm>
              <a:off x="41172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9" name="Google Shape;2849;p37"/>
          <p:cNvGrpSpPr/>
          <p:nvPr/>
        </p:nvGrpSpPr>
        <p:grpSpPr>
          <a:xfrm rot="5400000">
            <a:off x="7822000" y="3988625"/>
            <a:ext cx="98902" cy="553090"/>
            <a:chOff x="4898850" y="4820550"/>
            <a:chExt cx="98902" cy="553090"/>
          </a:xfrm>
        </p:grpSpPr>
        <p:sp>
          <p:nvSpPr>
            <p:cNvPr id="2850" name="Google Shape;2850;p37"/>
            <p:cNvSpPr/>
            <p:nvPr/>
          </p:nvSpPr>
          <p:spPr>
            <a:xfrm>
              <a:off x="4898850" y="4820550"/>
              <a:ext cx="98902" cy="98902"/>
            </a:xfrm>
            <a:custGeom>
              <a:avLst/>
              <a:gdLst/>
              <a:ahLst/>
              <a:cxnLst/>
              <a:rect l="l" t="t" r="r" b="b"/>
              <a:pathLst>
                <a:path w="3174" h="3174" fill="none" extrusionOk="0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7"/>
            <p:cNvSpPr/>
            <p:nvPr/>
          </p:nvSpPr>
          <p:spPr>
            <a:xfrm>
              <a:off x="4924339" y="4847971"/>
              <a:ext cx="46366" cy="43094"/>
            </a:xfrm>
            <a:custGeom>
              <a:avLst/>
              <a:gdLst/>
              <a:ahLst/>
              <a:cxnLst/>
              <a:rect l="l" t="t" r="r" b="b"/>
              <a:pathLst>
                <a:path w="1488" h="1383" extrusionOk="0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7"/>
            <p:cNvSpPr/>
            <p:nvPr/>
          </p:nvSpPr>
          <p:spPr>
            <a:xfrm>
              <a:off x="4901935" y="5281687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7"/>
            <p:cNvSpPr/>
            <p:nvPr/>
          </p:nvSpPr>
          <p:spPr>
            <a:xfrm>
              <a:off x="4925866" y="5306428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7"/>
            <p:cNvSpPr/>
            <p:nvPr/>
          </p:nvSpPr>
          <p:spPr>
            <a:xfrm>
              <a:off x="4942100" y="4917862"/>
              <a:ext cx="31" cy="358465"/>
            </a:xfrm>
            <a:custGeom>
              <a:avLst/>
              <a:gdLst/>
              <a:ahLst/>
              <a:cxnLst/>
              <a:rect l="l" t="t" r="r" b="b"/>
              <a:pathLst>
                <a:path w="1" h="11504" fill="none" extrusionOk="0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5" name="Google Shape;2855;p37"/>
          <p:cNvGrpSpPr/>
          <p:nvPr/>
        </p:nvGrpSpPr>
        <p:grpSpPr>
          <a:xfrm>
            <a:off x="1632103" y="4389467"/>
            <a:ext cx="1105976" cy="133969"/>
            <a:chOff x="8183182" y="663852"/>
            <a:chExt cx="1475028" cy="178673"/>
          </a:xfrm>
        </p:grpSpPr>
        <p:grpSp>
          <p:nvGrpSpPr>
            <p:cNvPr id="2856" name="Google Shape;2856;p37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2857" name="Google Shape;2857;p37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37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37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37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37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37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37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37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37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37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67" name="Google Shape;2867;p37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2868" name="Google Shape;2868;p37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37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37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37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37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37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37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37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37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37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6" name="Google Shape;2726;p34"/>
          <p:cNvGrpSpPr/>
          <p:nvPr/>
        </p:nvGrpSpPr>
        <p:grpSpPr>
          <a:xfrm>
            <a:off x="7117943" y="704704"/>
            <a:ext cx="883262" cy="242091"/>
            <a:chOff x="2300350" y="2601250"/>
            <a:chExt cx="2275275" cy="623625"/>
          </a:xfrm>
        </p:grpSpPr>
        <p:sp>
          <p:nvSpPr>
            <p:cNvPr id="2727" name="Google Shape;2727;p34"/>
            <p:cNvSpPr/>
            <p:nvPr/>
          </p:nvSpPr>
          <p:spPr>
            <a:xfrm>
              <a:off x="2300350" y="2601250"/>
              <a:ext cx="392100" cy="623625"/>
            </a:xfrm>
            <a:custGeom>
              <a:avLst/>
              <a:gdLst/>
              <a:ahLst/>
              <a:cxnLst/>
              <a:rect l="l" t="t" r="r" b="b"/>
              <a:pathLst>
                <a:path w="15684" h="24945" extrusionOk="0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4"/>
            <p:cNvSpPr/>
            <p:nvPr/>
          </p:nvSpPr>
          <p:spPr>
            <a:xfrm>
              <a:off x="2680075" y="2601250"/>
              <a:ext cx="389025" cy="623625"/>
            </a:xfrm>
            <a:custGeom>
              <a:avLst/>
              <a:gdLst/>
              <a:ahLst/>
              <a:cxnLst/>
              <a:rect l="l" t="t" r="r" b="b"/>
              <a:pathLst>
                <a:path w="15561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4"/>
            <p:cNvSpPr/>
            <p:nvPr/>
          </p:nvSpPr>
          <p:spPr>
            <a:xfrm>
              <a:off x="30567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4"/>
            <p:cNvSpPr/>
            <p:nvPr/>
          </p:nvSpPr>
          <p:spPr>
            <a:xfrm>
              <a:off x="343335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4"/>
            <p:cNvSpPr/>
            <p:nvPr/>
          </p:nvSpPr>
          <p:spPr>
            <a:xfrm>
              <a:off x="381000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4"/>
            <p:cNvSpPr/>
            <p:nvPr/>
          </p:nvSpPr>
          <p:spPr>
            <a:xfrm>
              <a:off x="41866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D8549763-456A-5595-1F9D-E1AC7F874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2511" y="212271"/>
            <a:ext cx="3471318" cy="33200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CAF0E0C-1BA7-B2BF-6C9C-CA954938D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511" y="3532363"/>
            <a:ext cx="3471319" cy="134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98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4" name="Google Shape;4534;p68"/>
          <p:cNvPicPr preferRelativeResize="0"/>
          <p:nvPr/>
        </p:nvPicPr>
        <p:blipFill rotWithShape="1">
          <a:blip r:embed="rId3">
            <a:alphaModFix/>
          </a:blip>
          <a:srcRect l="17128" r="17121"/>
          <a:stretch/>
        </p:blipFill>
        <p:spPr>
          <a:xfrm>
            <a:off x="5474725" y="1307063"/>
            <a:ext cx="2727600" cy="2730300"/>
          </a:xfrm>
          <a:prstGeom prst="ellipse">
            <a:avLst/>
          </a:prstGeom>
          <a:noFill/>
          <a:ln>
            <a:noFill/>
          </a:ln>
          <a:effectLst>
            <a:outerShdw blurRad="657225" algn="bl" rotWithShape="0">
              <a:schemeClr val="accent2">
                <a:alpha val="40000"/>
              </a:schemeClr>
            </a:outerShdw>
          </a:effectLst>
        </p:spPr>
      </p:pic>
      <p:sp>
        <p:nvSpPr>
          <p:cNvPr id="4535" name="Google Shape;4535;p68"/>
          <p:cNvSpPr txBox="1">
            <a:spLocks noGrp="1"/>
          </p:cNvSpPr>
          <p:nvPr>
            <p:ph type="title"/>
          </p:nvPr>
        </p:nvSpPr>
        <p:spPr>
          <a:xfrm>
            <a:off x="1203838" y="2285400"/>
            <a:ext cx="41661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05. CONCLUSIÓN</a:t>
            </a:r>
            <a:endParaRPr dirty="0"/>
          </a:p>
        </p:txBody>
      </p:sp>
      <p:sp>
        <p:nvSpPr>
          <p:cNvPr id="4537" name="Google Shape;4537;p68"/>
          <p:cNvSpPr/>
          <p:nvPr/>
        </p:nvSpPr>
        <p:spPr>
          <a:xfrm>
            <a:off x="3246095" y="4391554"/>
            <a:ext cx="1994700" cy="681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38" name="Google Shape;4538;p68"/>
          <p:cNvGrpSpPr/>
          <p:nvPr/>
        </p:nvGrpSpPr>
        <p:grpSpPr>
          <a:xfrm rot="-5400000">
            <a:off x="7445689" y="3626907"/>
            <a:ext cx="883262" cy="242091"/>
            <a:chOff x="2300350" y="2601250"/>
            <a:chExt cx="2275275" cy="623625"/>
          </a:xfrm>
        </p:grpSpPr>
        <p:sp>
          <p:nvSpPr>
            <p:cNvPr id="4539" name="Google Shape;4539;p68"/>
            <p:cNvSpPr/>
            <p:nvPr/>
          </p:nvSpPr>
          <p:spPr>
            <a:xfrm>
              <a:off x="2300350" y="2601250"/>
              <a:ext cx="392100" cy="623625"/>
            </a:xfrm>
            <a:custGeom>
              <a:avLst/>
              <a:gdLst/>
              <a:ahLst/>
              <a:cxnLst/>
              <a:rect l="l" t="t" r="r" b="b"/>
              <a:pathLst>
                <a:path w="15684" h="24945" extrusionOk="0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68"/>
            <p:cNvSpPr/>
            <p:nvPr/>
          </p:nvSpPr>
          <p:spPr>
            <a:xfrm>
              <a:off x="2680075" y="2601250"/>
              <a:ext cx="389025" cy="623625"/>
            </a:xfrm>
            <a:custGeom>
              <a:avLst/>
              <a:gdLst/>
              <a:ahLst/>
              <a:cxnLst/>
              <a:rect l="l" t="t" r="r" b="b"/>
              <a:pathLst>
                <a:path w="15561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68"/>
            <p:cNvSpPr/>
            <p:nvPr/>
          </p:nvSpPr>
          <p:spPr>
            <a:xfrm>
              <a:off x="30567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68"/>
            <p:cNvSpPr/>
            <p:nvPr/>
          </p:nvSpPr>
          <p:spPr>
            <a:xfrm>
              <a:off x="343335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68"/>
            <p:cNvSpPr/>
            <p:nvPr/>
          </p:nvSpPr>
          <p:spPr>
            <a:xfrm>
              <a:off x="381000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68"/>
            <p:cNvSpPr/>
            <p:nvPr/>
          </p:nvSpPr>
          <p:spPr>
            <a:xfrm>
              <a:off x="41866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5" name="Google Shape;4545;p68"/>
          <p:cNvGrpSpPr/>
          <p:nvPr/>
        </p:nvGrpSpPr>
        <p:grpSpPr>
          <a:xfrm>
            <a:off x="4789594" y="914919"/>
            <a:ext cx="1105976" cy="133969"/>
            <a:chOff x="8183182" y="663852"/>
            <a:chExt cx="1475028" cy="178673"/>
          </a:xfrm>
        </p:grpSpPr>
        <p:grpSp>
          <p:nvGrpSpPr>
            <p:cNvPr id="4546" name="Google Shape;4546;p68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4547" name="Google Shape;4547;p68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68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68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68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68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68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68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68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68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68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57" name="Google Shape;4557;p68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4558" name="Google Shape;4558;p68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68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68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68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68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68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68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68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68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68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68" name="Google Shape;4568;p68"/>
          <p:cNvGrpSpPr/>
          <p:nvPr/>
        </p:nvGrpSpPr>
        <p:grpSpPr>
          <a:xfrm rot="5400000">
            <a:off x="5285275" y="3708175"/>
            <a:ext cx="98902" cy="553090"/>
            <a:chOff x="4898850" y="4820550"/>
            <a:chExt cx="98902" cy="553090"/>
          </a:xfrm>
        </p:grpSpPr>
        <p:sp>
          <p:nvSpPr>
            <p:cNvPr id="4569" name="Google Shape;4569;p68"/>
            <p:cNvSpPr/>
            <p:nvPr/>
          </p:nvSpPr>
          <p:spPr>
            <a:xfrm>
              <a:off x="4898850" y="4820550"/>
              <a:ext cx="98902" cy="98902"/>
            </a:xfrm>
            <a:custGeom>
              <a:avLst/>
              <a:gdLst/>
              <a:ahLst/>
              <a:cxnLst/>
              <a:rect l="l" t="t" r="r" b="b"/>
              <a:pathLst>
                <a:path w="3174" h="3174" fill="none" extrusionOk="0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68"/>
            <p:cNvSpPr/>
            <p:nvPr/>
          </p:nvSpPr>
          <p:spPr>
            <a:xfrm>
              <a:off x="4924339" y="4847971"/>
              <a:ext cx="46366" cy="43094"/>
            </a:xfrm>
            <a:custGeom>
              <a:avLst/>
              <a:gdLst/>
              <a:ahLst/>
              <a:cxnLst/>
              <a:rect l="l" t="t" r="r" b="b"/>
              <a:pathLst>
                <a:path w="1488" h="1383" extrusionOk="0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68"/>
            <p:cNvSpPr/>
            <p:nvPr/>
          </p:nvSpPr>
          <p:spPr>
            <a:xfrm>
              <a:off x="4901935" y="5281687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68"/>
            <p:cNvSpPr/>
            <p:nvPr/>
          </p:nvSpPr>
          <p:spPr>
            <a:xfrm>
              <a:off x="4925866" y="5306428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68"/>
            <p:cNvSpPr/>
            <p:nvPr/>
          </p:nvSpPr>
          <p:spPr>
            <a:xfrm>
              <a:off x="4942100" y="4917862"/>
              <a:ext cx="31" cy="358465"/>
            </a:xfrm>
            <a:custGeom>
              <a:avLst/>
              <a:gdLst/>
              <a:ahLst/>
              <a:cxnLst/>
              <a:rect l="l" t="t" r="r" b="b"/>
              <a:pathLst>
                <a:path w="1" h="11504" fill="none" extrusionOk="0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3" name="Google Shape;2883;p38"/>
          <p:cNvSpPr txBox="1">
            <a:spLocks noGrp="1"/>
          </p:cNvSpPr>
          <p:nvPr>
            <p:ph type="title"/>
          </p:nvPr>
        </p:nvSpPr>
        <p:spPr>
          <a:xfrm>
            <a:off x="713100" y="2150850"/>
            <a:ext cx="7717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INTRODUCCIÓN</a:t>
            </a:r>
            <a:endParaRPr dirty="0">
              <a:solidFill>
                <a:schemeClr val="accent2"/>
              </a:solidFill>
            </a:endParaRPr>
          </a:p>
        </p:txBody>
      </p:sp>
      <p:grpSp>
        <p:nvGrpSpPr>
          <p:cNvPr id="2886" name="Google Shape;2886;p38"/>
          <p:cNvGrpSpPr/>
          <p:nvPr/>
        </p:nvGrpSpPr>
        <p:grpSpPr>
          <a:xfrm rot="-5400000">
            <a:off x="2746096" y="55862"/>
            <a:ext cx="1823016" cy="296643"/>
            <a:chOff x="7857346" y="3902355"/>
            <a:chExt cx="1823016" cy="296643"/>
          </a:xfrm>
        </p:grpSpPr>
        <p:sp>
          <p:nvSpPr>
            <p:cNvPr id="2887" name="Google Shape;2887;p38"/>
            <p:cNvSpPr/>
            <p:nvPr/>
          </p:nvSpPr>
          <p:spPr>
            <a:xfrm>
              <a:off x="7956216" y="4048371"/>
              <a:ext cx="1724145" cy="150627"/>
            </a:xfrm>
            <a:custGeom>
              <a:avLst/>
              <a:gdLst/>
              <a:ahLst/>
              <a:cxnLst/>
              <a:rect l="l" t="t" r="r" b="b"/>
              <a:pathLst>
                <a:path w="55332" h="4834" fill="none" extrusionOk="0">
                  <a:moveTo>
                    <a:pt x="55331" y="4834"/>
                  </a:moveTo>
                  <a:lnTo>
                    <a:pt x="28930" y="4834"/>
                  </a:lnTo>
                  <a:lnTo>
                    <a:pt x="27294" y="3198"/>
                  </a:lnTo>
                  <a:lnTo>
                    <a:pt x="24072" y="0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8"/>
            <p:cNvSpPr/>
            <p:nvPr/>
          </p:nvSpPr>
          <p:spPr>
            <a:xfrm>
              <a:off x="8453686" y="3902355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0" y="1488"/>
                  </a:moveTo>
                  <a:cubicBezTo>
                    <a:pt x="0" y="670"/>
                    <a:pt x="670" y="1"/>
                    <a:pt x="1488" y="1"/>
                  </a:cubicBezTo>
                  <a:cubicBezTo>
                    <a:pt x="2306" y="1"/>
                    <a:pt x="2950" y="670"/>
                    <a:pt x="2950" y="1488"/>
                  </a:cubicBezTo>
                  <a:cubicBezTo>
                    <a:pt x="2950" y="2281"/>
                    <a:pt x="2306" y="2951"/>
                    <a:pt x="1488" y="2951"/>
                  </a:cubicBezTo>
                  <a:cubicBezTo>
                    <a:pt x="670" y="2951"/>
                    <a:pt x="0" y="2281"/>
                    <a:pt x="0" y="14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8"/>
            <p:cNvSpPr/>
            <p:nvPr/>
          </p:nvSpPr>
          <p:spPr>
            <a:xfrm>
              <a:off x="8478396" y="3927096"/>
              <a:ext cx="43281" cy="42502"/>
            </a:xfrm>
            <a:custGeom>
              <a:avLst/>
              <a:gdLst/>
              <a:ahLst/>
              <a:cxnLst/>
              <a:rect l="l" t="t" r="r" b="b"/>
              <a:pathLst>
                <a:path w="1389" h="1364" extrusionOk="0">
                  <a:moveTo>
                    <a:pt x="695" y="0"/>
                  </a:moveTo>
                  <a:cubicBezTo>
                    <a:pt x="298" y="0"/>
                    <a:pt x="1" y="298"/>
                    <a:pt x="1" y="694"/>
                  </a:cubicBezTo>
                  <a:cubicBezTo>
                    <a:pt x="1" y="1066"/>
                    <a:pt x="298" y="1363"/>
                    <a:pt x="695" y="1363"/>
                  </a:cubicBezTo>
                  <a:cubicBezTo>
                    <a:pt x="1067" y="1363"/>
                    <a:pt x="1389" y="1066"/>
                    <a:pt x="1389" y="694"/>
                  </a:cubicBezTo>
                  <a:cubicBezTo>
                    <a:pt x="1389" y="298"/>
                    <a:pt x="1067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8"/>
            <p:cNvSpPr/>
            <p:nvPr/>
          </p:nvSpPr>
          <p:spPr>
            <a:xfrm>
              <a:off x="7857346" y="4002005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" y="1463"/>
                  </a:moveTo>
                  <a:cubicBezTo>
                    <a:pt x="1" y="670"/>
                    <a:pt x="670" y="1"/>
                    <a:pt x="1488" y="1"/>
                  </a:cubicBezTo>
                  <a:cubicBezTo>
                    <a:pt x="2306" y="1"/>
                    <a:pt x="2951" y="670"/>
                    <a:pt x="2951" y="1463"/>
                  </a:cubicBezTo>
                  <a:cubicBezTo>
                    <a:pt x="2951" y="2281"/>
                    <a:pt x="2306" y="2951"/>
                    <a:pt x="1488" y="2951"/>
                  </a:cubicBezTo>
                  <a:cubicBezTo>
                    <a:pt x="670" y="2951"/>
                    <a:pt x="1" y="2281"/>
                    <a:pt x="1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8"/>
            <p:cNvSpPr/>
            <p:nvPr/>
          </p:nvSpPr>
          <p:spPr>
            <a:xfrm>
              <a:off x="7882087" y="4026715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4" y="1"/>
                  </a:moveTo>
                  <a:cubicBezTo>
                    <a:pt x="298" y="1"/>
                    <a:pt x="0" y="298"/>
                    <a:pt x="0" y="670"/>
                  </a:cubicBezTo>
                  <a:cubicBezTo>
                    <a:pt x="0" y="1067"/>
                    <a:pt x="298" y="1364"/>
                    <a:pt x="694" y="1364"/>
                  </a:cubicBezTo>
                  <a:cubicBezTo>
                    <a:pt x="1066" y="1364"/>
                    <a:pt x="1388" y="1067"/>
                    <a:pt x="1388" y="670"/>
                  </a:cubicBezTo>
                  <a:cubicBezTo>
                    <a:pt x="1388" y="298"/>
                    <a:pt x="1066" y="1"/>
                    <a:pt x="69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8"/>
            <p:cNvSpPr/>
            <p:nvPr/>
          </p:nvSpPr>
          <p:spPr>
            <a:xfrm>
              <a:off x="8545608" y="3948721"/>
              <a:ext cx="1134754" cy="175368"/>
            </a:xfrm>
            <a:custGeom>
              <a:avLst/>
              <a:gdLst/>
              <a:ahLst/>
              <a:cxnLst/>
              <a:rect l="l" t="t" r="r" b="b"/>
              <a:pathLst>
                <a:path w="36417" h="5628" fill="none" extrusionOk="0">
                  <a:moveTo>
                    <a:pt x="0" y="0"/>
                  </a:moveTo>
                  <a:lnTo>
                    <a:pt x="6049" y="0"/>
                  </a:lnTo>
                  <a:lnTo>
                    <a:pt x="8379" y="2330"/>
                  </a:lnTo>
                  <a:lnTo>
                    <a:pt x="11676" y="5627"/>
                  </a:lnTo>
                  <a:lnTo>
                    <a:pt x="36416" y="5627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3" name="Google Shape;2893;p38"/>
          <p:cNvGrpSpPr/>
          <p:nvPr/>
        </p:nvGrpSpPr>
        <p:grpSpPr>
          <a:xfrm rot="5400000">
            <a:off x="1639375" y="1028400"/>
            <a:ext cx="98902" cy="553090"/>
            <a:chOff x="4898850" y="4820550"/>
            <a:chExt cx="98902" cy="553090"/>
          </a:xfrm>
        </p:grpSpPr>
        <p:sp>
          <p:nvSpPr>
            <p:cNvPr id="2894" name="Google Shape;2894;p38"/>
            <p:cNvSpPr/>
            <p:nvPr/>
          </p:nvSpPr>
          <p:spPr>
            <a:xfrm>
              <a:off x="4898850" y="4820550"/>
              <a:ext cx="98902" cy="98902"/>
            </a:xfrm>
            <a:custGeom>
              <a:avLst/>
              <a:gdLst/>
              <a:ahLst/>
              <a:cxnLst/>
              <a:rect l="l" t="t" r="r" b="b"/>
              <a:pathLst>
                <a:path w="3174" h="3174" fill="none" extrusionOk="0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8"/>
            <p:cNvSpPr/>
            <p:nvPr/>
          </p:nvSpPr>
          <p:spPr>
            <a:xfrm>
              <a:off x="4924339" y="4847971"/>
              <a:ext cx="46366" cy="43094"/>
            </a:xfrm>
            <a:custGeom>
              <a:avLst/>
              <a:gdLst/>
              <a:ahLst/>
              <a:cxnLst/>
              <a:rect l="l" t="t" r="r" b="b"/>
              <a:pathLst>
                <a:path w="1488" h="1383" extrusionOk="0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38"/>
            <p:cNvSpPr/>
            <p:nvPr/>
          </p:nvSpPr>
          <p:spPr>
            <a:xfrm>
              <a:off x="4901935" y="5281687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38"/>
            <p:cNvSpPr/>
            <p:nvPr/>
          </p:nvSpPr>
          <p:spPr>
            <a:xfrm>
              <a:off x="4925866" y="5306428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8"/>
            <p:cNvSpPr/>
            <p:nvPr/>
          </p:nvSpPr>
          <p:spPr>
            <a:xfrm>
              <a:off x="4942100" y="4917862"/>
              <a:ext cx="31" cy="358465"/>
            </a:xfrm>
            <a:custGeom>
              <a:avLst/>
              <a:gdLst/>
              <a:ahLst/>
              <a:cxnLst/>
              <a:rect l="l" t="t" r="r" b="b"/>
              <a:pathLst>
                <a:path w="1" h="11504" fill="none" extrusionOk="0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9" name="Google Shape;2899;p38"/>
          <p:cNvGrpSpPr/>
          <p:nvPr/>
        </p:nvGrpSpPr>
        <p:grpSpPr>
          <a:xfrm>
            <a:off x="1609176" y="4434219"/>
            <a:ext cx="1252897" cy="51000"/>
            <a:chOff x="2915381" y="4104819"/>
            <a:chExt cx="1252897" cy="51000"/>
          </a:xfrm>
        </p:grpSpPr>
        <p:sp>
          <p:nvSpPr>
            <p:cNvPr id="2900" name="Google Shape;2900;p38"/>
            <p:cNvSpPr/>
            <p:nvPr/>
          </p:nvSpPr>
          <p:spPr>
            <a:xfrm>
              <a:off x="2915381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8"/>
            <p:cNvSpPr/>
            <p:nvPr/>
          </p:nvSpPr>
          <p:spPr>
            <a:xfrm>
              <a:off x="3007850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8"/>
            <p:cNvSpPr/>
            <p:nvPr/>
          </p:nvSpPr>
          <p:spPr>
            <a:xfrm>
              <a:off x="3100319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8"/>
            <p:cNvSpPr/>
            <p:nvPr/>
          </p:nvSpPr>
          <p:spPr>
            <a:xfrm>
              <a:off x="3192788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8"/>
            <p:cNvSpPr/>
            <p:nvPr/>
          </p:nvSpPr>
          <p:spPr>
            <a:xfrm>
              <a:off x="328525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8"/>
            <p:cNvSpPr/>
            <p:nvPr/>
          </p:nvSpPr>
          <p:spPr>
            <a:xfrm>
              <a:off x="3377726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8"/>
            <p:cNvSpPr/>
            <p:nvPr/>
          </p:nvSpPr>
          <p:spPr>
            <a:xfrm>
              <a:off x="3470195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8"/>
            <p:cNvSpPr/>
            <p:nvPr/>
          </p:nvSpPr>
          <p:spPr>
            <a:xfrm>
              <a:off x="3562664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8"/>
            <p:cNvSpPr/>
            <p:nvPr/>
          </p:nvSpPr>
          <p:spPr>
            <a:xfrm>
              <a:off x="3655133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8"/>
            <p:cNvSpPr/>
            <p:nvPr/>
          </p:nvSpPr>
          <p:spPr>
            <a:xfrm>
              <a:off x="3747602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8"/>
            <p:cNvSpPr/>
            <p:nvPr/>
          </p:nvSpPr>
          <p:spPr>
            <a:xfrm>
              <a:off x="38400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38"/>
            <p:cNvSpPr/>
            <p:nvPr/>
          </p:nvSpPr>
          <p:spPr>
            <a:xfrm>
              <a:off x="39324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38"/>
            <p:cNvSpPr/>
            <p:nvPr/>
          </p:nvSpPr>
          <p:spPr>
            <a:xfrm>
              <a:off x="40248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38"/>
            <p:cNvSpPr/>
            <p:nvPr/>
          </p:nvSpPr>
          <p:spPr>
            <a:xfrm>
              <a:off x="41172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4" name="Google Shape;2914;p38"/>
          <p:cNvGrpSpPr/>
          <p:nvPr/>
        </p:nvGrpSpPr>
        <p:grpSpPr>
          <a:xfrm>
            <a:off x="5495767" y="691791"/>
            <a:ext cx="1105976" cy="133969"/>
            <a:chOff x="8183182" y="663852"/>
            <a:chExt cx="1475028" cy="178673"/>
          </a:xfrm>
        </p:grpSpPr>
        <p:grpSp>
          <p:nvGrpSpPr>
            <p:cNvPr id="2915" name="Google Shape;2915;p38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2916" name="Google Shape;2916;p38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38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38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38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38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38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38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38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38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38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26" name="Google Shape;2926;p38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2927" name="Google Shape;2927;p38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38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38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38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38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38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38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38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38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38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37" name="Google Shape;2937;p38"/>
          <p:cNvGrpSpPr/>
          <p:nvPr/>
        </p:nvGrpSpPr>
        <p:grpSpPr>
          <a:xfrm rot="5400000">
            <a:off x="5968600" y="4273462"/>
            <a:ext cx="98902" cy="553090"/>
            <a:chOff x="4898850" y="4820550"/>
            <a:chExt cx="98902" cy="553090"/>
          </a:xfrm>
        </p:grpSpPr>
        <p:sp>
          <p:nvSpPr>
            <p:cNvPr id="2938" name="Google Shape;2938;p38"/>
            <p:cNvSpPr/>
            <p:nvPr/>
          </p:nvSpPr>
          <p:spPr>
            <a:xfrm>
              <a:off x="4898850" y="4820550"/>
              <a:ext cx="98902" cy="98902"/>
            </a:xfrm>
            <a:custGeom>
              <a:avLst/>
              <a:gdLst/>
              <a:ahLst/>
              <a:cxnLst/>
              <a:rect l="l" t="t" r="r" b="b"/>
              <a:pathLst>
                <a:path w="3174" h="3174" fill="none" extrusionOk="0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8"/>
            <p:cNvSpPr/>
            <p:nvPr/>
          </p:nvSpPr>
          <p:spPr>
            <a:xfrm>
              <a:off x="4924339" y="4847971"/>
              <a:ext cx="46366" cy="43094"/>
            </a:xfrm>
            <a:custGeom>
              <a:avLst/>
              <a:gdLst/>
              <a:ahLst/>
              <a:cxnLst/>
              <a:rect l="l" t="t" r="r" b="b"/>
              <a:pathLst>
                <a:path w="1488" h="1383" extrusionOk="0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8"/>
            <p:cNvSpPr/>
            <p:nvPr/>
          </p:nvSpPr>
          <p:spPr>
            <a:xfrm>
              <a:off x="4901935" y="5281687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8"/>
            <p:cNvSpPr/>
            <p:nvPr/>
          </p:nvSpPr>
          <p:spPr>
            <a:xfrm>
              <a:off x="4925866" y="5306428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8"/>
            <p:cNvSpPr/>
            <p:nvPr/>
          </p:nvSpPr>
          <p:spPr>
            <a:xfrm>
              <a:off x="4942100" y="4917862"/>
              <a:ext cx="31" cy="358465"/>
            </a:xfrm>
            <a:custGeom>
              <a:avLst/>
              <a:gdLst/>
              <a:ahLst/>
              <a:cxnLst/>
              <a:rect l="l" t="t" r="r" b="b"/>
              <a:pathLst>
                <a:path w="1" h="11504" fill="none" extrusionOk="0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2" name="Google Shape;2772;p36"/>
          <p:cNvSpPr txBox="1">
            <a:spLocks noGrp="1"/>
          </p:cNvSpPr>
          <p:nvPr>
            <p:ph type="title"/>
          </p:nvPr>
        </p:nvSpPr>
        <p:spPr>
          <a:xfrm>
            <a:off x="713100" y="1723050"/>
            <a:ext cx="4401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accent2"/>
                </a:solidFill>
              </a:rPr>
              <a:t>LEGO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2773" name="Google Shape;2773;p36"/>
          <p:cNvSpPr txBox="1">
            <a:spLocks noGrp="1"/>
          </p:cNvSpPr>
          <p:nvPr>
            <p:ph type="subTitle" idx="1"/>
          </p:nvPr>
        </p:nvSpPr>
        <p:spPr>
          <a:xfrm>
            <a:off x="713100" y="2551167"/>
            <a:ext cx="4666783" cy="2420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CL" dirty="0"/>
              <a:t>Ole Kirk Christiansen creó la compañía llamada “LEGO”.</a:t>
            </a:r>
          </a:p>
          <a:p>
            <a:pPr marL="0" lvl="0" indent="0"/>
            <a:endParaRPr lang="es-CL" dirty="0"/>
          </a:p>
          <a:p>
            <a:pPr marL="0" lvl="0" indent="0"/>
            <a:endParaRPr lang="es-CL" dirty="0"/>
          </a:p>
          <a:p>
            <a:pPr marL="0" lvl="0" indent="0"/>
            <a:endParaRPr dirty="0"/>
          </a:p>
        </p:txBody>
      </p:sp>
      <p:pic>
        <p:nvPicPr>
          <p:cNvPr id="2774" name="Google Shape;2774;p36"/>
          <p:cNvPicPr preferRelativeResize="0"/>
          <p:nvPr/>
        </p:nvPicPr>
        <p:blipFill rotWithShape="1">
          <a:blip r:embed="rId3"/>
          <a:srcRect t="12716" b="12716"/>
          <a:stretch/>
        </p:blipFill>
        <p:spPr>
          <a:xfrm>
            <a:off x="5474725" y="1307063"/>
            <a:ext cx="2727600" cy="2730300"/>
          </a:xfrm>
          <a:prstGeom prst="ellipse">
            <a:avLst/>
          </a:prstGeom>
          <a:noFill/>
          <a:ln>
            <a:noFill/>
          </a:ln>
          <a:effectLst>
            <a:outerShdw blurRad="657225" algn="bl" rotWithShape="0">
              <a:schemeClr val="accent2">
                <a:alpha val="40000"/>
              </a:schemeClr>
            </a:outerShdw>
          </a:effectLst>
        </p:spPr>
      </p:pic>
      <p:sp>
        <p:nvSpPr>
          <p:cNvPr id="2775" name="Google Shape;2775;p36"/>
          <p:cNvSpPr/>
          <p:nvPr/>
        </p:nvSpPr>
        <p:spPr>
          <a:xfrm>
            <a:off x="-1414555" y="4201465"/>
            <a:ext cx="1994700" cy="681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6" name="Google Shape;2776;p36"/>
          <p:cNvSpPr/>
          <p:nvPr/>
        </p:nvSpPr>
        <p:spPr>
          <a:xfrm>
            <a:off x="-1111455" y="3922165"/>
            <a:ext cx="1994700" cy="681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lt2"/>
              </a:gs>
              <a:gs pos="100000">
                <a:schemeClr val="accent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7" name="Google Shape;2777;p36"/>
          <p:cNvGrpSpPr/>
          <p:nvPr/>
        </p:nvGrpSpPr>
        <p:grpSpPr>
          <a:xfrm rot="10800000">
            <a:off x="7471439" y="3616978"/>
            <a:ext cx="883262" cy="242091"/>
            <a:chOff x="2300350" y="2601250"/>
            <a:chExt cx="2275275" cy="623625"/>
          </a:xfrm>
        </p:grpSpPr>
        <p:sp>
          <p:nvSpPr>
            <p:cNvPr id="2778" name="Google Shape;2778;p36"/>
            <p:cNvSpPr/>
            <p:nvPr/>
          </p:nvSpPr>
          <p:spPr>
            <a:xfrm>
              <a:off x="2300350" y="2601250"/>
              <a:ext cx="392100" cy="623625"/>
            </a:xfrm>
            <a:custGeom>
              <a:avLst/>
              <a:gdLst/>
              <a:ahLst/>
              <a:cxnLst/>
              <a:rect l="l" t="t" r="r" b="b"/>
              <a:pathLst>
                <a:path w="15684" h="24945" extrusionOk="0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36"/>
            <p:cNvSpPr/>
            <p:nvPr/>
          </p:nvSpPr>
          <p:spPr>
            <a:xfrm>
              <a:off x="2680075" y="2601250"/>
              <a:ext cx="389025" cy="623625"/>
            </a:xfrm>
            <a:custGeom>
              <a:avLst/>
              <a:gdLst/>
              <a:ahLst/>
              <a:cxnLst/>
              <a:rect l="l" t="t" r="r" b="b"/>
              <a:pathLst>
                <a:path w="15561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36"/>
            <p:cNvSpPr/>
            <p:nvPr/>
          </p:nvSpPr>
          <p:spPr>
            <a:xfrm>
              <a:off x="30567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36"/>
            <p:cNvSpPr/>
            <p:nvPr/>
          </p:nvSpPr>
          <p:spPr>
            <a:xfrm>
              <a:off x="343335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36"/>
            <p:cNvSpPr/>
            <p:nvPr/>
          </p:nvSpPr>
          <p:spPr>
            <a:xfrm>
              <a:off x="381000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36"/>
            <p:cNvSpPr/>
            <p:nvPr/>
          </p:nvSpPr>
          <p:spPr>
            <a:xfrm>
              <a:off x="41866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4" name="Google Shape;2784;p36"/>
          <p:cNvGrpSpPr/>
          <p:nvPr/>
        </p:nvGrpSpPr>
        <p:grpSpPr>
          <a:xfrm rot="5400000">
            <a:off x="2345200" y="704475"/>
            <a:ext cx="98902" cy="553090"/>
            <a:chOff x="4898850" y="4820550"/>
            <a:chExt cx="98902" cy="553090"/>
          </a:xfrm>
        </p:grpSpPr>
        <p:sp>
          <p:nvSpPr>
            <p:cNvPr id="2785" name="Google Shape;2785;p36"/>
            <p:cNvSpPr/>
            <p:nvPr/>
          </p:nvSpPr>
          <p:spPr>
            <a:xfrm>
              <a:off x="4898850" y="4820550"/>
              <a:ext cx="98902" cy="98902"/>
            </a:xfrm>
            <a:custGeom>
              <a:avLst/>
              <a:gdLst/>
              <a:ahLst/>
              <a:cxnLst/>
              <a:rect l="l" t="t" r="r" b="b"/>
              <a:pathLst>
                <a:path w="3174" h="3174" fill="none" extrusionOk="0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36"/>
            <p:cNvSpPr/>
            <p:nvPr/>
          </p:nvSpPr>
          <p:spPr>
            <a:xfrm>
              <a:off x="4924339" y="4847971"/>
              <a:ext cx="46366" cy="43094"/>
            </a:xfrm>
            <a:custGeom>
              <a:avLst/>
              <a:gdLst/>
              <a:ahLst/>
              <a:cxnLst/>
              <a:rect l="l" t="t" r="r" b="b"/>
              <a:pathLst>
                <a:path w="1488" h="1383" extrusionOk="0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36"/>
            <p:cNvSpPr/>
            <p:nvPr/>
          </p:nvSpPr>
          <p:spPr>
            <a:xfrm>
              <a:off x="4901935" y="5281687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36"/>
            <p:cNvSpPr/>
            <p:nvPr/>
          </p:nvSpPr>
          <p:spPr>
            <a:xfrm>
              <a:off x="4925866" y="5306428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6"/>
            <p:cNvSpPr/>
            <p:nvPr/>
          </p:nvSpPr>
          <p:spPr>
            <a:xfrm>
              <a:off x="4942100" y="4917862"/>
              <a:ext cx="31" cy="358465"/>
            </a:xfrm>
            <a:custGeom>
              <a:avLst/>
              <a:gdLst/>
              <a:ahLst/>
              <a:cxnLst/>
              <a:rect l="l" t="t" r="r" b="b"/>
              <a:pathLst>
                <a:path w="1" h="11504" fill="none" extrusionOk="0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0" name="Google Shape;2790;p36"/>
          <p:cNvGrpSpPr/>
          <p:nvPr/>
        </p:nvGrpSpPr>
        <p:grpSpPr>
          <a:xfrm>
            <a:off x="2596239" y="3820728"/>
            <a:ext cx="883262" cy="242091"/>
            <a:chOff x="2300350" y="2601250"/>
            <a:chExt cx="2275275" cy="623625"/>
          </a:xfrm>
        </p:grpSpPr>
        <p:sp>
          <p:nvSpPr>
            <p:cNvPr id="2791" name="Google Shape;2791;p36"/>
            <p:cNvSpPr/>
            <p:nvPr/>
          </p:nvSpPr>
          <p:spPr>
            <a:xfrm>
              <a:off x="2300350" y="2601250"/>
              <a:ext cx="392100" cy="623625"/>
            </a:xfrm>
            <a:custGeom>
              <a:avLst/>
              <a:gdLst/>
              <a:ahLst/>
              <a:cxnLst/>
              <a:rect l="l" t="t" r="r" b="b"/>
              <a:pathLst>
                <a:path w="15684" h="24945" extrusionOk="0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6"/>
            <p:cNvSpPr/>
            <p:nvPr/>
          </p:nvSpPr>
          <p:spPr>
            <a:xfrm>
              <a:off x="2680075" y="2601250"/>
              <a:ext cx="389025" cy="623625"/>
            </a:xfrm>
            <a:custGeom>
              <a:avLst/>
              <a:gdLst/>
              <a:ahLst/>
              <a:cxnLst/>
              <a:rect l="l" t="t" r="r" b="b"/>
              <a:pathLst>
                <a:path w="15561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6"/>
            <p:cNvSpPr/>
            <p:nvPr/>
          </p:nvSpPr>
          <p:spPr>
            <a:xfrm>
              <a:off x="30567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6"/>
            <p:cNvSpPr/>
            <p:nvPr/>
          </p:nvSpPr>
          <p:spPr>
            <a:xfrm>
              <a:off x="343335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6"/>
            <p:cNvSpPr/>
            <p:nvPr/>
          </p:nvSpPr>
          <p:spPr>
            <a:xfrm>
              <a:off x="381000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36"/>
            <p:cNvSpPr/>
            <p:nvPr/>
          </p:nvSpPr>
          <p:spPr>
            <a:xfrm>
              <a:off x="41866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7" name="Google Shape;2797;p36"/>
          <p:cNvGrpSpPr/>
          <p:nvPr/>
        </p:nvGrpSpPr>
        <p:grpSpPr>
          <a:xfrm>
            <a:off x="4762192" y="4297866"/>
            <a:ext cx="1105976" cy="133969"/>
            <a:chOff x="8183182" y="663852"/>
            <a:chExt cx="1475028" cy="178673"/>
          </a:xfrm>
        </p:grpSpPr>
        <p:grpSp>
          <p:nvGrpSpPr>
            <p:cNvPr id="2798" name="Google Shape;2798;p36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2799" name="Google Shape;2799;p36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36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36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36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36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36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36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36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36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36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9" name="Google Shape;2809;p36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2810" name="Google Shape;2810;p36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36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36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36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36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36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36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36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36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36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741;p35">
            <a:extLst>
              <a:ext uri="{FF2B5EF4-FFF2-40B4-BE49-F238E27FC236}">
                <a16:creationId xmlns:a16="http://schemas.microsoft.com/office/drawing/2014/main" id="{A849DE48-70A6-12A5-2371-7AC5CEB40C0F}"/>
              </a:ext>
            </a:extLst>
          </p:cNvPr>
          <p:cNvSpPr/>
          <p:nvPr/>
        </p:nvSpPr>
        <p:spPr>
          <a:xfrm>
            <a:off x="4556100" y="3360632"/>
            <a:ext cx="2360400" cy="489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lt2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2741;p35">
            <a:extLst>
              <a:ext uri="{FF2B5EF4-FFF2-40B4-BE49-F238E27FC236}">
                <a16:creationId xmlns:a16="http://schemas.microsoft.com/office/drawing/2014/main" id="{81EAFD7E-0671-5C95-B7F4-08AB3E435D25}"/>
              </a:ext>
            </a:extLst>
          </p:cNvPr>
          <p:cNvSpPr/>
          <p:nvPr/>
        </p:nvSpPr>
        <p:spPr>
          <a:xfrm>
            <a:off x="1877400" y="3360631"/>
            <a:ext cx="2360400" cy="489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lt2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" name="Google Shape;2741;p35">
            <a:extLst>
              <a:ext uri="{FF2B5EF4-FFF2-40B4-BE49-F238E27FC236}">
                <a16:creationId xmlns:a16="http://schemas.microsoft.com/office/drawing/2014/main" id="{313B3D74-4EAE-9ABF-950F-2A25012D7715}"/>
              </a:ext>
            </a:extLst>
          </p:cNvPr>
          <p:cNvSpPr/>
          <p:nvPr/>
        </p:nvSpPr>
        <p:spPr>
          <a:xfrm>
            <a:off x="713100" y="2012985"/>
            <a:ext cx="2360400" cy="489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lt2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5" name="Google Shape;2741;p35">
            <a:extLst>
              <a:ext uri="{FF2B5EF4-FFF2-40B4-BE49-F238E27FC236}">
                <a16:creationId xmlns:a16="http://schemas.microsoft.com/office/drawing/2014/main" id="{94A31C45-EF88-9BC5-9FA6-B03527108E89}"/>
              </a:ext>
            </a:extLst>
          </p:cNvPr>
          <p:cNvSpPr/>
          <p:nvPr/>
        </p:nvSpPr>
        <p:spPr>
          <a:xfrm>
            <a:off x="3391800" y="2020173"/>
            <a:ext cx="2360400" cy="489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lt2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41" name="Google Shape;2741;p35"/>
          <p:cNvSpPr/>
          <p:nvPr/>
        </p:nvSpPr>
        <p:spPr>
          <a:xfrm>
            <a:off x="6070500" y="2001020"/>
            <a:ext cx="2360400" cy="489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lt2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43" name="Google Shape;2743;p35"/>
          <p:cNvSpPr txBox="1">
            <a:spLocks noGrp="1"/>
          </p:cNvSpPr>
          <p:nvPr>
            <p:ph type="title"/>
          </p:nvPr>
        </p:nvSpPr>
        <p:spPr>
          <a:xfrm>
            <a:off x="713100" y="539400"/>
            <a:ext cx="7717800" cy="572700"/>
          </a:xfrm>
          <a:prstGeom prst="rect">
            <a:avLst/>
          </a:prstGeom>
          <a:effectLst>
            <a:outerShdw blurRad="142875" algn="bl" rotWithShape="0">
              <a:schemeClr val="accent2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TABLA DE </a:t>
            </a:r>
            <a:r>
              <a:rPr lang="en" sz="3200" dirty="0">
                <a:solidFill>
                  <a:schemeClr val="accent2"/>
                </a:solidFill>
              </a:rPr>
              <a:t>CONTENIDOS</a:t>
            </a:r>
            <a:endParaRPr sz="3200" dirty="0">
              <a:solidFill>
                <a:schemeClr val="accent2"/>
              </a:solidFill>
            </a:endParaRPr>
          </a:p>
        </p:txBody>
      </p:sp>
      <p:sp>
        <p:nvSpPr>
          <p:cNvPr id="2746" name="Google Shape;2746;p35"/>
          <p:cNvSpPr txBox="1">
            <a:spLocks noGrp="1"/>
          </p:cNvSpPr>
          <p:nvPr>
            <p:ph type="title" idx="3"/>
          </p:nvPr>
        </p:nvSpPr>
        <p:spPr>
          <a:xfrm>
            <a:off x="776550" y="1516220"/>
            <a:ext cx="223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747" name="Google Shape;2747;p35"/>
          <p:cNvSpPr txBox="1">
            <a:spLocks noGrp="1"/>
          </p:cNvSpPr>
          <p:nvPr>
            <p:ph type="title" idx="4"/>
          </p:nvPr>
        </p:nvSpPr>
        <p:spPr>
          <a:xfrm>
            <a:off x="792450" y="2127785"/>
            <a:ext cx="22017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tx1"/>
                </a:solidFill>
              </a:rPr>
              <a:t>PANORAMA GENERAL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749" name="Google Shape;2749;p35"/>
          <p:cNvSpPr txBox="1">
            <a:spLocks noGrp="1"/>
          </p:cNvSpPr>
          <p:nvPr>
            <p:ph type="title" idx="6"/>
          </p:nvPr>
        </p:nvSpPr>
        <p:spPr>
          <a:xfrm>
            <a:off x="3471150" y="1516220"/>
            <a:ext cx="2201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750" name="Google Shape;2750;p35"/>
          <p:cNvSpPr txBox="1">
            <a:spLocks noGrp="1"/>
          </p:cNvSpPr>
          <p:nvPr>
            <p:ph type="title" idx="7"/>
          </p:nvPr>
        </p:nvSpPr>
        <p:spPr>
          <a:xfrm>
            <a:off x="3814393" y="2127785"/>
            <a:ext cx="1547013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dirty="0">
                <a:solidFill>
                  <a:schemeClr val="tx1"/>
                </a:solidFill>
              </a:rPr>
              <a:t>ORGANIZACIÓN DEL PERSONAL</a:t>
            </a:r>
          </a:p>
        </p:txBody>
      </p:sp>
      <p:sp>
        <p:nvSpPr>
          <p:cNvPr id="2752" name="Google Shape;2752;p35"/>
          <p:cNvSpPr txBox="1">
            <a:spLocks noGrp="1"/>
          </p:cNvSpPr>
          <p:nvPr>
            <p:ph type="title" idx="9"/>
          </p:nvPr>
        </p:nvSpPr>
        <p:spPr>
          <a:xfrm>
            <a:off x="6149850" y="1516220"/>
            <a:ext cx="2201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753" name="Google Shape;2753;p35"/>
          <p:cNvSpPr txBox="1">
            <a:spLocks noGrp="1"/>
          </p:cNvSpPr>
          <p:nvPr>
            <p:ph type="title" idx="13"/>
          </p:nvPr>
        </p:nvSpPr>
        <p:spPr>
          <a:xfrm>
            <a:off x="6194925" y="2120597"/>
            <a:ext cx="211155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>
                <a:solidFill>
                  <a:schemeClr val="tx1"/>
                </a:solidFill>
              </a:rPr>
              <a:t>PLANIFICACIÓN DEL PROYECTO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2755" name="Google Shape;2755;p35"/>
          <p:cNvSpPr txBox="1">
            <a:spLocks noGrp="1"/>
          </p:cNvSpPr>
          <p:nvPr>
            <p:ph type="title" idx="15"/>
          </p:nvPr>
        </p:nvSpPr>
        <p:spPr>
          <a:xfrm>
            <a:off x="1940850" y="2878611"/>
            <a:ext cx="2233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756" name="Google Shape;2756;p35"/>
          <p:cNvSpPr txBox="1">
            <a:spLocks noGrp="1"/>
          </p:cNvSpPr>
          <p:nvPr>
            <p:ph type="title" idx="16"/>
          </p:nvPr>
        </p:nvSpPr>
        <p:spPr>
          <a:xfrm>
            <a:off x="1972650" y="3468243"/>
            <a:ext cx="22017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dirty="0">
                <a:solidFill>
                  <a:schemeClr val="tx1"/>
                </a:solidFill>
              </a:rPr>
              <a:t>PLANIFICACIÓN DE LOS RECURSOS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2758" name="Google Shape;2758;p35"/>
          <p:cNvSpPr txBox="1">
            <a:spLocks noGrp="1"/>
          </p:cNvSpPr>
          <p:nvPr>
            <p:ph type="title" idx="18"/>
          </p:nvPr>
        </p:nvSpPr>
        <p:spPr>
          <a:xfrm>
            <a:off x="4635450" y="2878611"/>
            <a:ext cx="22017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759" name="Google Shape;2759;p35"/>
          <p:cNvSpPr txBox="1">
            <a:spLocks noGrp="1"/>
          </p:cNvSpPr>
          <p:nvPr>
            <p:ph type="title" idx="19"/>
          </p:nvPr>
        </p:nvSpPr>
        <p:spPr>
          <a:xfrm>
            <a:off x="4651350" y="3474977"/>
            <a:ext cx="22017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tx1"/>
                </a:solidFill>
              </a:rPr>
              <a:t>CONCLUSIÓN</a:t>
            </a:r>
            <a:endParaRPr sz="1400" dirty="0">
              <a:solidFill>
                <a:schemeClr val="tx1"/>
              </a:solidFill>
            </a:endParaRPr>
          </a:p>
        </p:txBody>
      </p:sp>
      <p:grpSp>
        <p:nvGrpSpPr>
          <p:cNvPr id="2762" name="Google Shape;2762;p35"/>
          <p:cNvGrpSpPr/>
          <p:nvPr/>
        </p:nvGrpSpPr>
        <p:grpSpPr>
          <a:xfrm>
            <a:off x="7812807" y="997962"/>
            <a:ext cx="1520982" cy="302065"/>
            <a:chOff x="5642557" y="-150670"/>
            <a:chExt cx="1520982" cy="302065"/>
          </a:xfrm>
        </p:grpSpPr>
        <p:sp>
          <p:nvSpPr>
            <p:cNvPr id="2763" name="Google Shape;2763;p35"/>
            <p:cNvSpPr/>
            <p:nvPr/>
          </p:nvSpPr>
          <p:spPr>
            <a:xfrm>
              <a:off x="5736006" y="-104304"/>
              <a:ext cx="1335611" cy="209364"/>
            </a:xfrm>
            <a:custGeom>
              <a:avLst/>
              <a:gdLst/>
              <a:ahLst/>
              <a:cxnLst/>
              <a:rect l="l" t="t" r="r" b="b"/>
              <a:pathLst>
                <a:path w="42863" h="6719" fill="none" extrusionOk="0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5"/>
            <p:cNvSpPr/>
            <p:nvPr/>
          </p:nvSpPr>
          <p:spPr>
            <a:xfrm>
              <a:off x="7071586" y="59442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5"/>
            <p:cNvSpPr/>
            <p:nvPr/>
          </p:nvSpPr>
          <p:spPr>
            <a:xfrm>
              <a:off x="7095517" y="84152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5"/>
            <p:cNvSpPr/>
            <p:nvPr/>
          </p:nvSpPr>
          <p:spPr>
            <a:xfrm>
              <a:off x="5642557" y="-150670"/>
              <a:ext cx="91953" cy="92732"/>
            </a:xfrm>
            <a:custGeom>
              <a:avLst/>
              <a:gdLst/>
              <a:ahLst/>
              <a:cxnLst/>
              <a:rect l="l" t="t" r="r" b="b"/>
              <a:pathLst>
                <a:path w="2951" h="2976" fill="none" extrusionOk="0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5"/>
            <p:cNvSpPr/>
            <p:nvPr/>
          </p:nvSpPr>
          <p:spPr>
            <a:xfrm>
              <a:off x="5666488" y="-125929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7" name="Google Shape;4467;p67"/>
          <p:cNvSpPr txBox="1">
            <a:spLocks noGrp="1"/>
          </p:cNvSpPr>
          <p:nvPr>
            <p:ph type="title"/>
          </p:nvPr>
        </p:nvSpPr>
        <p:spPr>
          <a:xfrm>
            <a:off x="4433199" y="1945637"/>
            <a:ext cx="4079061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2"/>
                </a:solidFill>
              </a:rPr>
              <a:t>01. PANORAMA GENERAL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4468" name="Google Shape;4468;p67"/>
          <p:cNvSpPr txBox="1">
            <a:spLocks noGrp="1"/>
          </p:cNvSpPr>
          <p:nvPr>
            <p:ph type="subTitle" idx="1"/>
          </p:nvPr>
        </p:nvSpPr>
        <p:spPr>
          <a:xfrm>
            <a:off x="4296322" y="2683704"/>
            <a:ext cx="4415122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es-CL" dirty="0"/>
              <a:t>Lanzamiento de LEGO MINDSTORM EDUCACION EV3.</a:t>
            </a:r>
            <a:endParaRPr dirty="0"/>
          </a:p>
        </p:txBody>
      </p:sp>
      <p:grpSp>
        <p:nvGrpSpPr>
          <p:cNvPr id="4469" name="Google Shape;4469;p67"/>
          <p:cNvGrpSpPr/>
          <p:nvPr/>
        </p:nvGrpSpPr>
        <p:grpSpPr>
          <a:xfrm>
            <a:off x="1130523" y="1463672"/>
            <a:ext cx="2911863" cy="2399034"/>
            <a:chOff x="1197023" y="1520687"/>
            <a:chExt cx="3150344" cy="2595515"/>
          </a:xfrm>
        </p:grpSpPr>
        <p:sp>
          <p:nvSpPr>
            <p:cNvPr id="4470" name="Google Shape;4470;p67"/>
            <p:cNvSpPr/>
            <p:nvPr/>
          </p:nvSpPr>
          <p:spPr>
            <a:xfrm>
              <a:off x="2395534" y="3572052"/>
              <a:ext cx="753939" cy="429086"/>
            </a:xfrm>
            <a:custGeom>
              <a:avLst/>
              <a:gdLst/>
              <a:ahLst/>
              <a:cxnLst/>
              <a:rect l="l" t="t" r="r" b="b"/>
              <a:pathLst>
                <a:path w="29834" h="17416" extrusionOk="0">
                  <a:moveTo>
                    <a:pt x="2511" y="0"/>
                  </a:moveTo>
                  <a:lnTo>
                    <a:pt x="0" y="17416"/>
                  </a:lnTo>
                  <a:lnTo>
                    <a:pt x="29833" y="17416"/>
                  </a:lnTo>
                  <a:lnTo>
                    <a:pt x="2700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67"/>
            <p:cNvSpPr/>
            <p:nvPr/>
          </p:nvSpPr>
          <p:spPr>
            <a:xfrm>
              <a:off x="2133633" y="4054309"/>
              <a:ext cx="1277103" cy="61893"/>
            </a:xfrm>
            <a:custGeom>
              <a:avLst/>
              <a:gdLst/>
              <a:ahLst/>
              <a:cxnLst/>
              <a:rect l="l" t="t" r="r" b="b"/>
              <a:pathLst>
                <a:path w="50536" h="1256" extrusionOk="0">
                  <a:moveTo>
                    <a:pt x="1" y="1"/>
                  </a:moveTo>
                  <a:lnTo>
                    <a:pt x="1" y="1256"/>
                  </a:lnTo>
                  <a:lnTo>
                    <a:pt x="50536" y="1256"/>
                  </a:lnTo>
                  <a:lnTo>
                    <a:pt x="5053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67"/>
            <p:cNvSpPr/>
            <p:nvPr/>
          </p:nvSpPr>
          <p:spPr>
            <a:xfrm>
              <a:off x="2133641" y="3992441"/>
              <a:ext cx="1277103" cy="61889"/>
            </a:xfrm>
            <a:custGeom>
              <a:avLst/>
              <a:gdLst/>
              <a:ahLst/>
              <a:cxnLst/>
              <a:rect l="l" t="t" r="r" b="b"/>
              <a:pathLst>
                <a:path w="50536" h="2512" extrusionOk="0">
                  <a:moveTo>
                    <a:pt x="10363" y="1"/>
                  </a:moveTo>
                  <a:lnTo>
                    <a:pt x="1" y="2512"/>
                  </a:lnTo>
                  <a:lnTo>
                    <a:pt x="50536" y="2512"/>
                  </a:lnTo>
                  <a:lnTo>
                    <a:pt x="401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67"/>
            <p:cNvSpPr/>
            <p:nvPr/>
          </p:nvSpPr>
          <p:spPr>
            <a:xfrm>
              <a:off x="1197023" y="3342369"/>
              <a:ext cx="3150344" cy="275028"/>
            </a:xfrm>
            <a:custGeom>
              <a:avLst/>
              <a:gdLst/>
              <a:ahLst/>
              <a:cxnLst/>
              <a:rect l="l" t="t" r="r" b="b"/>
              <a:pathLst>
                <a:path w="116524" h="11163" extrusionOk="0">
                  <a:moveTo>
                    <a:pt x="0" y="1"/>
                  </a:moveTo>
                  <a:lnTo>
                    <a:pt x="0" y="6369"/>
                  </a:lnTo>
                  <a:cubicBezTo>
                    <a:pt x="0" y="9017"/>
                    <a:pt x="2169" y="11162"/>
                    <a:pt x="4816" y="11162"/>
                  </a:cubicBezTo>
                  <a:lnTo>
                    <a:pt x="111707" y="11162"/>
                  </a:lnTo>
                  <a:cubicBezTo>
                    <a:pt x="114355" y="11162"/>
                    <a:pt x="116523" y="9017"/>
                    <a:pt x="116523" y="6369"/>
                  </a:cubicBezTo>
                  <a:lnTo>
                    <a:pt x="1165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67"/>
            <p:cNvSpPr/>
            <p:nvPr/>
          </p:nvSpPr>
          <p:spPr>
            <a:xfrm>
              <a:off x="1197023" y="1520687"/>
              <a:ext cx="3150344" cy="1830275"/>
            </a:xfrm>
            <a:custGeom>
              <a:avLst/>
              <a:gdLst/>
              <a:ahLst/>
              <a:cxnLst/>
              <a:rect l="l" t="t" r="r" b="b"/>
              <a:pathLst>
                <a:path w="116524" h="65258" extrusionOk="0">
                  <a:moveTo>
                    <a:pt x="112209" y="3766"/>
                  </a:moveTo>
                  <a:lnTo>
                    <a:pt x="112209" y="61218"/>
                  </a:lnTo>
                  <a:lnTo>
                    <a:pt x="4314" y="61218"/>
                  </a:lnTo>
                  <a:lnTo>
                    <a:pt x="4314" y="3766"/>
                  </a:lnTo>
                  <a:close/>
                  <a:moveTo>
                    <a:pt x="4839" y="0"/>
                  </a:moveTo>
                  <a:cubicBezTo>
                    <a:pt x="2169" y="0"/>
                    <a:pt x="0" y="2169"/>
                    <a:pt x="0" y="4839"/>
                  </a:cubicBezTo>
                  <a:lnTo>
                    <a:pt x="0" y="65258"/>
                  </a:lnTo>
                  <a:lnTo>
                    <a:pt x="116523" y="65258"/>
                  </a:lnTo>
                  <a:lnTo>
                    <a:pt x="116523" y="4839"/>
                  </a:lnTo>
                  <a:cubicBezTo>
                    <a:pt x="116523" y="2169"/>
                    <a:pt x="114355" y="0"/>
                    <a:pt x="111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67"/>
            <p:cNvSpPr/>
            <p:nvPr/>
          </p:nvSpPr>
          <p:spPr>
            <a:xfrm>
              <a:off x="2715111" y="3421323"/>
              <a:ext cx="114807" cy="112495"/>
            </a:xfrm>
            <a:custGeom>
              <a:avLst/>
              <a:gdLst/>
              <a:ahLst/>
              <a:cxnLst/>
              <a:rect l="l" t="t" r="r" b="b"/>
              <a:pathLst>
                <a:path w="4543" h="4566" extrusionOk="0">
                  <a:moveTo>
                    <a:pt x="2260" y="1"/>
                  </a:moveTo>
                  <a:cubicBezTo>
                    <a:pt x="1005" y="1"/>
                    <a:pt x="1" y="1028"/>
                    <a:pt x="1" y="2283"/>
                  </a:cubicBezTo>
                  <a:cubicBezTo>
                    <a:pt x="1" y="3539"/>
                    <a:pt x="1005" y="4566"/>
                    <a:pt x="2260" y="4566"/>
                  </a:cubicBezTo>
                  <a:cubicBezTo>
                    <a:pt x="3516" y="4566"/>
                    <a:pt x="4543" y="3539"/>
                    <a:pt x="4543" y="2283"/>
                  </a:cubicBezTo>
                  <a:cubicBezTo>
                    <a:pt x="4543" y="1028"/>
                    <a:pt x="3516" y="1"/>
                    <a:pt x="22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7" name="Google Shape;4477;p67"/>
          <p:cNvGrpSpPr/>
          <p:nvPr/>
        </p:nvGrpSpPr>
        <p:grpSpPr>
          <a:xfrm>
            <a:off x="1812692" y="4302083"/>
            <a:ext cx="1105976" cy="133969"/>
            <a:chOff x="8183182" y="663852"/>
            <a:chExt cx="1475028" cy="178673"/>
          </a:xfrm>
        </p:grpSpPr>
        <p:grpSp>
          <p:nvGrpSpPr>
            <p:cNvPr id="4478" name="Google Shape;4478;p67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4479" name="Google Shape;4479;p67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67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67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67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67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67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67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67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67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67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89" name="Google Shape;4489;p67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4490" name="Google Shape;4490;p67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67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67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67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67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67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67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67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67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9" name="Google Shape;4499;p67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500" name="Google Shape;4500;p67"/>
          <p:cNvGrpSpPr/>
          <p:nvPr/>
        </p:nvGrpSpPr>
        <p:grpSpPr>
          <a:xfrm>
            <a:off x="6359589" y="3754153"/>
            <a:ext cx="883262" cy="242091"/>
            <a:chOff x="2300350" y="2601250"/>
            <a:chExt cx="2275275" cy="623625"/>
          </a:xfrm>
        </p:grpSpPr>
        <p:sp>
          <p:nvSpPr>
            <p:cNvPr id="4501" name="Google Shape;4501;p67"/>
            <p:cNvSpPr/>
            <p:nvPr/>
          </p:nvSpPr>
          <p:spPr>
            <a:xfrm>
              <a:off x="2300350" y="2601250"/>
              <a:ext cx="392100" cy="623625"/>
            </a:xfrm>
            <a:custGeom>
              <a:avLst/>
              <a:gdLst/>
              <a:ahLst/>
              <a:cxnLst/>
              <a:rect l="l" t="t" r="r" b="b"/>
              <a:pathLst>
                <a:path w="15684" h="24945" extrusionOk="0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67"/>
            <p:cNvSpPr/>
            <p:nvPr/>
          </p:nvSpPr>
          <p:spPr>
            <a:xfrm>
              <a:off x="2680075" y="2601250"/>
              <a:ext cx="389025" cy="623625"/>
            </a:xfrm>
            <a:custGeom>
              <a:avLst/>
              <a:gdLst/>
              <a:ahLst/>
              <a:cxnLst/>
              <a:rect l="l" t="t" r="r" b="b"/>
              <a:pathLst>
                <a:path w="15561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67"/>
            <p:cNvSpPr/>
            <p:nvPr/>
          </p:nvSpPr>
          <p:spPr>
            <a:xfrm>
              <a:off x="30567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67"/>
            <p:cNvSpPr/>
            <p:nvPr/>
          </p:nvSpPr>
          <p:spPr>
            <a:xfrm>
              <a:off x="343335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67"/>
            <p:cNvSpPr/>
            <p:nvPr/>
          </p:nvSpPr>
          <p:spPr>
            <a:xfrm>
              <a:off x="381000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67"/>
            <p:cNvSpPr/>
            <p:nvPr/>
          </p:nvSpPr>
          <p:spPr>
            <a:xfrm>
              <a:off x="41866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7" name="Google Shape;4507;p67"/>
          <p:cNvGrpSpPr/>
          <p:nvPr/>
        </p:nvGrpSpPr>
        <p:grpSpPr>
          <a:xfrm>
            <a:off x="8419792" y="3307266"/>
            <a:ext cx="1105976" cy="133969"/>
            <a:chOff x="8183182" y="663852"/>
            <a:chExt cx="1475028" cy="178673"/>
          </a:xfrm>
        </p:grpSpPr>
        <p:grpSp>
          <p:nvGrpSpPr>
            <p:cNvPr id="4508" name="Google Shape;4508;p67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4509" name="Google Shape;4509;p67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67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67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67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67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67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67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67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67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67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19" name="Google Shape;4519;p67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4520" name="Google Shape;4520;p67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67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67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3" name="Google Shape;4523;p67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4" name="Google Shape;4524;p67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67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67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67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67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9" name="Google Shape;4529;p67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4A53781D-BDFA-ED7D-A0E1-F765494F8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857" y="1557438"/>
            <a:ext cx="2707329" cy="152497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3" name="Google Shape;4013;p59"/>
          <p:cNvSpPr/>
          <p:nvPr/>
        </p:nvSpPr>
        <p:spPr>
          <a:xfrm>
            <a:off x="871183" y="2511495"/>
            <a:ext cx="2195100" cy="3999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tx1"/>
                </a:solidFill>
                <a:latin typeface="Exo"/>
                <a:ea typeface="Exo"/>
                <a:cs typeface="Exo"/>
                <a:sym typeface="Exo"/>
              </a:rPr>
              <a:t>GENERALES</a:t>
            </a:r>
            <a:endParaRPr sz="1800" b="1" dirty="0">
              <a:solidFill>
                <a:schemeClr val="tx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014" name="Google Shape;4014;p59"/>
          <p:cNvSpPr txBox="1"/>
          <p:nvPr/>
        </p:nvSpPr>
        <p:spPr>
          <a:xfrm>
            <a:off x="891138" y="2712498"/>
            <a:ext cx="2304168" cy="100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Desarrollar y construir un robot EV3</a:t>
            </a:r>
            <a:endParaRPr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sp>
        <p:nvSpPr>
          <p:cNvPr id="4017" name="Google Shape;4017;p59"/>
          <p:cNvSpPr/>
          <p:nvPr/>
        </p:nvSpPr>
        <p:spPr>
          <a:xfrm>
            <a:off x="6072158" y="3003162"/>
            <a:ext cx="2195100" cy="3999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tx1"/>
                </a:solidFill>
                <a:latin typeface="Exo"/>
                <a:ea typeface="Exo"/>
                <a:cs typeface="Exo"/>
                <a:sym typeface="Exo"/>
              </a:rPr>
              <a:t>ESPECÍFICOS</a:t>
            </a:r>
            <a:endParaRPr sz="1800" b="1" dirty="0">
              <a:solidFill>
                <a:schemeClr val="tx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018" name="Google Shape;4018;p59"/>
          <p:cNvSpPr txBox="1"/>
          <p:nvPr/>
        </p:nvSpPr>
        <p:spPr>
          <a:xfrm>
            <a:off x="6072158" y="3721001"/>
            <a:ext cx="2485992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Estudiar librería </a:t>
            </a:r>
            <a:r>
              <a:rPr lang="es-ES" dirty="0" err="1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Tkinter</a:t>
            </a:r>
            <a:r>
              <a:rPr lang="es-ES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Crear interfaz gráfica.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lt1"/>
                </a:solidFill>
                <a:latin typeface="PT Sans"/>
                <a:ea typeface="PT Sans"/>
                <a:cs typeface="PT Sans"/>
                <a:sym typeface="PT Sans"/>
              </a:rPr>
              <a:t>Aplicar contenidos vistos en Mecánica clásica.</a:t>
            </a:r>
            <a:endParaRPr dirty="0">
              <a:solidFill>
                <a:schemeClr val="lt1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  <p:cxnSp>
        <p:nvCxnSpPr>
          <p:cNvPr id="4019" name="Google Shape;4019;p59"/>
          <p:cNvCxnSpPr>
            <a:cxnSpLocks/>
          </p:cNvCxnSpPr>
          <p:nvPr/>
        </p:nvCxnSpPr>
        <p:spPr>
          <a:xfrm rot="5400000">
            <a:off x="2237071" y="177021"/>
            <a:ext cx="2068773" cy="2597671"/>
          </a:xfrm>
          <a:prstGeom prst="bentConnector3">
            <a:avLst>
              <a:gd name="adj1" fmla="val 73959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20" name="Google Shape;4020;p59"/>
          <p:cNvCxnSpPr>
            <a:cxnSpLocks/>
            <a:stCxn id="4012" idx="2"/>
            <a:endCxn id="4017" idx="0"/>
          </p:cNvCxnSpPr>
          <p:nvPr/>
        </p:nvCxnSpPr>
        <p:spPr>
          <a:xfrm rot="16200000" flipH="1">
            <a:off x="4813380" y="646833"/>
            <a:ext cx="2111503" cy="2601154"/>
          </a:xfrm>
          <a:prstGeom prst="bentConnector3">
            <a:avLst>
              <a:gd name="adj1" fmla="val 71450"/>
            </a:avLst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022" name="Google Shape;4022;p59"/>
          <p:cNvGrpSpPr/>
          <p:nvPr/>
        </p:nvGrpSpPr>
        <p:grpSpPr>
          <a:xfrm rot="5400000">
            <a:off x="7120250" y="1615250"/>
            <a:ext cx="98902" cy="553090"/>
            <a:chOff x="4898850" y="4820550"/>
            <a:chExt cx="98902" cy="553090"/>
          </a:xfrm>
        </p:grpSpPr>
        <p:sp>
          <p:nvSpPr>
            <p:cNvPr id="4023" name="Google Shape;4023;p59"/>
            <p:cNvSpPr/>
            <p:nvPr/>
          </p:nvSpPr>
          <p:spPr>
            <a:xfrm>
              <a:off x="4898850" y="4820550"/>
              <a:ext cx="98902" cy="98902"/>
            </a:xfrm>
            <a:custGeom>
              <a:avLst/>
              <a:gdLst/>
              <a:ahLst/>
              <a:cxnLst/>
              <a:rect l="l" t="t" r="r" b="b"/>
              <a:pathLst>
                <a:path w="3174" h="3174" fill="none" extrusionOk="0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59"/>
            <p:cNvSpPr/>
            <p:nvPr/>
          </p:nvSpPr>
          <p:spPr>
            <a:xfrm>
              <a:off x="4924339" y="4847971"/>
              <a:ext cx="46366" cy="43094"/>
            </a:xfrm>
            <a:custGeom>
              <a:avLst/>
              <a:gdLst/>
              <a:ahLst/>
              <a:cxnLst/>
              <a:rect l="l" t="t" r="r" b="b"/>
              <a:pathLst>
                <a:path w="1488" h="1383" extrusionOk="0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59"/>
            <p:cNvSpPr/>
            <p:nvPr/>
          </p:nvSpPr>
          <p:spPr>
            <a:xfrm>
              <a:off x="4901935" y="5281687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59"/>
            <p:cNvSpPr/>
            <p:nvPr/>
          </p:nvSpPr>
          <p:spPr>
            <a:xfrm>
              <a:off x="4925866" y="5306428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59"/>
            <p:cNvSpPr/>
            <p:nvPr/>
          </p:nvSpPr>
          <p:spPr>
            <a:xfrm>
              <a:off x="4942100" y="4917862"/>
              <a:ext cx="31" cy="358465"/>
            </a:xfrm>
            <a:custGeom>
              <a:avLst/>
              <a:gdLst/>
              <a:ahLst/>
              <a:cxnLst/>
              <a:rect l="l" t="t" r="r" b="b"/>
              <a:pathLst>
                <a:path w="1" h="11504" fill="none" extrusionOk="0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28" name="Google Shape;4028;p59"/>
          <p:cNvGrpSpPr/>
          <p:nvPr/>
        </p:nvGrpSpPr>
        <p:grpSpPr>
          <a:xfrm rot="10800000">
            <a:off x="1525764" y="1480878"/>
            <a:ext cx="883262" cy="242091"/>
            <a:chOff x="2300350" y="2601250"/>
            <a:chExt cx="2275275" cy="623625"/>
          </a:xfrm>
        </p:grpSpPr>
        <p:sp>
          <p:nvSpPr>
            <p:cNvPr id="4029" name="Google Shape;4029;p59"/>
            <p:cNvSpPr/>
            <p:nvPr/>
          </p:nvSpPr>
          <p:spPr>
            <a:xfrm>
              <a:off x="2300350" y="2601250"/>
              <a:ext cx="392100" cy="623625"/>
            </a:xfrm>
            <a:custGeom>
              <a:avLst/>
              <a:gdLst/>
              <a:ahLst/>
              <a:cxnLst/>
              <a:rect l="l" t="t" r="r" b="b"/>
              <a:pathLst>
                <a:path w="15684" h="24945" extrusionOk="0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59"/>
            <p:cNvSpPr/>
            <p:nvPr/>
          </p:nvSpPr>
          <p:spPr>
            <a:xfrm>
              <a:off x="2680075" y="2601250"/>
              <a:ext cx="389025" cy="623625"/>
            </a:xfrm>
            <a:custGeom>
              <a:avLst/>
              <a:gdLst/>
              <a:ahLst/>
              <a:cxnLst/>
              <a:rect l="l" t="t" r="r" b="b"/>
              <a:pathLst>
                <a:path w="15561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59"/>
            <p:cNvSpPr/>
            <p:nvPr/>
          </p:nvSpPr>
          <p:spPr>
            <a:xfrm>
              <a:off x="30567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59"/>
            <p:cNvSpPr/>
            <p:nvPr/>
          </p:nvSpPr>
          <p:spPr>
            <a:xfrm>
              <a:off x="343335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59"/>
            <p:cNvSpPr/>
            <p:nvPr/>
          </p:nvSpPr>
          <p:spPr>
            <a:xfrm>
              <a:off x="381000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59"/>
            <p:cNvSpPr/>
            <p:nvPr/>
          </p:nvSpPr>
          <p:spPr>
            <a:xfrm>
              <a:off x="41866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5" name="Google Shape;4035;p59"/>
          <p:cNvGrpSpPr/>
          <p:nvPr/>
        </p:nvGrpSpPr>
        <p:grpSpPr>
          <a:xfrm>
            <a:off x="2818167" y="4305992"/>
            <a:ext cx="1105976" cy="133969"/>
            <a:chOff x="8183182" y="663852"/>
            <a:chExt cx="1475028" cy="178673"/>
          </a:xfrm>
        </p:grpSpPr>
        <p:grpSp>
          <p:nvGrpSpPr>
            <p:cNvPr id="4036" name="Google Shape;4036;p59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4037" name="Google Shape;4037;p59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8" name="Google Shape;4038;p59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9" name="Google Shape;4039;p59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0" name="Google Shape;4040;p59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1" name="Google Shape;4041;p59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2" name="Google Shape;4042;p59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3" name="Google Shape;4043;p59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4" name="Google Shape;4044;p59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5" name="Google Shape;4045;p59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6" name="Google Shape;4046;p59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47" name="Google Shape;4047;p59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4048" name="Google Shape;4048;p59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9" name="Google Shape;4049;p59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0" name="Google Shape;4050;p59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1" name="Google Shape;4051;p59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2" name="Google Shape;4052;p59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3" name="Google Shape;4053;p59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4" name="Google Shape;4054;p59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5" name="Google Shape;4055;p59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6" name="Google Shape;4056;p59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7" name="Google Shape;4057;p59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012" name="Google Shape;4012;p59"/>
          <p:cNvSpPr/>
          <p:nvPr/>
        </p:nvSpPr>
        <p:spPr>
          <a:xfrm>
            <a:off x="3420166" y="429959"/>
            <a:ext cx="2296776" cy="4617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tx1"/>
                </a:solidFill>
                <a:latin typeface="Exo"/>
                <a:ea typeface="Exo"/>
                <a:cs typeface="Exo"/>
                <a:sym typeface="Exo"/>
              </a:rPr>
              <a:t>OBJETIVOS</a:t>
            </a:r>
            <a:endParaRPr sz="1800" b="1" dirty="0">
              <a:solidFill>
                <a:schemeClr val="tx1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p37"/>
          <p:cNvSpPr txBox="1">
            <a:spLocks noGrp="1"/>
          </p:cNvSpPr>
          <p:nvPr>
            <p:ph type="title"/>
          </p:nvPr>
        </p:nvSpPr>
        <p:spPr>
          <a:xfrm>
            <a:off x="1595363" y="630469"/>
            <a:ext cx="5513423" cy="12844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2"/>
                </a:solidFill>
              </a:rPr>
              <a:t>RES</a:t>
            </a:r>
            <a:r>
              <a:rPr lang="en" sz="4400" dirty="0">
                <a:solidFill>
                  <a:schemeClr val="bg1"/>
                </a:solidFill>
              </a:rPr>
              <a:t>TRICCIONES</a:t>
            </a:r>
            <a:endParaRPr sz="4400" dirty="0">
              <a:solidFill>
                <a:schemeClr val="bg1"/>
              </a:solidFill>
            </a:endParaRPr>
          </a:p>
        </p:txBody>
      </p:sp>
      <p:grpSp>
        <p:nvGrpSpPr>
          <p:cNvPr id="2826" name="Google Shape;2826;p37"/>
          <p:cNvGrpSpPr/>
          <p:nvPr/>
        </p:nvGrpSpPr>
        <p:grpSpPr>
          <a:xfrm flipH="1">
            <a:off x="4130364" y="3694591"/>
            <a:ext cx="883262" cy="242091"/>
            <a:chOff x="2300350" y="2601250"/>
            <a:chExt cx="2275275" cy="623625"/>
          </a:xfrm>
        </p:grpSpPr>
        <p:sp>
          <p:nvSpPr>
            <p:cNvPr id="2827" name="Google Shape;2827;p37"/>
            <p:cNvSpPr/>
            <p:nvPr/>
          </p:nvSpPr>
          <p:spPr>
            <a:xfrm>
              <a:off x="2300350" y="2601250"/>
              <a:ext cx="392100" cy="623625"/>
            </a:xfrm>
            <a:custGeom>
              <a:avLst/>
              <a:gdLst/>
              <a:ahLst/>
              <a:cxnLst/>
              <a:rect l="l" t="t" r="r" b="b"/>
              <a:pathLst>
                <a:path w="15684" h="24945" extrusionOk="0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7"/>
            <p:cNvSpPr/>
            <p:nvPr/>
          </p:nvSpPr>
          <p:spPr>
            <a:xfrm>
              <a:off x="2680075" y="2601250"/>
              <a:ext cx="389025" cy="623625"/>
            </a:xfrm>
            <a:custGeom>
              <a:avLst/>
              <a:gdLst/>
              <a:ahLst/>
              <a:cxnLst/>
              <a:rect l="l" t="t" r="r" b="b"/>
              <a:pathLst>
                <a:path w="15561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7"/>
            <p:cNvSpPr/>
            <p:nvPr/>
          </p:nvSpPr>
          <p:spPr>
            <a:xfrm>
              <a:off x="30567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7"/>
            <p:cNvSpPr/>
            <p:nvPr/>
          </p:nvSpPr>
          <p:spPr>
            <a:xfrm>
              <a:off x="343335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7"/>
            <p:cNvSpPr/>
            <p:nvPr/>
          </p:nvSpPr>
          <p:spPr>
            <a:xfrm>
              <a:off x="381000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7"/>
            <p:cNvSpPr/>
            <p:nvPr/>
          </p:nvSpPr>
          <p:spPr>
            <a:xfrm>
              <a:off x="41866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3" name="Google Shape;2833;p37"/>
          <p:cNvSpPr/>
          <p:nvPr/>
        </p:nvSpPr>
        <p:spPr>
          <a:xfrm rot="10800000">
            <a:off x="6176787" y="3991639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4" name="Google Shape;2834;p37"/>
          <p:cNvGrpSpPr/>
          <p:nvPr/>
        </p:nvGrpSpPr>
        <p:grpSpPr>
          <a:xfrm>
            <a:off x="6397851" y="1075319"/>
            <a:ext cx="1252897" cy="51000"/>
            <a:chOff x="2915381" y="4104819"/>
            <a:chExt cx="1252897" cy="51000"/>
          </a:xfrm>
        </p:grpSpPr>
        <p:sp>
          <p:nvSpPr>
            <p:cNvPr id="2835" name="Google Shape;2835;p37"/>
            <p:cNvSpPr/>
            <p:nvPr/>
          </p:nvSpPr>
          <p:spPr>
            <a:xfrm>
              <a:off x="2915381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7"/>
            <p:cNvSpPr/>
            <p:nvPr/>
          </p:nvSpPr>
          <p:spPr>
            <a:xfrm>
              <a:off x="3007850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7"/>
            <p:cNvSpPr/>
            <p:nvPr/>
          </p:nvSpPr>
          <p:spPr>
            <a:xfrm>
              <a:off x="3100319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7"/>
            <p:cNvSpPr/>
            <p:nvPr/>
          </p:nvSpPr>
          <p:spPr>
            <a:xfrm>
              <a:off x="3192788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7"/>
            <p:cNvSpPr/>
            <p:nvPr/>
          </p:nvSpPr>
          <p:spPr>
            <a:xfrm>
              <a:off x="328525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7"/>
            <p:cNvSpPr/>
            <p:nvPr/>
          </p:nvSpPr>
          <p:spPr>
            <a:xfrm>
              <a:off x="3377726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7"/>
            <p:cNvSpPr/>
            <p:nvPr/>
          </p:nvSpPr>
          <p:spPr>
            <a:xfrm>
              <a:off x="3470195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7"/>
            <p:cNvSpPr/>
            <p:nvPr/>
          </p:nvSpPr>
          <p:spPr>
            <a:xfrm>
              <a:off x="3562664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7"/>
            <p:cNvSpPr/>
            <p:nvPr/>
          </p:nvSpPr>
          <p:spPr>
            <a:xfrm>
              <a:off x="3655133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7"/>
            <p:cNvSpPr/>
            <p:nvPr/>
          </p:nvSpPr>
          <p:spPr>
            <a:xfrm>
              <a:off x="3747602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7"/>
            <p:cNvSpPr/>
            <p:nvPr/>
          </p:nvSpPr>
          <p:spPr>
            <a:xfrm>
              <a:off x="38400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7"/>
            <p:cNvSpPr/>
            <p:nvPr/>
          </p:nvSpPr>
          <p:spPr>
            <a:xfrm>
              <a:off x="39324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7"/>
            <p:cNvSpPr/>
            <p:nvPr/>
          </p:nvSpPr>
          <p:spPr>
            <a:xfrm>
              <a:off x="40248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7"/>
            <p:cNvSpPr/>
            <p:nvPr/>
          </p:nvSpPr>
          <p:spPr>
            <a:xfrm>
              <a:off x="41172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9" name="Google Shape;2849;p37"/>
          <p:cNvGrpSpPr/>
          <p:nvPr/>
        </p:nvGrpSpPr>
        <p:grpSpPr>
          <a:xfrm rot="5400000">
            <a:off x="7822000" y="3988625"/>
            <a:ext cx="98902" cy="553090"/>
            <a:chOff x="4898850" y="4820550"/>
            <a:chExt cx="98902" cy="553090"/>
          </a:xfrm>
        </p:grpSpPr>
        <p:sp>
          <p:nvSpPr>
            <p:cNvPr id="2850" name="Google Shape;2850;p37"/>
            <p:cNvSpPr/>
            <p:nvPr/>
          </p:nvSpPr>
          <p:spPr>
            <a:xfrm>
              <a:off x="4898850" y="4820550"/>
              <a:ext cx="98902" cy="98902"/>
            </a:xfrm>
            <a:custGeom>
              <a:avLst/>
              <a:gdLst/>
              <a:ahLst/>
              <a:cxnLst/>
              <a:rect l="l" t="t" r="r" b="b"/>
              <a:pathLst>
                <a:path w="3174" h="3174" fill="none" extrusionOk="0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7"/>
            <p:cNvSpPr/>
            <p:nvPr/>
          </p:nvSpPr>
          <p:spPr>
            <a:xfrm>
              <a:off x="4924339" y="4847971"/>
              <a:ext cx="46366" cy="43094"/>
            </a:xfrm>
            <a:custGeom>
              <a:avLst/>
              <a:gdLst/>
              <a:ahLst/>
              <a:cxnLst/>
              <a:rect l="l" t="t" r="r" b="b"/>
              <a:pathLst>
                <a:path w="1488" h="1383" extrusionOk="0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7"/>
            <p:cNvSpPr/>
            <p:nvPr/>
          </p:nvSpPr>
          <p:spPr>
            <a:xfrm>
              <a:off x="4901935" y="5281687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7"/>
            <p:cNvSpPr/>
            <p:nvPr/>
          </p:nvSpPr>
          <p:spPr>
            <a:xfrm>
              <a:off x="4925866" y="5306428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7"/>
            <p:cNvSpPr/>
            <p:nvPr/>
          </p:nvSpPr>
          <p:spPr>
            <a:xfrm>
              <a:off x="4942100" y="4917862"/>
              <a:ext cx="31" cy="358465"/>
            </a:xfrm>
            <a:custGeom>
              <a:avLst/>
              <a:gdLst/>
              <a:ahLst/>
              <a:cxnLst/>
              <a:rect l="l" t="t" r="r" b="b"/>
              <a:pathLst>
                <a:path w="1" h="11504" fill="none" extrusionOk="0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5" name="Google Shape;2855;p37"/>
          <p:cNvGrpSpPr/>
          <p:nvPr/>
        </p:nvGrpSpPr>
        <p:grpSpPr>
          <a:xfrm>
            <a:off x="1632103" y="4389467"/>
            <a:ext cx="1105976" cy="133969"/>
            <a:chOff x="8183182" y="663852"/>
            <a:chExt cx="1475028" cy="178673"/>
          </a:xfrm>
        </p:grpSpPr>
        <p:grpSp>
          <p:nvGrpSpPr>
            <p:cNvPr id="2856" name="Google Shape;2856;p37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2857" name="Google Shape;2857;p37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37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37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37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37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37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37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37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37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37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67" name="Google Shape;2867;p37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2868" name="Google Shape;2868;p37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37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37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37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37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37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37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37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37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37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477791BC-9F58-264C-7439-9C6EBA151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775" y="1644551"/>
            <a:ext cx="5920945" cy="290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73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4" name="Google Shape;2824;p37"/>
          <p:cNvSpPr txBox="1">
            <a:spLocks noGrp="1"/>
          </p:cNvSpPr>
          <p:nvPr>
            <p:ph type="title"/>
          </p:nvPr>
        </p:nvSpPr>
        <p:spPr>
          <a:xfrm>
            <a:off x="1657633" y="1916766"/>
            <a:ext cx="5513423" cy="12844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accent2"/>
                </a:solidFill>
              </a:rPr>
              <a:t>02. ORGANIZACIÓN </a:t>
            </a:r>
            <a:r>
              <a:rPr lang="en" sz="4400" dirty="0">
                <a:solidFill>
                  <a:schemeClr val="bg1"/>
                </a:solidFill>
              </a:rPr>
              <a:t>DEL PERSONAL</a:t>
            </a:r>
            <a:endParaRPr sz="4400" dirty="0">
              <a:solidFill>
                <a:schemeClr val="bg1"/>
              </a:solidFill>
            </a:endParaRPr>
          </a:p>
        </p:txBody>
      </p:sp>
      <p:grpSp>
        <p:nvGrpSpPr>
          <p:cNvPr id="2826" name="Google Shape;2826;p37"/>
          <p:cNvGrpSpPr/>
          <p:nvPr/>
        </p:nvGrpSpPr>
        <p:grpSpPr>
          <a:xfrm flipH="1">
            <a:off x="4130364" y="3694591"/>
            <a:ext cx="883262" cy="242091"/>
            <a:chOff x="2300350" y="2601250"/>
            <a:chExt cx="2275275" cy="623625"/>
          </a:xfrm>
        </p:grpSpPr>
        <p:sp>
          <p:nvSpPr>
            <p:cNvPr id="2827" name="Google Shape;2827;p37"/>
            <p:cNvSpPr/>
            <p:nvPr/>
          </p:nvSpPr>
          <p:spPr>
            <a:xfrm>
              <a:off x="2300350" y="2601250"/>
              <a:ext cx="392100" cy="623625"/>
            </a:xfrm>
            <a:custGeom>
              <a:avLst/>
              <a:gdLst/>
              <a:ahLst/>
              <a:cxnLst/>
              <a:rect l="l" t="t" r="r" b="b"/>
              <a:pathLst>
                <a:path w="15684" h="24945" extrusionOk="0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7"/>
            <p:cNvSpPr/>
            <p:nvPr/>
          </p:nvSpPr>
          <p:spPr>
            <a:xfrm>
              <a:off x="2680075" y="2601250"/>
              <a:ext cx="389025" cy="623625"/>
            </a:xfrm>
            <a:custGeom>
              <a:avLst/>
              <a:gdLst/>
              <a:ahLst/>
              <a:cxnLst/>
              <a:rect l="l" t="t" r="r" b="b"/>
              <a:pathLst>
                <a:path w="15561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37"/>
            <p:cNvSpPr/>
            <p:nvPr/>
          </p:nvSpPr>
          <p:spPr>
            <a:xfrm>
              <a:off x="30567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37"/>
            <p:cNvSpPr/>
            <p:nvPr/>
          </p:nvSpPr>
          <p:spPr>
            <a:xfrm>
              <a:off x="343335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7"/>
            <p:cNvSpPr/>
            <p:nvPr/>
          </p:nvSpPr>
          <p:spPr>
            <a:xfrm>
              <a:off x="381000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7"/>
            <p:cNvSpPr/>
            <p:nvPr/>
          </p:nvSpPr>
          <p:spPr>
            <a:xfrm>
              <a:off x="41866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33" name="Google Shape;2833;p37"/>
          <p:cNvSpPr/>
          <p:nvPr/>
        </p:nvSpPr>
        <p:spPr>
          <a:xfrm rot="10800000">
            <a:off x="6176787" y="3991639"/>
            <a:ext cx="586800" cy="1284425"/>
          </a:xfrm>
          <a:prstGeom prst="flowChartOffpageConnector">
            <a:avLst/>
          </a:pr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34" name="Google Shape;2834;p37"/>
          <p:cNvGrpSpPr/>
          <p:nvPr/>
        </p:nvGrpSpPr>
        <p:grpSpPr>
          <a:xfrm>
            <a:off x="6397851" y="1075319"/>
            <a:ext cx="1252897" cy="51000"/>
            <a:chOff x="2915381" y="4104819"/>
            <a:chExt cx="1252897" cy="51000"/>
          </a:xfrm>
        </p:grpSpPr>
        <p:sp>
          <p:nvSpPr>
            <p:cNvPr id="2835" name="Google Shape;2835;p37"/>
            <p:cNvSpPr/>
            <p:nvPr/>
          </p:nvSpPr>
          <p:spPr>
            <a:xfrm>
              <a:off x="2915381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7"/>
            <p:cNvSpPr/>
            <p:nvPr/>
          </p:nvSpPr>
          <p:spPr>
            <a:xfrm>
              <a:off x="3007850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7"/>
            <p:cNvSpPr/>
            <p:nvPr/>
          </p:nvSpPr>
          <p:spPr>
            <a:xfrm>
              <a:off x="3100319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7"/>
            <p:cNvSpPr/>
            <p:nvPr/>
          </p:nvSpPr>
          <p:spPr>
            <a:xfrm>
              <a:off x="3192788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7"/>
            <p:cNvSpPr/>
            <p:nvPr/>
          </p:nvSpPr>
          <p:spPr>
            <a:xfrm>
              <a:off x="328525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7"/>
            <p:cNvSpPr/>
            <p:nvPr/>
          </p:nvSpPr>
          <p:spPr>
            <a:xfrm>
              <a:off x="3377726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7"/>
            <p:cNvSpPr/>
            <p:nvPr/>
          </p:nvSpPr>
          <p:spPr>
            <a:xfrm>
              <a:off x="3470195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37"/>
            <p:cNvSpPr/>
            <p:nvPr/>
          </p:nvSpPr>
          <p:spPr>
            <a:xfrm>
              <a:off x="3562664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37"/>
            <p:cNvSpPr/>
            <p:nvPr/>
          </p:nvSpPr>
          <p:spPr>
            <a:xfrm>
              <a:off x="3655133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7"/>
            <p:cNvSpPr/>
            <p:nvPr/>
          </p:nvSpPr>
          <p:spPr>
            <a:xfrm>
              <a:off x="3747602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7"/>
            <p:cNvSpPr/>
            <p:nvPr/>
          </p:nvSpPr>
          <p:spPr>
            <a:xfrm>
              <a:off x="38400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7"/>
            <p:cNvSpPr/>
            <p:nvPr/>
          </p:nvSpPr>
          <p:spPr>
            <a:xfrm>
              <a:off x="39324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7"/>
            <p:cNvSpPr/>
            <p:nvPr/>
          </p:nvSpPr>
          <p:spPr>
            <a:xfrm>
              <a:off x="40248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7"/>
            <p:cNvSpPr/>
            <p:nvPr/>
          </p:nvSpPr>
          <p:spPr>
            <a:xfrm>
              <a:off x="4117277" y="4104819"/>
              <a:ext cx="51000" cy="51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9" name="Google Shape;2849;p37"/>
          <p:cNvGrpSpPr/>
          <p:nvPr/>
        </p:nvGrpSpPr>
        <p:grpSpPr>
          <a:xfrm rot="5400000">
            <a:off x="7822000" y="3988625"/>
            <a:ext cx="98902" cy="553090"/>
            <a:chOff x="4898850" y="4820550"/>
            <a:chExt cx="98902" cy="553090"/>
          </a:xfrm>
        </p:grpSpPr>
        <p:sp>
          <p:nvSpPr>
            <p:cNvPr id="2850" name="Google Shape;2850;p37"/>
            <p:cNvSpPr/>
            <p:nvPr/>
          </p:nvSpPr>
          <p:spPr>
            <a:xfrm>
              <a:off x="4898850" y="4820550"/>
              <a:ext cx="98902" cy="98902"/>
            </a:xfrm>
            <a:custGeom>
              <a:avLst/>
              <a:gdLst/>
              <a:ahLst/>
              <a:cxnLst/>
              <a:rect l="l" t="t" r="r" b="b"/>
              <a:pathLst>
                <a:path w="3174" h="3174" fill="none" extrusionOk="0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7"/>
            <p:cNvSpPr/>
            <p:nvPr/>
          </p:nvSpPr>
          <p:spPr>
            <a:xfrm>
              <a:off x="4924339" y="4847971"/>
              <a:ext cx="46366" cy="43094"/>
            </a:xfrm>
            <a:custGeom>
              <a:avLst/>
              <a:gdLst/>
              <a:ahLst/>
              <a:cxnLst/>
              <a:rect l="l" t="t" r="r" b="b"/>
              <a:pathLst>
                <a:path w="1488" h="1383" extrusionOk="0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7"/>
            <p:cNvSpPr/>
            <p:nvPr/>
          </p:nvSpPr>
          <p:spPr>
            <a:xfrm>
              <a:off x="4901935" y="5281687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7"/>
            <p:cNvSpPr/>
            <p:nvPr/>
          </p:nvSpPr>
          <p:spPr>
            <a:xfrm>
              <a:off x="4925866" y="5306428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7"/>
            <p:cNvSpPr/>
            <p:nvPr/>
          </p:nvSpPr>
          <p:spPr>
            <a:xfrm>
              <a:off x="4942100" y="4917862"/>
              <a:ext cx="31" cy="358465"/>
            </a:xfrm>
            <a:custGeom>
              <a:avLst/>
              <a:gdLst/>
              <a:ahLst/>
              <a:cxnLst/>
              <a:rect l="l" t="t" r="r" b="b"/>
              <a:pathLst>
                <a:path w="1" h="11504" fill="none" extrusionOk="0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5" name="Google Shape;2855;p37"/>
          <p:cNvGrpSpPr/>
          <p:nvPr/>
        </p:nvGrpSpPr>
        <p:grpSpPr>
          <a:xfrm>
            <a:off x="1632103" y="4389467"/>
            <a:ext cx="1105976" cy="133969"/>
            <a:chOff x="8183182" y="663852"/>
            <a:chExt cx="1475028" cy="178673"/>
          </a:xfrm>
        </p:grpSpPr>
        <p:grpSp>
          <p:nvGrpSpPr>
            <p:cNvPr id="2856" name="Google Shape;2856;p37"/>
            <p:cNvGrpSpPr/>
            <p:nvPr/>
          </p:nvGrpSpPr>
          <p:grpSpPr>
            <a:xfrm>
              <a:off x="8183182" y="774425"/>
              <a:ext cx="1178025" cy="68100"/>
              <a:chOff x="2024450" y="204150"/>
              <a:chExt cx="1178025" cy="68100"/>
            </a:xfrm>
          </p:grpSpPr>
          <p:sp>
            <p:nvSpPr>
              <p:cNvPr id="2857" name="Google Shape;2857;p37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37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37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37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37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37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37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37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37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37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67" name="Google Shape;2867;p37"/>
            <p:cNvGrpSpPr/>
            <p:nvPr/>
          </p:nvGrpSpPr>
          <p:grpSpPr>
            <a:xfrm>
              <a:off x="8480185" y="663852"/>
              <a:ext cx="1178025" cy="68100"/>
              <a:chOff x="2024450" y="204150"/>
              <a:chExt cx="1178025" cy="68100"/>
            </a:xfrm>
          </p:grpSpPr>
          <p:sp>
            <p:nvSpPr>
              <p:cNvPr id="2868" name="Google Shape;2868;p37"/>
              <p:cNvSpPr/>
              <p:nvPr/>
            </p:nvSpPr>
            <p:spPr>
              <a:xfrm>
                <a:off x="20244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37"/>
              <p:cNvSpPr/>
              <p:nvPr/>
            </p:nvSpPr>
            <p:spPr>
              <a:xfrm>
                <a:off x="21477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37"/>
              <p:cNvSpPr/>
              <p:nvPr/>
            </p:nvSpPr>
            <p:spPr>
              <a:xfrm>
                <a:off x="22711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37"/>
              <p:cNvSpPr/>
              <p:nvPr/>
            </p:nvSpPr>
            <p:spPr>
              <a:xfrm>
                <a:off x="23944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37"/>
              <p:cNvSpPr/>
              <p:nvPr/>
            </p:nvSpPr>
            <p:spPr>
              <a:xfrm>
                <a:off x="25177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37"/>
              <p:cNvSpPr/>
              <p:nvPr/>
            </p:nvSpPr>
            <p:spPr>
              <a:xfrm>
                <a:off x="26410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37"/>
              <p:cNvSpPr/>
              <p:nvPr/>
            </p:nvSpPr>
            <p:spPr>
              <a:xfrm>
                <a:off x="276440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37"/>
              <p:cNvSpPr/>
              <p:nvPr/>
            </p:nvSpPr>
            <p:spPr>
              <a:xfrm>
                <a:off x="288772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37"/>
              <p:cNvSpPr/>
              <p:nvPr/>
            </p:nvSpPr>
            <p:spPr>
              <a:xfrm>
                <a:off x="3011050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37"/>
              <p:cNvSpPr/>
              <p:nvPr/>
            </p:nvSpPr>
            <p:spPr>
              <a:xfrm>
                <a:off x="3134375" y="204150"/>
                <a:ext cx="68100" cy="681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1262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3974;p58">
            <a:extLst>
              <a:ext uri="{FF2B5EF4-FFF2-40B4-BE49-F238E27FC236}">
                <a16:creationId xmlns:a16="http://schemas.microsoft.com/office/drawing/2014/main" id="{6B61C819-2ABB-5B90-2574-D6E3E01A462F}"/>
              </a:ext>
            </a:extLst>
          </p:cNvPr>
          <p:cNvSpPr/>
          <p:nvPr/>
        </p:nvSpPr>
        <p:spPr>
          <a:xfrm>
            <a:off x="348736" y="3251803"/>
            <a:ext cx="2103900" cy="3999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3974;p58">
            <a:extLst>
              <a:ext uri="{FF2B5EF4-FFF2-40B4-BE49-F238E27FC236}">
                <a16:creationId xmlns:a16="http://schemas.microsoft.com/office/drawing/2014/main" id="{94CD479C-E407-3EAF-B09C-75D2B9549E48}"/>
              </a:ext>
            </a:extLst>
          </p:cNvPr>
          <p:cNvSpPr/>
          <p:nvPr/>
        </p:nvSpPr>
        <p:spPr>
          <a:xfrm>
            <a:off x="6159753" y="1569139"/>
            <a:ext cx="2103900" cy="3999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4" name="Google Shape;3974;p58"/>
          <p:cNvSpPr/>
          <p:nvPr/>
        </p:nvSpPr>
        <p:spPr>
          <a:xfrm>
            <a:off x="2204274" y="1573039"/>
            <a:ext cx="2103900" cy="3999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5" name="Google Shape;3975;p58"/>
          <p:cNvSpPr txBox="1">
            <a:spLocks noGrp="1"/>
          </p:cNvSpPr>
          <p:nvPr>
            <p:ph type="title" idx="8"/>
          </p:nvPr>
        </p:nvSpPr>
        <p:spPr>
          <a:xfrm>
            <a:off x="474078" y="538654"/>
            <a:ext cx="7717800" cy="572700"/>
          </a:xfrm>
          <a:prstGeom prst="rect">
            <a:avLst/>
          </a:prstGeom>
          <a:effectLst>
            <a:outerShdw blurRad="142875" algn="bl" rotWithShape="0">
              <a:schemeClr val="accent2">
                <a:alpha val="4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MECANISMOS DE COMUNICACIÓN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3976" name="Google Shape;3976;p58"/>
          <p:cNvSpPr txBox="1">
            <a:spLocks noGrp="1"/>
          </p:cNvSpPr>
          <p:nvPr>
            <p:ph type="title"/>
          </p:nvPr>
        </p:nvSpPr>
        <p:spPr>
          <a:xfrm>
            <a:off x="2246574" y="1636039"/>
            <a:ext cx="2019300" cy="2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Whatsapp</a:t>
            </a:r>
            <a:endParaRPr dirty="0"/>
          </a:p>
        </p:txBody>
      </p:sp>
      <p:sp>
        <p:nvSpPr>
          <p:cNvPr id="3978" name="Google Shape;3978;p58"/>
          <p:cNvSpPr txBox="1">
            <a:spLocks noGrp="1"/>
          </p:cNvSpPr>
          <p:nvPr>
            <p:ph type="title" idx="2"/>
          </p:nvPr>
        </p:nvSpPr>
        <p:spPr>
          <a:xfrm>
            <a:off x="6172578" y="1636039"/>
            <a:ext cx="2019300" cy="2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CL" dirty="0" err="1"/>
              <a:t>Discord</a:t>
            </a:r>
            <a:endParaRPr dirty="0"/>
          </a:p>
        </p:txBody>
      </p:sp>
      <p:sp>
        <p:nvSpPr>
          <p:cNvPr id="3980" name="Google Shape;3980;p58"/>
          <p:cNvSpPr txBox="1">
            <a:spLocks noGrp="1"/>
          </p:cNvSpPr>
          <p:nvPr>
            <p:ph type="title" idx="4"/>
          </p:nvPr>
        </p:nvSpPr>
        <p:spPr>
          <a:xfrm>
            <a:off x="348736" y="3327549"/>
            <a:ext cx="2103900" cy="2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Gmail</a:t>
            </a:r>
            <a:endParaRPr dirty="0"/>
          </a:p>
        </p:txBody>
      </p:sp>
      <p:pic>
        <p:nvPicPr>
          <p:cNvPr id="3985" name="Google Shape;3985;p58"/>
          <p:cNvPicPr preferRelativeResize="0"/>
          <p:nvPr/>
        </p:nvPicPr>
        <p:blipFill>
          <a:blip r:embed="rId3"/>
          <a:srcRect t="25" b="25"/>
          <a:stretch/>
        </p:blipFill>
        <p:spPr>
          <a:xfrm>
            <a:off x="2880621" y="2935134"/>
            <a:ext cx="1206900" cy="1206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42913" algn="bl" rotWithShape="0">
              <a:schemeClr val="accent2">
                <a:alpha val="40000"/>
              </a:schemeClr>
            </a:outerShdw>
          </a:effectLst>
        </p:spPr>
      </p:pic>
      <p:pic>
        <p:nvPicPr>
          <p:cNvPr id="3986" name="Google Shape;3986;p58"/>
          <p:cNvPicPr preferRelativeResize="0"/>
          <p:nvPr/>
        </p:nvPicPr>
        <p:blipFill>
          <a:blip r:embed="rId4"/>
          <a:srcRect t="25" b="25"/>
          <a:stretch/>
        </p:blipFill>
        <p:spPr>
          <a:xfrm>
            <a:off x="4766950" y="1465041"/>
            <a:ext cx="1206900" cy="1206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42913" algn="bl" rotWithShape="0">
              <a:schemeClr val="accent2">
                <a:alpha val="40000"/>
              </a:schemeClr>
            </a:outerShdw>
          </a:effectLst>
        </p:spPr>
      </p:pic>
      <p:grpSp>
        <p:nvGrpSpPr>
          <p:cNvPr id="3988" name="Google Shape;3988;p58"/>
          <p:cNvGrpSpPr/>
          <p:nvPr/>
        </p:nvGrpSpPr>
        <p:grpSpPr>
          <a:xfrm rot="10800000">
            <a:off x="3173864" y="4502492"/>
            <a:ext cx="883262" cy="242091"/>
            <a:chOff x="2300350" y="2601250"/>
            <a:chExt cx="2275275" cy="623625"/>
          </a:xfrm>
        </p:grpSpPr>
        <p:sp>
          <p:nvSpPr>
            <p:cNvPr id="3989" name="Google Shape;3989;p58"/>
            <p:cNvSpPr/>
            <p:nvPr/>
          </p:nvSpPr>
          <p:spPr>
            <a:xfrm>
              <a:off x="2300350" y="2601250"/>
              <a:ext cx="392100" cy="623625"/>
            </a:xfrm>
            <a:custGeom>
              <a:avLst/>
              <a:gdLst/>
              <a:ahLst/>
              <a:cxnLst/>
              <a:rect l="l" t="t" r="r" b="b"/>
              <a:pathLst>
                <a:path w="15684" h="24945" extrusionOk="0">
                  <a:moveTo>
                    <a:pt x="12720" y="0"/>
                  </a:moveTo>
                  <a:cubicBezTo>
                    <a:pt x="13337" y="0"/>
                    <a:pt x="14078" y="247"/>
                    <a:pt x="14572" y="741"/>
                  </a:cubicBezTo>
                  <a:cubicBezTo>
                    <a:pt x="15684" y="1852"/>
                    <a:pt x="15684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684" y="21240"/>
                    <a:pt x="15684" y="22845"/>
                    <a:pt x="14572" y="23957"/>
                  </a:cubicBezTo>
                  <a:cubicBezTo>
                    <a:pt x="13584" y="24944"/>
                    <a:pt x="11855" y="24944"/>
                    <a:pt x="10744" y="23957"/>
                  </a:cubicBezTo>
                  <a:lnTo>
                    <a:pt x="1112" y="14325"/>
                  </a:lnTo>
                  <a:cubicBezTo>
                    <a:pt x="1" y="13213"/>
                    <a:pt x="1" y="11484"/>
                    <a:pt x="1112" y="10496"/>
                  </a:cubicBezTo>
                  <a:lnTo>
                    <a:pt x="10744" y="741"/>
                  </a:lnTo>
                  <a:cubicBezTo>
                    <a:pt x="11361" y="247"/>
                    <a:pt x="11979" y="0"/>
                    <a:pt x="127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58"/>
            <p:cNvSpPr/>
            <p:nvPr/>
          </p:nvSpPr>
          <p:spPr>
            <a:xfrm>
              <a:off x="2680075" y="2601250"/>
              <a:ext cx="389025" cy="623625"/>
            </a:xfrm>
            <a:custGeom>
              <a:avLst/>
              <a:gdLst/>
              <a:ahLst/>
              <a:cxnLst/>
              <a:rect l="l" t="t" r="r" b="b"/>
              <a:pathLst>
                <a:path w="15561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449" y="741"/>
                  </a:cubicBezTo>
                  <a:cubicBezTo>
                    <a:pt x="15560" y="1852"/>
                    <a:pt x="15560" y="3581"/>
                    <a:pt x="14449" y="4569"/>
                  </a:cubicBezTo>
                  <a:lnTo>
                    <a:pt x="6669" y="12349"/>
                  </a:lnTo>
                  <a:lnTo>
                    <a:pt x="14449" y="20128"/>
                  </a:lnTo>
                  <a:cubicBezTo>
                    <a:pt x="15560" y="21240"/>
                    <a:pt x="15560" y="22845"/>
                    <a:pt x="14449" y="23957"/>
                  </a:cubicBezTo>
                  <a:cubicBezTo>
                    <a:pt x="13461" y="24944"/>
                    <a:pt x="11732" y="24944"/>
                    <a:pt x="10621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621" y="741"/>
                  </a:lnTo>
                  <a:cubicBezTo>
                    <a:pt x="11238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58"/>
            <p:cNvSpPr/>
            <p:nvPr/>
          </p:nvSpPr>
          <p:spPr>
            <a:xfrm>
              <a:off x="30567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448" y="741"/>
                  </a:cubicBezTo>
                  <a:cubicBezTo>
                    <a:pt x="15559" y="1852"/>
                    <a:pt x="15559" y="3581"/>
                    <a:pt x="14448" y="4569"/>
                  </a:cubicBezTo>
                  <a:lnTo>
                    <a:pt x="6792" y="12349"/>
                  </a:lnTo>
                  <a:lnTo>
                    <a:pt x="14448" y="20128"/>
                  </a:lnTo>
                  <a:cubicBezTo>
                    <a:pt x="15559" y="21240"/>
                    <a:pt x="15559" y="22845"/>
                    <a:pt x="14448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855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58"/>
            <p:cNvSpPr/>
            <p:nvPr/>
          </p:nvSpPr>
          <p:spPr>
            <a:xfrm>
              <a:off x="343335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1" y="13213"/>
                    <a:pt x="1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58"/>
            <p:cNvSpPr/>
            <p:nvPr/>
          </p:nvSpPr>
          <p:spPr>
            <a:xfrm>
              <a:off x="3810000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4" y="247"/>
                    <a:pt x="14572" y="741"/>
                  </a:cubicBezTo>
                  <a:cubicBezTo>
                    <a:pt x="15559" y="1852"/>
                    <a:pt x="15559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59" y="21240"/>
                    <a:pt x="15559" y="22845"/>
                    <a:pt x="14572" y="23957"/>
                  </a:cubicBezTo>
                  <a:cubicBezTo>
                    <a:pt x="13460" y="24944"/>
                    <a:pt x="11731" y="24944"/>
                    <a:pt x="10743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3" y="741"/>
                  </a:lnTo>
                  <a:cubicBezTo>
                    <a:pt x="11237" y="247"/>
                    <a:pt x="11978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58"/>
            <p:cNvSpPr/>
            <p:nvPr/>
          </p:nvSpPr>
          <p:spPr>
            <a:xfrm>
              <a:off x="4186625" y="2601250"/>
              <a:ext cx="389000" cy="623625"/>
            </a:xfrm>
            <a:custGeom>
              <a:avLst/>
              <a:gdLst/>
              <a:ahLst/>
              <a:cxnLst/>
              <a:rect l="l" t="t" r="r" b="b"/>
              <a:pathLst>
                <a:path w="15560" h="24945" extrusionOk="0">
                  <a:moveTo>
                    <a:pt x="12596" y="0"/>
                  </a:moveTo>
                  <a:cubicBezTo>
                    <a:pt x="13337" y="0"/>
                    <a:pt x="13955" y="247"/>
                    <a:pt x="14572" y="741"/>
                  </a:cubicBezTo>
                  <a:cubicBezTo>
                    <a:pt x="15560" y="1852"/>
                    <a:pt x="15560" y="3581"/>
                    <a:pt x="14572" y="4569"/>
                  </a:cubicBezTo>
                  <a:lnTo>
                    <a:pt x="6792" y="12349"/>
                  </a:lnTo>
                  <a:lnTo>
                    <a:pt x="14572" y="20128"/>
                  </a:lnTo>
                  <a:cubicBezTo>
                    <a:pt x="15560" y="21240"/>
                    <a:pt x="15560" y="22845"/>
                    <a:pt x="14572" y="23957"/>
                  </a:cubicBezTo>
                  <a:cubicBezTo>
                    <a:pt x="13461" y="24944"/>
                    <a:pt x="11732" y="24944"/>
                    <a:pt x="10744" y="23957"/>
                  </a:cubicBezTo>
                  <a:lnTo>
                    <a:pt x="988" y="14325"/>
                  </a:lnTo>
                  <a:cubicBezTo>
                    <a:pt x="0" y="13213"/>
                    <a:pt x="0" y="11484"/>
                    <a:pt x="988" y="10496"/>
                  </a:cubicBezTo>
                  <a:lnTo>
                    <a:pt x="10744" y="741"/>
                  </a:lnTo>
                  <a:cubicBezTo>
                    <a:pt x="11238" y="247"/>
                    <a:pt x="11979" y="0"/>
                    <a:pt x="12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5" name="Google Shape;3995;p58"/>
          <p:cNvGrpSpPr/>
          <p:nvPr/>
        </p:nvGrpSpPr>
        <p:grpSpPr>
          <a:xfrm>
            <a:off x="7812807" y="997962"/>
            <a:ext cx="1520982" cy="302065"/>
            <a:chOff x="5642557" y="-150670"/>
            <a:chExt cx="1520982" cy="302065"/>
          </a:xfrm>
        </p:grpSpPr>
        <p:sp>
          <p:nvSpPr>
            <p:cNvPr id="3996" name="Google Shape;3996;p58"/>
            <p:cNvSpPr/>
            <p:nvPr/>
          </p:nvSpPr>
          <p:spPr>
            <a:xfrm>
              <a:off x="5736006" y="-104304"/>
              <a:ext cx="1335611" cy="209364"/>
            </a:xfrm>
            <a:custGeom>
              <a:avLst/>
              <a:gdLst/>
              <a:ahLst/>
              <a:cxnLst/>
              <a:rect l="l" t="t" r="r" b="b"/>
              <a:pathLst>
                <a:path w="42863" h="6719" fill="none" extrusionOk="0">
                  <a:moveTo>
                    <a:pt x="1" y="0"/>
                  </a:moveTo>
                  <a:lnTo>
                    <a:pt x="19064" y="0"/>
                  </a:lnTo>
                  <a:lnTo>
                    <a:pt x="25782" y="6718"/>
                  </a:lnTo>
                  <a:lnTo>
                    <a:pt x="42862" y="6718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58"/>
            <p:cNvSpPr/>
            <p:nvPr/>
          </p:nvSpPr>
          <p:spPr>
            <a:xfrm>
              <a:off x="7071586" y="59442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2950" y="1463"/>
                  </a:moveTo>
                  <a:cubicBezTo>
                    <a:pt x="2950" y="2281"/>
                    <a:pt x="2281" y="2951"/>
                    <a:pt x="1463" y="2951"/>
                  </a:cubicBezTo>
                  <a:cubicBezTo>
                    <a:pt x="645" y="2951"/>
                    <a:pt x="0" y="2281"/>
                    <a:pt x="0" y="1463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63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58"/>
            <p:cNvSpPr/>
            <p:nvPr/>
          </p:nvSpPr>
          <p:spPr>
            <a:xfrm>
              <a:off x="7095517" y="84152"/>
              <a:ext cx="43281" cy="42533"/>
            </a:xfrm>
            <a:custGeom>
              <a:avLst/>
              <a:gdLst/>
              <a:ahLst/>
              <a:cxnLst/>
              <a:rect l="l" t="t" r="r" b="b"/>
              <a:pathLst>
                <a:path w="1389" h="1365" extrusionOk="0">
                  <a:moveTo>
                    <a:pt x="695" y="1"/>
                  </a:moveTo>
                  <a:cubicBezTo>
                    <a:pt x="323" y="1"/>
                    <a:pt x="1" y="298"/>
                    <a:pt x="1" y="670"/>
                  </a:cubicBezTo>
                  <a:cubicBezTo>
                    <a:pt x="1" y="1067"/>
                    <a:pt x="323" y="1364"/>
                    <a:pt x="695" y="1364"/>
                  </a:cubicBezTo>
                  <a:cubicBezTo>
                    <a:pt x="1091" y="1364"/>
                    <a:pt x="1389" y="1067"/>
                    <a:pt x="1389" y="670"/>
                  </a:cubicBezTo>
                  <a:cubicBezTo>
                    <a:pt x="1389" y="298"/>
                    <a:pt x="1091" y="1"/>
                    <a:pt x="69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58"/>
            <p:cNvSpPr/>
            <p:nvPr/>
          </p:nvSpPr>
          <p:spPr>
            <a:xfrm>
              <a:off x="5642557" y="-150670"/>
              <a:ext cx="91953" cy="92732"/>
            </a:xfrm>
            <a:custGeom>
              <a:avLst/>
              <a:gdLst/>
              <a:ahLst/>
              <a:cxnLst/>
              <a:rect l="l" t="t" r="r" b="b"/>
              <a:pathLst>
                <a:path w="2951" h="2976" fill="none" extrusionOk="0">
                  <a:moveTo>
                    <a:pt x="2950" y="1488"/>
                  </a:moveTo>
                  <a:cubicBezTo>
                    <a:pt x="2950" y="2306"/>
                    <a:pt x="2281" y="2976"/>
                    <a:pt x="1463" y="2976"/>
                  </a:cubicBezTo>
                  <a:cubicBezTo>
                    <a:pt x="645" y="2976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58"/>
            <p:cNvSpPr/>
            <p:nvPr/>
          </p:nvSpPr>
          <p:spPr>
            <a:xfrm>
              <a:off x="5666488" y="-125929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322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2" y="1388"/>
                    <a:pt x="1389" y="1066"/>
                    <a:pt x="1389" y="694"/>
                  </a:cubicBezTo>
                  <a:cubicBezTo>
                    <a:pt x="1389" y="322"/>
                    <a:pt x="1092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1" name="Google Shape;4001;p58"/>
          <p:cNvGrpSpPr/>
          <p:nvPr/>
        </p:nvGrpSpPr>
        <p:grpSpPr>
          <a:xfrm rot="5400000">
            <a:off x="2818975" y="934625"/>
            <a:ext cx="98902" cy="553090"/>
            <a:chOff x="4898850" y="4820550"/>
            <a:chExt cx="98902" cy="553090"/>
          </a:xfrm>
        </p:grpSpPr>
        <p:sp>
          <p:nvSpPr>
            <p:cNvPr id="4002" name="Google Shape;4002;p58"/>
            <p:cNvSpPr/>
            <p:nvPr/>
          </p:nvSpPr>
          <p:spPr>
            <a:xfrm>
              <a:off x="4898850" y="4820550"/>
              <a:ext cx="98902" cy="98902"/>
            </a:xfrm>
            <a:custGeom>
              <a:avLst/>
              <a:gdLst/>
              <a:ahLst/>
              <a:cxnLst/>
              <a:rect l="l" t="t" r="r" b="b"/>
              <a:pathLst>
                <a:path w="3174" h="3174" fill="none" extrusionOk="0">
                  <a:moveTo>
                    <a:pt x="1810" y="124"/>
                  </a:moveTo>
                  <a:cubicBezTo>
                    <a:pt x="2603" y="248"/>
                    <a:pt x="3173" y="1017"/>
                    <a:pt x="3024" y="1810"/>
                  </a:cubicBezTo>
                  <a:cubicBezTo>
                    <a:pt x="2900" y="2603"/>
                    <a:pt x="2157" y="3173"/>
                    <a:pt x="1339" y="3025"/>
                  </a:cubicBezTo>
                  <a:cubicBezTo>
                    <a:pt x="545" y="2901"/>
                    <a:pt x="0" y="2157"/>
                    <a:pt x="124" y="1339"/>
                  </a:cubicBezTo>
                  <a:cubicBezTo>
                    <a:pt x="248" y="546"/>
                    <a:pt x="992" y="0"/>
                    <a:pt x="1810" y="124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58"/>
            <p:cNvSpPr/>
            <p:nvPr/>
          </p:nvSpPr>
          <p:spPr>
            <a:xfrm>
              <a:off x="4924339" y="4847971"/>
              <a:ext cx="46366" cy="43094"/>
            </a:xfrm>
            <a:custGeom>
              <a:avLst/>
              <a:gdLst/>
              <a:ahLst/>
              <a:cxnLst/>
              <a:rect l="l" t="t" r="r" b="b"/>
              <a:pathLst>
                <a:path w="1488" h="1383" extrusionOk="0">
                  <a:moveTo>
                    <a:pt x="744" y="1"/>
                  </a:moveTo>
                  <a:cubicBezTo>
                    <a:pt x="417" y="1"/>
                    <a:pt x="119" y="253"/>
                    <a:pt x="74" y="583"/>
                  </a:cubicBezTo>
                  <a:cubicBezTo>
                    <a:pt x="0" y="955"/>
                    <a:pt x="273" y="1327"/>
                    <a:pt x="645" y="1376"/>
                  </a:cubicBezTo>
                  <a:cubicBezTo>
                    <a:pt x="676" y="1380"/>
                    <a:pt x="708" y="1383"/>
                    <a:pt x="739" y="1383"/>
                  </a:cubicBezTo>
                  <a:cubicBezTo>
                    <a:pt x="1074" y="1383"/>
                    <a:pt x="1370" y="1146"/>
                    <a:pt x="1438" y="806"/>
                  </a:cubicBezTo>
                  <a:cubicBezTo>
                    <a:pt x="1487" y="434"/>
                    <a:pt x="1240" y="62"/>
                    <a:pt x="868" y="13"/>
                  </a:cubicBezTo>
                  <a:cubicBezTo>
                    <a:pt x="826" y="4"/>
                    <a:pt x="785" y="1"/>
                    <a:pt x="7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58"/>
            <p:cNvSpPr/>
            <p:nvPr/>
          </p:nvSpPr>
          <p:spPr>
            <a:xfrm>
              <a:off x="4901935" y="5281687"/>
              <a:ext cx="91953" cy="91953"/>
            </a:xfrm>
            <a:custGeom>
              <a:avLst/>
              <a:gdLst/>
              <a:ahLst/>
              <a:cxnLst/>
              <a:rect l="l" t="t" r="r" b="b"/>
              <a:pathLst>
                <a:path w="2951" h="2951" fill="none" extrusionOk="0">
                  <a:moveTo>
                    <a:pt x="1463" y="2951"/>
                  </a:moveTo>
                  <a:cubicBezTo>
                    <a:pt x="645" y="2951"/>
                    <a:pt x="0" y="2306"/>
                    <a:pt x="0" y="1488"/>
                  </a:cubicBezTo>
                  <a:cubicBezTo>
                    <a:pt x="0" y="670"/>
                    <a:pt x="645" y="1"/>
                    <a:pt x="1463" y="1"/>
                  </a:cubicBezTo>
                  <a:cubicBezTo>
                    <a:pt x="2281" y="1"/>
                    <a:pt x="2950" y="670"/>
                    <a:pt x="2950" y="1488"/>
                  </a:cubicBezTo>
                  <a:cubicBezTo>
                    <a:pt x="2950" y="2306"/>
                    <a:pt x="2281" y="2951"/>
                    <a:pt x="1463" y="2951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58"/>
            <p:cNvSpPr/>
            <p:nvPr/>
          </p:nvSpPr>
          <p:spPr>
            <a:xfrm>
              <a:off x="4925866" y="5306428"/>
              <a:ext cx="43281" cy="43281"/>
            </a:xfrm>
            <a:custGeom>
              <a:avLst/>
              <a:gdLst/>
              <a:ahLst/>
              <a:cxnLst/>
              <a:rect l="l" t="t" r="r" b="b"/>
              <a:pathLst>
                <a:path w="1389" h="1389" extrusionOk="0">
                  <a:moveTo>
                    <a:pt x="695" y="0"/>
                  </a:moveTo>
                  <a:cubicBezTo>
                    <a:pt x="323" y="0"/>
                    <a:pt x="1" y="297"/>
                    <a:pt x="1" y="694"/>
                  </a:cubicBezTo>
                  <a:cubicBezTo>
                    <a:pt x="1" y="1066"/>
                    <a:pt x="323" y="1388"/>
                    <a:pt x="695" y="1388"/>
                  </a:cubicBezTo>
                  <a:cubicBezTo>
                    <a:pt x="1091" y="1388"/>
                    <a:pt x="1389" y="1066"/>
                    <a:pt x="1389" y="694"/>
                  </a:cubicBezTo>
                  <a:cubicBezTo>
                    <a:pt x="1389" y="297"/>
                    <a:pt x="1091" y="0"/>
                    <a:pt x="6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58"/>
            <p:cNvSpPr/>
            <p:nvPr/>
          </p:nvSpPr>
          <p:spPr>
            <a:xfrm>
              <a:off x="4942100" y="4917862"/>
              <a:ext cx="31" cy="358465"/>
            </a:xfrm>
            <a:custGeom>
              <a:avLst/>
              <a:gdLst/>
              <a:ahLst/>
              <a:cxnLst/>
              <a:rect l="l" t="t" r="r" b="b"/>
              <a:pathLst>
                <a:path w="1" h="11504" fill="none" extrusionOk="0">
                  <a:moveTo>
                    <a:pt x="0" y="11503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3" name="Google Shape;3986;p58">
            <a:extLst>
              <a:ext uri="{FF2B5EF4-FFF2-40B4-BE49-F238E27FC236}">
                <a16:creationId xmlns:a16="http://schemas.microsoft.com/office/drawing/2014/main" id="{1F0305B0-F914-85E0-E5F5-0D0B6A4C540F}"/>
              </a:ext>
            </a:extLst>
          </p:cNvPr>
          <p:cNvPicPr preferRelativeResize="0"/>
          <p:nvPr/>
        </p:nvPicPr>
        <p:blipFill>
          <a:blip r:embed="rId5"/>
          <a:srcRect t="1927" b="1927"/>
          <a:stretch/>
        </p:blipFill>
        <p:spPr>
          <a:xfrm>
            <a:off x="797236" y="1465041"/>
            <a:ext cx="1206900" cy="12063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42913" algn="bl" rotWithShape="0">
              <a:schemeClr val="accent2">
                <a:alpha val="40000"/>
              </a:schemeClr>
            </a:outerShdw>
          </a:effectLst>
        </p:spPr>
      </p:pic>
      <p:pic>
        <p:nvPicPr>
          <p:cNvPr id="8" name="Google Shape;3986;p58">
            <a:extLst>
              <a:ext uri="{FF2B5EF4-FFF2-40B4-BE49-F238E27FC236}">
                <a16:creationId xmlns:a16="http://schemas.microsoft.com/office/drawing/2014/main" id="{815E3E49-1768-B828-BD3A-8DB15019C51B}"/>
              </a:ext>
            </a:extLst>
          </p:cNvPr>
          <p:cNvPicPr preferRelativeResize="0"/>
          <p:nvPr/>
        </p:nvPicPr>
        <p:blipFill>
          <a:blip r:embed="rId6"/>
          <a:srcRect t="25" b="25"/>
          <a:stretch/>
        </p:blipFill>
        <p:spPr>
          <a:xfrm>
            <a:off x="7182228" y="2985553"/>
            <a:ext cx="1206900" cy="12063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  <a:effectLst>
            <a:outerShdw blurRad="442913" algn="bl" rotWithShape="0">
              <a:schemeClr val="accent2">
                <a:alpha val="40000"/>
              </a:schemeClr>
            </a:outerShdw>
          </a:effectLst>
        </p:spPr>
      </p:pic>
      <p:sp>
        <p:nvSpPr>
          <p:cNvPr id="9" name="Google Shape;3974;p58">
            <a:extLst>
              <a:ext uri="{FF2B5EF4-FFF2-40B4-BE49-F238E27FC236}">
                <a16:creationId xmlns:a16="http://schemas.microsoft.com/office/drawing/2014/main" id="{31BD2D3C-956B-CC17-1399-CC12D5DF3252}"/>
              </a:ext>
            </a:extLst>
          </p:cNvPr>
          <p:cNvSpPr/>
          <p:nvPr/>
        </p:nvSpPr>
        <p:spPr>
          <a:xfrm>
            <a:off x="4814236" y="3251803"/>
            <a:ext cx="2103900" cy="3999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50000"/>
                  <a:shade val="30000"/>
                  <a:satMod val="115000"/>
                </a:schemeClr>
              </a:gs>
              <a:gs pos="50000">
                <a:schemeClr val="accent2">
                  <a:lumMod val="50000"/>
                  <a:shade val="67500"/>
                  <a:satMod val="115000"/>
                </a:schemeClr>
              </a:gs>
              <a:gs pos="100000">
                <a:schemeClr val="accent2">
                  <a:lumMod val="50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3978;p58">
            <a:extLst>
              <a:ext uri="{FF2B5EF4-FFF2-40B4-BE49-F238E27FC236}">
                <a16:creationId xmlns:a16="http://schemas.microsoft.com/office/drawing/2014/main" id="{703F9CFC-1AD8-AF4C-980E-078B9CA14D03}"/>
              </a:ext>
            </a:extLst>
          </p:cNvPr>
          <p:cNvSpPr txBox="1">
            <a:spLocks/>
          </p:cNvSpPr>
          <p:nvPr/>
        </p:nvSpPr>
        <p:spPr>
          <a:xfrm>
            <a:off x="4856536" y="3327549"/>
            <a:ext cx="2019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xo"/>
              <a:buNone/>
              <a:defRPr sz="1800" b="1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xo"/>
              <a:buNone/>
              <a:defRPr sz="20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xo"/>
              <a:buNone/>
              <a:defRPr sz="20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xo"/>
              <a:buNone/>
              <a:defRPr sz="20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xo"/>
              <a:buNone/>
              <a:defRPr sz="20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xo"/>
              <a:buNone/>
              <a:defRPr sz="20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xo"/>
              <a:buNone/>
              <a:defRPr sz="20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xo"/>
              <a:buNone/>
              <a:defRPr sz="20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Exo"/>
              <a:buNone/>
              <a:defRPr sz="2000" b="0" i="0" u="none" strike="noStrike" cap="none">
                <a:solidFill>
                  <a:schemeClr val="lt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r>
              <a:rPr lang="es-CL" dirty="0"/>
              <a:t>Intranet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ata Center Business Plan by Slidesgo">
  <a:themeElements>
    <a:clrScheme name="Simple Light">
      <a:dk1>
        <a:srgbClr val="000000"/>
      </a:dk1>
      <a:lt1>
        <a:srgbClr val="FFFFFF"/>
      </a:lt1>
      <a:dk2>
        <a:srgbClr val="606060"/>
      </a:dk2>
      <a:lt2>
        <a:srgbClr val="151B46"/>
      </a:lt2>
      <a:accent1>
        <a:srgbClr val="2C4ED7"/>
      </a:accent1>
      <a:accent2>
        <a:srgbClr val="8FFFFF"/>
      </a:accent2>
      <a:accent3>
        <a:srgbClr val="95FFAE"/>
      </a:accent3>
      <a:accent4>
        <a:srgbClr val="1D2875"/>
      </a:accent4>
      <a:accent5>
        <a:srgbClr val="FFFFFF"/>
      </a:accent5>
      <a:accent6>
        <a:srgbClr val="FFFFFF"/>
      </a:accent6>
      <a:hlink>
        <a:srgbClr val="8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118</Words>
  <Application>Microsoft Macintosh PowerPoint</Application>
  <PresentationFormat>Presentación en pantalla (16:9)</PresentationFormat>
  <Paragraphs>44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Roboto Condensed Light</vt:lpstr>
      <vt:lpstr>PT Sans</vt:lpstr>
      <vt:lpstr>Exo</vt:lpstr>
      <vt:lpstr>Data Center Business Plan by Slidesgo</vt:lpstr>
      <vt:lpstr>Gorilla-Tank MK ii Formulación del proyecto</vt:lpstr>
      <vt:lpstr>INTRODUCCIÓN</vt:lpstr>
      <vt:lpstr>LEGO</vt:lpstr>
      <vt:lpstr>TABLA DE CONTENIDOS</vt:lpstr>
      <vt:lpstr>01. PANORAMA GENERAL</vt:lpstr>
      <vt:lpstr>Presentación de PowerPoint</vt:lpstr>
      <vt:lpstr>RESTRICCIONES</vt:lpstr>
      <vt:lpstr>02. ORGANIZACIÓN DEL PERSONAL</vt:lpstr>
      <vt:lpstr>MECANISMOS DE COMUNICACIÓN</vt:lpstr>
      <vt:lpstr>PLANIFICACIÓN DEL PROYECTO</vt:lpstr>
      <vt:lpstr>ACTIVIDADES Y ASIGNACIÓN DE TIEMPO</vt:lpstr>
      <vt:lpstr>GESTIÓN DE RIESGOS</vt:lpstr>
      <vt:lpstr>04. PLANIFICACIÓN DE RECURSOS</vt:lpstr>
      <vt:lpstr>Presentación de PowerPoint</vt:lpstr>
      <vt:lpstr>05. CONCLUSIÓN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Groovy 4.0 Lenguajes de programación</dc:title>
  <cp:lastModifiedBy>Vranika Santiago</cp:lastModifiedBy>
  <cp:revision>8</cp:revision>
  <dcterms:modified xsi:type="dcterms:W3CDTF">2022-09-08T11:43:18Z</dcterms:modified>
</cp:coreProperties>
</file>