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776B722-008F-4032-A0E8-E973D9C742DF}" type="slidenum">
              <a:t>&lt;#&gt;</a:t>
            </a:fld>
          </a:p>
        </p:txBody>
      </p:sp>
      <p:sp>
        <p:nvSpPr>
          <p:cNvPr id="4" name="PlaceHolder 3"/>
          <p:cNvSpPr>
            <a:spLocks noGrp="1"/>
          </p:cNvSpPr>
          <p:nvPr>
            <p:ph type="dt" idx="1"/>
          </p:nvPr>
        </p:nvSpPr>
        <p:spPr/>
        <p:txBody>
          <a:bodyPr/>
          <a:p>
            <a:r>
              <a:rPr lang="es-CL"/>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55" name="PlaceHolder 2"/>
          <p:cNvSpPr>
            <a:spLocks noGrp="1"/>
          </p:cNvSpPr>
          <p:nvPr>
            <p:ph/>
          </p:nvPr>
        </p:nvSpPr>
        <p:spPr>
          <a:xfrm>
            <a:off x="2589120" y="21337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6" name="PlaceHolder 3"/>
          <p:cNvSpPr>
            <a:spLocks noGrp="1"/>
          </p:cNvSpPr>
          <p:nvPr>
            <p:ph/>
          </p:nvPr>
        </p:nvSpPr>
        <p:spPr>
          <a:xfrm>
            <a:off x="2589120" y="41065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ED817140-E19F-4467-86E4-4D60E9209246}" type="slidenum">
              <a:t>&lt;#&gt;</a:t>
            </a:fld>
          </a:p>
        </p:txBody>
      </p:sp>
      <p:sp>
        <p:nvSpPr>
          <p:cNvPr id="7" name="PlaceHolder 6"/>
          <p:cNvSpPr>
            <a:spLocks noGrp="1"/>
          </p:cNvSpPr>
          <p:nvPr>
            <p:ph type="dt" idx="1"/>
          </p:nvPr>
        </p:nvSpPr>
        <p:spPr/>
        <p:txBody>
          <a:bodyPr/>
          <a:p>
            <a:r>
              <a:rPr lang="es-CL"/>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58"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9"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0"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1" name="PlaceHolder 5"/>
          <p:cNvSpPr>
            <a:spLocks noGrp="1"/>
          </p:cNvSpPr>
          <p:nvPr>
            <p:ph/>
          </p:nvPr>
        </p:nvSpPr>
        <p:spPr>
          <a:xfrm>
            <a:off x="715716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57E7856F-3643-4B13-A846-BD53C9DEB353}" type="slidenum">
              <a:t>&lt;#&gt;</a:t>
            </a:fld>
          </a:p>
        </p:txBody>
      </p:sp>
      <p:sp>
        <p:nvSpPr>
          <p:cNvPr id="9" name="PlaceHolder 8"/>
          <p:cNvSpPr>
            <a:spLocks noGrp="1"/>
          </p:cNvSpPr>
          <p:nvPr>
            <p:ph type="dt" idx="1"/>
          </p:nvPr>
        </p:nvSpPr>
        <p:spPr/>
        <p:txBody>
          <a:bodyPr/>
          <a:p>
            <a:r>
              <a:rPr lang="es-CL"/>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63" name="PlaceHolder 2"/>
          <p:cNvSpPr>
            <a:spLocks noGrp="1"/>
          </p:cNvSpPr>
          <p:nvPr>
            <p:ph/>
          </p:nvPr>
        </p:nvSpPr>
        <p:spPr>
          <a:xfrm>
            <a:off x="258912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4" name="PlaceHolder 3"/>
          <p:cNvSpPr>
            <a:spLocks noGrp="1"/>
          </p:cNvSpPr>
          <p:nvPr>
            <p:ph/>
          </p:nvPr>
        </p:nvSpPr>
        <p:spPr>
          <a:xfrm>
            <a:off x="560340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5" name="PlaceHolder 4"/>
          <p:cNvSpPr>
            <a:spLocks noGrp="1"/>
          </p:cNvSpPr>
          <p:nvPr>
            <p:ph/>
          </p:nvPr>
        </p:nvSpPr>
        <p:spPr>
          <a:xfrm>
            <a:off x="861732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6" name="PlaceHolder 5"/>
          <p:cNvSpPr>
            <a:spLocks noGrp="1"/>
          </p:cNvSpPr>
          <p:nvPr>
            <p:ph/>
          </p:nvPr>
        </p:nvSpPr>
        <p:spPr>
          <a:xfrm>
            <a:off x="258912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7" name="PlaceHolder 6"/>
          <p:cNvSpPr>
            <a:spLocks noGrp="1"/>
          </p:cNvSpPr>
          <p:nvPr>
            <p:ph/>
          </p:nvPr>
        </p:nvSpPr>
        <p:spPr>
          <a:xfrm>
            <a:off x="560340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8" name="PlaceHolder 7"/>
          <p:cNvSpPr>
            <a:spLocks noGrp="1"/>
          </p:cNvSpPr>
          <p:nvPr>
            <p:ph/>
          </p:nvPr>
        </p:nvSpPr>
        <p:spPr>
          <a:xfrm>
            <a:off x="861732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B8E647E-5B21-4BD9-A021-366F7DA9A8C6}" type="slidenum">
              <a:t>&lt;#&gt;</a:t>
            </a:fld>
          </a:p>
        </p:txBody>
      </p:sp>
      <p:sp>
        <p:nvSpPr>
          <p:cNvPr id="11" name="PlaceHolder 10"/>
          <p:cNvSpPr>
            <a:spLocks noGrp="1"/>
          </p:cNvSpPr>
          <p:nvPr>
            <p:ph type="dt" idx="1"/>
          </p:nvPr>
        </p:nvSpPr>
        <p:spPr/>
        <p:txBody>
          <a:bodyPr/>
          <a:p>
            <a:r>
              <a:rPr lang="es-CL"/>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87BFD161-58AC-4CE4-81C2-BBFE3248E22C}" type="slidenum">
              <a:t>&lt;#&gt;</a:t>
            </a:fld>
          </a:p>
        </p:txBody>
      </p:sp>
      <p:sp>
        <p:nvSpPr>
          <p:cNvPr id="4" name="PlaceHolder 3"/>
          <p:cNvSpPr>
            <a:spLocks noGrp="1"/>
          </p:cNvSpPr>
          <p:nvPr>
            <p:ph type="dt" idx="4"/>
          </p:nvPr>
        </p:nvSpPr>
        <p:spPr/>
        <p:txBody>
          <a:bodyPr/>
          <a:p>
            <a:r>
              <a:rPr lang="es-CL"/>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03" name="PlaceHolder 2"/>
          <p:cNvSpPr>
            <a:spLocks noGrp="1"/>
          </p:cNvSpPr>
          <p:nvPr>
            <p:ph type="subTitle"/>
          </p:nvPr>
        </p:nvSpPr>
        <p:spPr>
          <a:xfrm>
            <a:off x="2589120" y="2133720"/>
            <a:ext cx="8915040" cy="3777120"/>
          </a:xfrm>
          <a:prstGeom prst="rect">
            <a:avLst/>
          </a:prstGeom>
          <a:noFill/>
          <a:ln w="0">
            <a:noFill/>
          </a:ln>
        </p:spPr>
        <p:txBody>
          <a:bodyPr lIns="0" rIns="0" tIns="0" bIns="0" anchor="ctr">
            <a:noAutofit/>
          </a:bodyPr>
          <a:p>
            <a:pPr algn="ctr">
              <a:buNone/>
            </a:pPr>
            <a:endParaRPr b="0" lang="es-CL"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8D02D2D9-AE17-4776-AF5B-817EE7FC6677}" type="slidenum">
              <a:t>&lt;#&gt;</a:t>
            </a:fld>
          </a:p>
        </p:txBody>
      </p:sp>
      <p:sp>
        <p:nvSpPr>
          <p:cNvPr id="6" name="PlaceHolder 5"/>
          <p:cNvSpPr>
            <a:spLocks noGrp="1"/>
          </p:cNvSpPr>
          <p:nvPr>
            <p:ph type="dt" idx="4"/>
          </p:nvPr>
        </p:nvSpPr>
        <p:spPr/>
        <p:txBody>
          <a:bodyPr/>
          <a:p>
            <a:r>
              <a:rPr lang="es-CL"/>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05" name="PlaceHolder 2"/>
          <p:cNvSpPr>
            <a:spLocks noGrp="1"/>
          </p:cNvSpPr>
          <p:nvPr>
            <p:ph/>
          </p:nvPr>
        </p:nvSpPr>
        <p:spPr>
          <a:xfrm>
            <a:off x="2589120" y="2133720"/>
            <a:ext cx="89150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AD09E2FE-8B5E-4FBD-9E6F-FDD4F53B06B4}" type="slidenum">
              <a:t>&lt;#&gt;</a:t>
            </a:fld>
          </a:p>
        </p:txBody>
      </p:sp>
      <p:sp>
        <p:nvSpPr>
          <p:cNvPr id="6" name="PlaceHolder 5"/>
          <p:cNvSpPr>
            <a:spLocks noGrp="1"/>
          </p:cNvSpPr>
          <p:nvPr>
            <p:ph type="dt" idx="4"/>
          </p:nvPr>
        </p:nvSpPr>
        <p:spPr/>
        <p:txBody>
          <a:bodyPr/>
          <a:p>
            <a:r>
              <a:rPr lang="es-CL"/>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07"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08"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2EF7AC0-BA1D-41F9-BDAC-99C639A886CF}" type="slidenum">
              <a:t>&lt;#&gt;</a:t>
            </a:fld>
          </a:p>
        </p:txBody>
      </p:sp>
      <p:sp>
        <p:nvSpPr>
          <p:cNvPr id="7" name="PlaceHolder 6"/>
          <p:cNvSpPr>
            <a:spLocks noGrp="1"/>
          </p:cNvSpPr>
          <p:nvPr>
            <p:ph type="dt" idx="4"/>
          </p:nvPr>
        </p:nvSpPr>
        <p:spPr/>
        <p:txBody>
          <a:bodyPr/>
          <a:p>
            <a:r>
              <a:rPr lang="es-CL"/>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87722895-B626-4513-B20A-9E4DFA7F719D}" type="slidenum">
              <a:t>&lt;#&gt;</a:t>
            </a:fld>
          </a:p>
        </p:txBody>
      </p:sp>
      <p:sp>
        <p:nvSpPr>
          <p:cNvPr id="5" name="PlaceHolder 4"/>
          <p:cNvSpPr>
            <a:spLocks noGrp="1"/>
          </p:cNvSpPr>
          <p:nvPr>
            <p:ph type="dt" idx="4"/>
          </p:nvPr>
        </p:nvSpPr>
        <p:spPr/>
        <p:txBody>
          <a:bodyPr/>
          <a:p>
            <a:r>
              <a:rPr lang="es-CL"/>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2593080" y="624240"/>
            <a:ext cx="8911440" cy="5937120"/>
          </a:xfrm>
          <a:prstGeom prst="rect">
            <a:avLst/>
          </a:prstGeom>
          <a:noFill/>
          <a:ln w="0">
            <a:noFill/>
          </a:ln>
        </p:spPr>
        <p:txBody>
          <a:bodyPr lIns="0" rIns="0" tIns="0" bIns="0" anchor="ctr">
            <a:noAutofit/>
          </a:bodyPr>
          <a:p>
            <a:pPr algn="ctr">
              <a:buNone/>
            </a:pPr>
            <a:endParaRPr b="0" lang="es-CL"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6800B88C-1194-47E8-9740-ED5DC98F80B5}" type="slidenum">
              <a:t>&lt;#&gt;</a:t>
            </a:fld>
          </a:p>
        </p:txBody>
      </p:sp>
      <p:sp>
        <p:nvSpPr>
          <p:cNvPr id="5" name="PlaceHolder 4"/>
          <p:cNvSpPr>
            <a:spLocks noGrp="1"/>
          </p:cNvSpPr>
          <p:nvPr>
            <p:ph type="dt" idx="4"/>
          </p:nvPr>
        </p:nvSpPr>
        <p:spPr/>
        <p:txBody>
          <a:bodyPr/>
          <a:p>
            <a:r>
              <a:rPr lang="es-CL"/>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12"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13"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14"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CECC175E-7A07-4C04-AD81-43F064164B1D}" type="slidenum">
              <a:t>&lt;#&gt;</a:t>
            </a:fld>
          </a:p>
        </p:txBody>
      </p:sp>
      <p:sp>
        <p:nvSpPr>
          <p:cNvPr id="8" name="PlaceHolder 7"/>
          <p:cNvSpPr>
            <a:spLocks noGrp="1"/>
          </p:cNvSpPr>
          <p:nvPr>
            <p:ph type="dt" idx="4"/>
          </p:nvPr>
        </p:nvSpPr>
        <p:spPr/>
        <p:txBody>
          <a:bodyPr/>
          <a:p>
            <a:r>
              <a:rPr lang="es-CL"/>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34" name="PlaceHolder 2"/>
          <p:cNvSpPr>
            <a:spLocks noGrp="1"/>
          </p:cNvSpPr>
          <p:nvPr>
            <p:ph type="subTitle"/>
          </p:nvPr>
        </p:nvSpPr>
        <p:spPr>
          <a:xfrm>
            <a:off x="2589120" y="2133720"/>
            <a:ext cx="8915040" cy="3777120"/>
          </a:xfrm>
          <a:prstGeom prst="rect">
            <a:avLst/>
          </a:prstGeom>
          <a:noFill/>
          <a:ln w="0">
            <a:noFill/>
          </a:ln>
        </p:spPr>
        <p:txBody>
          <a:bodyPr lIns="0" rIns="0" tIns="0" bIns="0" anchor="ctr">
            <a:noAutofit/>
          </a:bodyPr>
          <a:p>
            <a:pPr algn="ctr">
              <a:buNone/>
            </a:pPr>
            <a:endParaRPr b="0" lang="es-CL"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D135851-6450-445F-9D4E-0024064E767D}" type="slidenum">
              <a:t>&lt;#&gt;</a:t>
            </a:fld>
          </a:p>
        </p:txBody>
      </p:sp>
      <p:sp>
        <p:nvSpPr>
          <p:cNvPr id="6" name="PlaceHolder 5"/>
          <p:cNvSpPr>
            <a:spLocks noGrp="1"/>
          </p:cNvSpPr>
          <p:nvPr>
            <p:ph type="dt" idx="1"/>
          </p:nvPr>
        </p:nvSpPr>
        <p:spPr/>
        <p:txBody>
          <a:bodyPr/>
          <a:p>
            <a:r>
              <a:rPr lang="es-CL"/>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16"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17"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18" name="PlaceHolder 4"/>
          <p:cNvSpPr>
            <a:spLocks noGrp="1"/>
          </p:cNvSpPr>
          <p:nvPr>
            <p:ph/>
          </p:nvPr>
        </p:nvSpPr>
        <p:spPr>
          <a:xfrm>
            <a:off x="715716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3D772B15-5E0A-4607-A26F-C3EFF758611E}" type="slidenum">
              <a:t>&lt;#&gt;</a:t>
            </a:fld>
          </a:p>
        </p:txBody>
      </p:sp>
      <p:sp>
        <p:nvSpPr>
          <p:cNvPr id="8" name="PlaceHolder 7"/>
          <p:cNvSpPr>
            <a:spLocks noGrp="1"/>
          </p:cNvSpPr>
          <p:nvPr>
            <p:ph type="dt" idx="4"/>
          </p:nvPr>
        </p:nvSpPr>
        <p:spPr/>
        <p:txBody>
          <a:bodyPr/>
          <a:p>
            <a:r>
              <a:rPr lang="es-CL"/>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20"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21"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22" name="PlaceHolder 4"/>
          <p:cNvSpPr>
            <a:spLocks noGrp="1"/>
          </p:cNvSpPr>
          <p:nvPr>
            <p:ph/>
          </p:nvPr>
        </p:nvSpPr>
        <p:spPr>
          <a:xfrm>
            <a:off x="2589120" y="41065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1188BF3D-3A3C-4FE1-9449-54FD98A23BDB}" type="slidenum">
              <a:t>&lt;#&gt;</a:t>
            </a:fld>
          </a:p>
        </p:txBody>
      </p:sp>
      <p:sp>
        <p:nvSpPr>
          <p:cNvPr id="8" name="PlaceHolder 7"/>
          <p:cNvSpPr>
            <a:spLocks noGrp="1"/>
          </p:cNvSpPr>
          <p:nvPr>
            <p:ph type="dt" idx="4"/>
          </p:nvPr>
        </p:nvSpPr>
        <p:spPr/>
        <p:txBody>
          <a:bodyPr/>
          <a:p>
            <a:r>
              <a:rPr lang="es-CL"/>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24" name="PlaceHolder 2"/>
          <p:cNvSpPr>
            <a:spLocks noGrp="1"/>
          </p:cNvSpPr>
          <p:nvPr>
            <p:ph/>
          </p:nvPr>
        </p:nvSpPr>
        <p:spPr>
          <a:xfrm>
            <a:off x="2589120" y="21337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25" name="PlaceHolder 3"/>
          <p:cNvSpPr>
            <a:spLocks noGrp="1"/>
          </p:cNvSpPr>
          <p:nvPr>
            <p:ph/>
          </p:nvPr>
        </p:nvSpPr>
        <p:spPr>
          <a:xfrm>
            <a:off x="2589120" y="41065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5ECD47C2-60C0-4093-BCBF-5EE6A3F4E320}" type="slidenum">
              <a:t>&lt;#&gt;</a:t>
            </a:fld>
          </a:p>
        </p:txBody>
      </p:sp>
      <p:sp>
        <p:nvSpPr>
          <p:cNvPr id="7" name="PlaceHolder 6"/>
          <p:cNvSpPr>
            <a:spLocks noGrp="1"/>
          </p:cNvSpPr>
          <p:nvPr>
            <p:ph type="dt" idx="4"/>
          </p:nvPr>
        </p:nvSpPr>
        <p:spPr/>
        <p:txBody>
          <a:bodyPr/>
          <a:p>
            <a:r>
              <a:rPr lang="es-CL"/>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27"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28"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29"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0" name="PlaceHolder 5"/>
          <p:cNvSpPr>
            <a:spLocks noGrp="1"/>
          </p:cNvSpPr>
          <p:nvPr>
            <p:ph/>
          </p:nvPr>
        </p:nvSpPr>
        <p:spPr>
          <a:xfrm>
            <a:off x="715716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B0CCC21E-D134-475D-88EB-851AA87B5713}" type="slidenum">
              <a:t>&lt;#&gt;</a:t>
            </a:fld>
          </a:p>
        </p:txBody>
      </p:sp>
      <p:sp>
        <p:nvSpPr>
          <p:cNvPr id="9" name="PlaceHolder 8"/>
          <p:cNvSpPr>
            <a:spLocks noGrp="1"/>
          </p:cNvSpPr>
          <p:nvPr>
            <p:ph type="dt" idx="4"/>
          </p:nvPr>
        </p:nvSpPr>
        <p:spPr/>
        <p:txBody>
          <a:bodyPr/>
          <a:p>
            <a:r>
              <a:rPr lang="es-CL"/>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132" name="PlaceHolder 2"/>
          <p:cNvSpPr>
            <a:spLocks noGrp="1"/>
          </p:cNvSpPr>
          <p:nvPr>
            <p:ph/>
          </p:nvPr>
        </p:nvSpPr>
        <p:spPr>
          <a:xfrm>
            <a:off x="258912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3" name="PlaceHolder 3"/>
          <p:cNvSpPr>
            <a:spLocks noGrp="1"/>
          </p:cNvSpPr>
          <p:nvPr>
            <p:ph/>
          </p:nvPr>
        </p:nvSpPr>
        <p:spPr>
          <a:xfrm>
            <a:off x="560340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4" name="PlaceHolder 4"/>
          <p:cNvSpPr>
            <a:spLocks noGrp="1"/>
          </p:cNvSpPr>
          <p:nvPr>
            <p:ph/>
          </p:nvPr>
        </p:nvSpPr>
        <p:spPr>
          <a:xfrm>
            <a:off x="8617320" y="21337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5" name="PlaceHolder 5"/>
          <p:cNvSpPr>
            <a:spLocks noGrp="1"/>
          </p:cNvSpPr>
          <p:nvPr>
            <p:ph/>
          </p:nvPr>
        </p:nvSpPr>
        <p:spPr>
          <a:xfrm>
            <a:off x="258912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6" name="PlaceHolder 6"/>
          <p:cNvSpPr>
            <a:spLocks noGrp="1"/>
          </p:cNvSpPr>
          <p:nvPr>
            <p:ph/>
          </p:nvPr>
        </p:nvSpPr>
        <p:spPr>
          <a:xfrm>
            <a:off x="560340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137" name="PlaceHolder 7"/>
          <p:cNvSpPr>
            <a:spLocks noGrp="1"/>
          </p:cNvSpPr>
          <p:nvPr>
            <p:ph/>
          </p:nvPr>
        </p:nvSpPr>
        <p:spPr>
          <a:xfrm>
            <a:off x="8617320" y="4106520"/>
            <a:ext cx="287028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57933133-3E70-4AA0-9A28-2935104CFEFF}" type="slidenum">
              <a:t>&lt;#&gt;</a:t>
            </a:fld>
          </a:p>
        </p:txBody>
      </p:sp>
      <p:sp>
        <p:nvSpPr>
          <p:cNvPr id="11" name="PlaceHolder 10"/>
          <p:cNvSpPr>
            <a:spLocks noGrp="1"/>
          </p:cNvSpPr>
          <p:nvPr>
            <p:ph type="dt" idx="4"/>
          </p:nvPr>
        </p:nvSpPr>
        <p:spPr/>
        <p:txBody>
          <a:bodyPr/>
          <a:p>
            <a:r>
              <a:rPr lang="es-CL"/>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36" name="PlaceHolder 2"/>
          <p:cNvSpPr>
            <a:spLocks noGrp="1"/>
          </p:cNvSpPr>
          <p:nvPr>
            <p:ph/>
          </p:nvPr>
        </p:nvSpPr>
        <p:spPr>
          <a:xfrm>
            <a:off x="2589120" y="2133720"/>
            <a:ext cx="89150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B1827D8-7335-404A-9FC9-3C9E9BE49ADC}" type="slidenum">
              <a:t>&lt;#&gt;</a:t>
            </a:fld>
          </a:p>
        </p:txBody>
      </p:sp>
      <p:sp>
        <p:nvSpPr>
          <p:cNvPr id="6" name="PlaceHolder 5"/>
          <p:cNvSpPr>
            <a:spLocks noGrp="1"/>
          </p:cNvSpPr>
          <p:nvPr>
            <p:ph type="dt" idx="1"/>
          </p:nvPr>
        </p:nvSpPr>
        <p:spPr/>
        <p:txBody>
          <a:bodyPr/>
          <a:p>
            <a:r>
              <a:rPr lang="es-CL"/>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38"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39"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7640286-220C-4571-8419-CFA74858CC0C}" type="slidenum">
              <a:t>&lt;#&gt;</a:t>
            </a:fld>
          </a:p>
        </p:txBody>
      </p:sp>
      <p:sp>
        <p:nvSpPr>
          <p:cNvPr id="7" name="PlaceHolder 6"/>
          <p:cNvSpPr>
            <a:spLocks noGrp="1"/>
          </p:cNvSpPr>
          <p:nvPr>
            <p:ph type="dt" idx="1"/>
          </p:nvPr>
        </p:nvSpPr>
        <p:spPr/>
        <p:txBody>
          <a:bodyPr/>
          <a:p>
            <a:r>
              <a:rPr lang="es-CL"/>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0"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1D2D11C-2382-427C-A42F-12255B037DFB}" type="slidenum">
              <a:t>&lt;#&gt;</a:t>
            </a:fld>
          </a:p>
        </p:txBody>
      </p:sp>
      <p:sp>
        <p:nvSpPr>
          <p:cNvPr id="5" name="PlaceHolder 4"/>
          <p:cNvSpPr>
            <a:spLocks noGrp="1"/>
          </p:cNvSpPr>
          <p:nvPr>
            <p:ph type="dt" idx="1"/>
          </p:nvPr>
        </p:nvSpPr>
        <p:spPr/>
        <p:txBody>
          <a:bodyPr/>
          <a:p>
            <a:r>
              <a:rPr lang="es-CL"/>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1" name="PlaceHolder 1"/>
          <p:cNvSpPr>
            <a:spLocks noGrp="1"/>
          </p:cNvSpPr>
          <p:nvPr>
            <p:ph type="subTitle"/>
          </p:nvPr>
        </p:nvSpPr>
        <p:spPr>
          <a:xfrm>
            <a:off x="2593080" y="624240"/>
            <a:ext cx="8911440" cy="5937120"/>
          </a:xfrm>
          <a:prstGeom prst="rect">
            <a:avLst/>
          </a:prstGeom>
          <a:noFill/>
          <a:ln w="0">
            <a:noFill/>
          </a:ln>
        </p:spPr>
        <p:txBody>
          <a:bodyPr lIns="0" rIns="0" tIns="0" bIns="0" anchor="ctr">
            <a:noAutofit/>
          </a:bodyPr>
          <a:p>
            <a:pPr algn="ctr">
              <a:buNone/>
            </a:pPr>
            <a:endParaRPr b="0" lang="es-CL"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00DA7E0-B1C2-4B27-A73B-168DF57BB276}" type="slidenum">
              <a:t>&lt;#&gt;</a:t>
            </a:fld>
          </a:p>
        </p:txBody>
      </p:sp>
      <p:sp>
        <p:nvSpPr>
          <p:cNvPr id="5" name="PlaceHolder 4"/>
          <p:cNvSpPr>
            <a:spLocks noGrp="1"/>
          </p:cNvSpPr>
          <p:nvPr>
            <p:ph type="dt" idx="1"/>
          </p:nvPr>
        </p:nvSpPr>
        <p:spPr/>
        <p:txBody>
          <a:bodyPr/>
          <a:p>
            <a:r>
              <a:rPr lang="es-CL"/>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43"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4" name="PlaceHolder 3"/>
          <p:cNvSpPr>
            <a:spLocks noGrp="1"/>
          </p:cNvSpPr>
          <p:nvPr>
            <p:ph/>
          </p:nvPr>
        </p:nvSpPr>
        <p:spPr>
          <a:xfrm>
            <a:off x="715716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5" name="PlaceHolder 4"/>
          <p:cNvSpPr>
            <a:spLocks noGrp="1"/>
          </p:cNvSpPr>
          <p:nvPr>
            <p:ph/>
          </p:nvPr>
        </p:nvSpPr>
        <p:spPr>
          <a:xfrm>
            <a:off x="258912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4FD7420-9959-434F-8D7C-9357A40594AB}" type="slidenum">
              <a:t>&lt;#&gt;</a:t>
            </a:fld>
          </a:p>
        </p:txBody>
      </p:sp>
      <p:sp>
        <p:nvSpPr>
          <p:cNvPr id="8" name="PlaceHolder 7"/>
          <p:cNvSpPr>
            <a:spLocks noGrp="1"/>
          </p:cNvSpPr>
          <p:nvPr>
            <p:ph type="dt" idx="1"/>
          </p:nvPr>
        </p:nvSpPr>
        <p:spPr/>
        <p:txBody>
          <a:bodyPr/>
          <a:p>
            <a:r>
              <a:rPr lang="es-CL"/>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47" name="PlaceHolder 2"/>
          <p:cNvSpPr>
            <a:spLocks noGrp="1"/>
          </p:cNvSpPr>
          <p:nvPr>
            <p:ph/>
          </p:nvPr>
        </p:nvSpPr>
        <p:spPr>
          <a:xfrm>
            <a:off x="2589120" y="2133720"/>
            <a:ext cx="4350240" cy="377712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8"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49" name="PlaceHolder 4"/>
          <p:cNvSpPr>
            <a:spLocks noGrp="1"/>
          </p:cNvSpPr>
          <p:nvPr>
            <p:ph/>
          </p:nvPr>
        </p:nvSpPr>
        <p:spPr>
          <a:xfrm>
            <a:off x="7157160" y="41065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830D6E6-C190-41E3-91DD-DEFF34F27E90}" type="slidenum">
              <a:t>&lt;#&gt;</a:t>
            </a:fld>
          </a:p>
        </p:txBody>
      </p:sp>
      <p:sp>
        <p:nvSpPr>
          <p:cNvPr id="8" name="PlaceHolder 7"/>
          <p:cNvSpPr>
            <a:spLocks noGrp="1"/>
          </p:cNvSpPr>
          <p:nvPr>
            <p:ph type="dt" idx="1"/>
          </p:nvPr>
        </p:nvSpPr>
        <p:spPr/>
        <p:txBody>
          <a:bodyPr/>
          <a:p>
            <a:r>
              <a:rPr lang="es-CL"/>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2593080" y="624240"/>
            <a:ext cx="8911440" cy="1280520"/>
          </a:xfrm>
          <a:prstGeom prst="rect">
            <a:avLst/>
          </a:prstGeom>
          <a:noFill/>
          <a:ln w="0">
            <a:noFill/>
          </a:ln>
        </p:spPr>
        <p:txBody>
          <a:bodyPr lIns="0" rIns="0" tIns="0" bIns="0" anchor="ctr">
            <a:noAutofit/>
          </a:bodyPr>
          <a:p>
            <a:endParaRPr b="0" lang="es-CL" sz="1400" spc="-1" strike="noStrike">
              <a:solidFill>
                <a:srgbClr val="000000"/>
              </a:solidFill>
              <a:latin typeface="Arial"/>
            </a:endParaRPr>
          </a:p>
        </p:txBody>
      </p:sp>
      <p:sp>
        <p:nvSpPr>
          <p:cNvPr id="51" name="PlaceHolder 2"/>
          <p:cNvSpPr>
            <a:spLocks noGrp="1"/>
          </p:cNvSpPr>
          <p:nvPr>
            <p:ph/>
          </p:nvPr>
        </p:nvSpPr>
        <p:spPr>
          <a:xfrm>
            <a:off x="258912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2" name="PlaceHolder 3"/>
          <p:cNvSpPr>
            <a:spLocks noGrp="1"/>
          </p:cNvSpPr>
          <p:nvPr>
            <p:ph/>
          </p:nvPr>
        </p:nvSpPr>
        <p:spPr>
          <a:xfrm>
            <a:off x="7157160" y="2133720"/>
            <a:ext cx="43502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53" name="PlaceHolder 4"/>
          <p:cNvSpPr>
            <a:spLocks noGrp="1"/>
          </p:cNvSpPr>
          <p:nvPr>
            <p:ph/>
          </p:nvPr>
        </p:nvSpPr>
        <p:spPr>
          <a:xfrm>
            <a:off x="2589120" y="4106520"/>
            <a:ext cx="8915040" cy="1801440"/>
          </a:xfrm>
          <a:prstGeom prst="rect">
            <a:avLst/>
          </a:prstGeom>
          <a:noFill/>
          <a:ln w="0">
            <a:noFill/>
          </a:ln>
        </p:spPr>
        <p:txBody>
          <a:bodyPr lIns="0" rIns="0" tIns="0" bIns="0" anchor="t">
            <a:normAutofit/>
          </a:bodyPr>
          <a:p>
            <a:endParaRPr b="0" lang="es-CL" sz="14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3208E80-3A8B-4494-8879-9712C8FEDFCD}" type="slidenum">
              <a:t>&lt;#&gt;</a:t>
            </a:fld>
          </a:p>
        </p:txBody>
      </p:sp>
      <p:sp>
        <p:nvSpPr>
          <p:cNvPr id="8" name="PlaceHolder 7"/>
          <p:cNvSpPr>
            <a:spLocks noGrp="1"/>
          </p:cNvSpPr>
          <p:nvPr>
            <p:ph type="dt" idx="1"/>
          </p:nvPr>
        </p:nvSpPr>
        <p:spPr/>
        <p:txBody>
          <a:bodyPr/>
          <a:p>
            <a:r>
              <a:rPr lang="es-CL"/>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de6c3"/>
            </a:gs>
          </a:gsLst>
          <a:path path="circle">
            <a:fillToRect l="49000" t="49000" r="51000" b="51000"/>
          </a:path>
        </a:gradFill>
      </p:bgPr>
    </p:bg>
    <p:spTree>
      <p:nvGrpSpPr>
        <p:cNvPr id="1" name=""/>
        <p:cNvGrpSpPr/>
        <p:nvPr/>
      </p:nvGrpSpPr>
      <p:grpSpPr>
        <a:xfrm>
          <a:off x="0" y="0"/>
          <a:ext cx="0" cy="0"/>
          <a:chOff x="0" y="0"/>
          <a:chExt cx="0" cy="0"/>
        </a:xfrm>
      </p:grpSpPr>
      <p:grpSp>
        <p:nvGrpSpPr>
          <p:cNvPr id="0" name="Google Shape;6;p9"/>
          <p:cNvGrpSpPr/>
          <p:nvPr/>
        </p:nvGrpSpPr>
        <p:grpSpPr>
          <a:xfrm>
            <a:off x="0" y="228600"/>
            <a:ext cx="2851200" cy="6638400"/>
            <a:chOff x="0" y="228600"/>
            <a:chExt cx="2851200" cy="6638400"/>
          </a:xfrm>
        </p:grpSpPr>
        <p:sp>
          <p:nvSpPr>
            <p:cNvPr id="1" name="Google Shape;7;p9"/>
            <p:cNvSpPr/>
            <p:nvPr/>
          </p:nvSpPr>
          <p:spPr>
            <a:xfrm>
              <a:off x="0" y="2575080"/>
              <a:ext cx="100440" cy="625680"/>
            </a:xfrm>
            <a:custGeom>
              <a:avLst/>
              <a:gdLst/>
              <a:ahLst/>
              <a:rect l="l" t="t"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w="0">
              <a:noFill/>
            </a:ln>
          </p:spPr>
          <p:style>
            <a:lnRef idx="0"/>
            <a:fillRef idx="0"/>
            <a:effectRef idx="0"/>
            <a:fontRef idx="minor"/>
          </p:style>
        </p:sp>
        <p:sp>
          <p:nvSpPr>
            <p:cNvPr id="2" name="Google Shape;8;p9"/>
            <p:cNvSpPr/>
            <p:nvPr/>
          </p:nvSpPr>
          <p:spPr>
            <a:xfrm>
              <a:off x="128520" y="3156480"/>
              <a:ext cx="646200" cy="2322000"/>
            </a:xfrm>
            <a:custGeom>
              <a:avLst/>
              <a:gdLst/>
              <a:ahLst/>
              <a:rect l="l" t="t"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w="0">
              <a:noFill/>
            </a:ln>
          </p:spPr>
          <p:style>
            <a:lnRef idx="0"/>
            <a:fillRef idx="0"/>
            <a:effectRef idx="0"/>
            <a:fontRef idx="minor"/>
          </p:style>
        </p:sp>
        <p:sp>
          <p:nvSpPr>
            <p:cNvPr id="3" name="Google Shape;9;p9"/>
            <p:cNvSpPr/>
            <p:nvPr/>
          </p:nvSpPr>
          <p:spPr>
            <a:xfrm>
              <a:off x="807120" y="5447160"/>
              <a:ext cx="609120" cy="1419840"/>
            </a:xfrm>
            <a:custGeom>
              <a:avLst/>
              <a:gdLst/>
              <a:ahLst/>
              <a:rect l="l" t="t"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w="0">
              <a:noFill/>
            </a:ln>
          </p:spPr>
          <p:style>
            <a:lnRef idx="0"/>
            <a:fillRef idx="0"/>
            <a:effectRef idx="0"/>
            <a:fontRef idx="minor"/>
          </p:style>
        </p:sp>
        <p:sp>
          <p:nvSpPr>
            <p:cNvPr id="4" name="Google Shape;10;p9"/>
            <p:cNvSpPr/>
            <p:nvPr/>
          </p:nvSpPr>
          <p:spPr>
            <a:xfrm>
              <a:off x="959760" y="6503760"/>
              <a:ext cx="171000" cy="363240"/>
            </a:xfrm>
            <a:custGeom>
              <a:avLst/>
              <a:gdLst/>
              <a:ahLst/>
              <a:rect l="l" t="t"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w="0">
              <a:noFill/>
            </a:ln>
          </p:spPr>
          <p:style>
            <a:lnRef idx="0"/>
            <a:fillRef idx="0"/>
            <a:effectRef idx="0"/>
            <a:fontRef idx="minor"/>
          </p:style>
        </p:sp>
        <p:sp>
          <p:nvSpPr>
            <p:cNvPr id="5" name="Google Shape;11;p9"/>
            <p:cNvSpPr/>
            <p:nvPr/>
          </p:nvSpPr>
          <p:spPr>
            <a:xfrm>
              <a:off x="100800" y="3201120"/>
              <a:ext cx="821520" cy="3328200"/>
            </a:xfrm>
            <a:custGeom>
              <a:avLst/>
              <a:gdLst/>
              <a:ahLst/>
              <a:rect l="l" t="t"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w="0">
              <a:noFill/>
            </a:ln>
          </p:spPr>
          <p:style>
            <a:lnRef idx="0"/>
            <a:fillRef idx="0"/>
            <a:effectRef idx="0"/>
            <a:fontRef idx="minor"/>
          </p:style>
        </p:sp>
        <p:sp>
          <p:nvSpPr>
            <p:cNvPr id="6" name="Google Shape;12;p9"/>
            <p:cNvSpPr/>
            <p:nvPr/>
          </p:nvSpPr>
          <p:spPr>
            <a:xfrm>
              <a:off x="22320" y="228600"/>
              <a:ext cx="105840" cy="2927520"/>
            </a:xfrm>
            <a:custGeom>
              <a:avLst/>
              <a:gdLst/>
              <a:ahLst/>
              <a:rect l="l" t="t"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w="0">
              <a:noFill/>
            </a:ln>
          </p:spPr>
          <p:style>
            <a:lnRef idx="0"/>
            <a:fillRef idx="0"/>
            <a:effectRef idx="0"/>
            <a:fontRef idx="minor"/>
          </p:style>
        </p:sp>
        <p:sp>
          <p:nvSpPr>
            <p:cNvPr id="7" name="Google Shape;13;p9"/>
            <p:cNvSpPr/>
            <p:nvPr/>
          </p:nvSpPr>
          <p:spPr>
            <a:xfrm>
              <a:off x="78120" y="2944080"/>
              <a:ext cx="77760" cy="493560"/>
            </a:xfrm>
            <a:custGeom>
              <a:avLst/>
              <a:gdLst/>
              <a:ahLst/>
              <a:rect l="l" t="t"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w="0">
              <a:noFill/>
            </a:ln>
          </p:spPr>
          <p:style>
            <a:lnRef idx="0"/>
            <a:fillRef idx="0"/>
            <a:effectRef idx="0"/>
            <a:fontRef idx="minor"/>
          </p:style>
        </p:sp>
        <p:sp>
          <p:nvSpPr>
            <p:cNvPr id="8" name="Google Shape;14;p9"/>
            <p:cNvSpPr/>
            <p:nvPr/>
          </p:nvSpPr>
          <p:spPr>
            <a:xfrm>
              <a:off x="769680" y="5478840"/>
              <a:ext cx="189720" cy="1024560"/>
            </a:xfrm>
            <a:custGeom>
              <a:avLst/>
              <a:gdLst/>
              <a:ahLst/>
              <a:rect l="l" t="t"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w="0">
              <a:noFill/>
            </a:ln>
          </p:spPr>
          <p:style>
            <a:lnRef idx="0"/>
            <a:fillRef idx="0"/>
            <a:effectRef idx="0"/>
            <a:fontRef idx="minor"/>
          </p:style>
        </p:sp>
        <p:sp>
          <p:nvSpPr>
            <p:cNvPr id="9" name="Google Shape;15;p9"/>
            <p:cNvSpPr/>
            <p:nvPr/>
          </p:nvSpPr>
          <p:spPr>
            <a:xfrm>
              <a:off x="775440" y="1398960"/>
              <a:ext cx="2075760" cy="4047840"/>
            </a:xfrm>
            <a:custGeom>
              <a:avLst/>
              <a:gdLst/>
              <a:ahLst/>
              <a:rect l="l" t="t"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w="0">
              <a:noFill/>
            </a:ln>
          </p:spPr>
          <p:style>
            <a:lnRef idx="0"/>
            <a:fillRef idx="0"/>
            <a:effectRef idx="0"/>
            <a:fontRef idx="minor"/>
          </p:style>
        </p:sp>
        <p:sp>
          <p:nvSpPr>
            <p:cNvPr id="10" name="Google Shape;16;p9"/>
            <p:cNvSpPr/>
            <p:nvPr/>
          </p:nvSpPr>
          <p:spPr>
            <a:xfrm>
              <a:off x="922680" y="6530040"/>
              <a:ext cx="161640" cy="336960"/>
            </a:xfrm>
            <a:custGeom>
              <a:avLst/>
              <a:gdLst/>
              <a:ahLst/>
              <a:rect l="l" t="t"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w="0">
              <a:noFill/>
            </a:ln>
          </p:spPr>
          <p:style>
            <a:lnRef idx="0"/>
            <a:fillRef idx="0"/>
            <a:effectRef idx="0"/>
            <a:fontRef idx="minor"/>
          </p:style>
        </p:sp>
        <p:sp>
          <p:nvSpPr>
            <p:cNvPr id="11" name="Google Shape;17;p9"/>
            <p:cNvSpPr/>
            <p:nvPr/>
          </p:nvSpPr>
          <p:spPr>
            <a:xfrm>
              <a:off x="769680" y="5359320"/>
              <a:ext cx="37080" cy="221400"/>
            </a:xfrm>
            <a:custGeom>
              <a:avLst/>
              <a:gdLst/>
              <a:ahLst/>
              <a:rect l="l" t="t"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w="0">
              <a:noFill/>
            </a:ln>
          </p:spPr>
          <p:style>
            <a:lnRef idx="0"/>
            <a:fillRef idx="0"/>
            <a:effectRef idx="0"/>
            <a:fontRef idx="minor"/>
          </p:style>
        </p:sp>
        <p:sp>
          <p:nvSpPr>
            <p:cNvPr id="12" name="Google Shape;18;p9"/>
            <p:cNvSpPr/>
            <p:nvPr/>
          </p:nvSpPr>
          <p:spPr>
            <a:xfrm>
              <a:off x="849960" y="6244560"/>
              <a:ext cx="238320" cy="622080"/>
            </a:xfrm>
            <a:custGeom>
              <a:avLst/>
              <a:gdLst/>
              <a:ahLst/>
              <a:rect l="l" t="t"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w="0">
              <a:noFill/>
            </a:ln>
          </p:spPr>
          <p:style>
            <a:lnRef idx="0"/>
            <a:fillRef idx="0"/>
            <a:effectRef idx="0"/>
            <a:fontRef idx="minor"/>
          </p:style>
        </p:sp>
      </p:grpSp>
      <p:grpSp>
        <p:nvGrpSpPr>
          <p:cNvPr id="13" name="Google Shape;19;p9"/>
          <p:cNvGrpSpPr/>
          <p:nvPr/>
        </p:nvGrpSpPr>
        <p:grpSpPr>
          <a:xfrm>
            <a:off x="27360" y="-720"/>
            <a:ext cx="2356200" cy="6853680"/>
            <a:chOff x="27360" y="-720"/>
            <a:chExt cx="2356200" cy="6853680"/>
          </a:xfrm>
        </p:grpSpPr>
        <p:sp>
          <p:nvSpPr>
            <p:cNvPr id="14" name="Google Shape;20;p9"/>
            <p:cNvSpPr/>
            <p:nvPr/>
          </p:nvSpPr>
          <p:spPr>
            <a:xfrm>
              <a:off x="27360" y="-720"/>
              <a:ext cx="493920" cy="4400640"/>
            </a:xfrm>
            <a:custGeom>
              <a:avLst/>
              <a:gdLst/>
              <a:ahLst/>
              <a:rect l="l" t="t"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w="0">
              <a:noFill/>
            </a:ln>
          </p:spPr>
          <p:style>
            <a:lnRef idx="0"/>
            <a:fillRef idx="0"/>
            <a:effectRef idx="0"/>
            <a:fontRef idx="minor"/>
          </p:style>
        </p:sp>
        <p:sp>
          <p:nvSpPr>
            <p:cNvPr id="15" name="Google Shape;21;p9"/>
            <p:cNvSpPr/>
            <p:nvPr/>
          </p:nvSpPr>
          <p:spPr>
            <a:xfrm>
              <a:off x="550440" y="4316400"/>
              <a:ext cx="423000" cy="1580400"/>
            </a:xfrm>
            <a:custGeom>
              <a:avLst/>
              <a:gdLst/>
              <a:ahLst/>
              <a:rect l="l" t="t"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w="0">
              <a:noFill/>
            </a:ln>
          </p:spPr>
          <p:style>
            <a:lnRef idx="0"/>
            <a:fillRef idx="0"/>
            <a:effectRef idx="0"/>
            <a:fontRef idx="minor"/>
          </p:style>
        </p:sp>
        <p:sp>
          <p:nvSpPr>
            <p:cNvPr id="16" name="Google Shape;22;p9"/>
            <p:cNvSpPr/>
            <p:nvPr/>
          </p:nvSpPr>
          <p:spPr>
            <a:xfrm>
              <a:off x="1006200" y="5862600"/>
              <a:ext cx="430560" cy="990360"/>
            </a:xfrm>
            <a:custGeom>
              <a:avLst/>
              <a:gdLst/>
              <a:ahLst/>
              <a:rect l="l" t="t"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w="0">
              <a:noFill/>
            </a:ln>
          </p:spPr>
          <p:style>
            <a:lnRef idx="0"/>
            <a:fillRef idx="0"/>
            <a:effectRef idx="0"/>
            <a:fontRef idx="minor"/>
          </p:style>
        </p:sp>
        <p:sp>
          <p:nvSpPr>
            <p:cNvPr id="17" name="Google Shape;23;p9"/>
            <p:cNvSpPr/>
            <p:nvPr/>
          </p:nvSpPr>
          <p:spPr>
            <a:xfrm>
              <a:off x="521640" y="4364280"/>
              <a:ext cx="551520" cy="2235600"/>
            </a:xfrm>
            <a:custGeom>
              <a:avLst/>
              <a:gdLst/>
              <a:ahLst/>
              <a:rect l="l" t="t"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w="0">
              <a:noFill/>
            </a:ln>
          </p:spPr>
          <p:style>
            <a:lnRef idx="0"/>
            <a:fillRef idx="0"/>
            <a:effectRef idx="0"/>
            <a:fontRef idx="minor"/>
          </p:style>
        </p:sp>
        <p:sp>
          <p:nvSpPr>
            <p:cNvPr id="18" name="Google Shape;24;p9"/>
            <p:cNvSpPr/>
            <p:nvPr/>
          </p:nvSpPr>
          <p:spPr>
            <a:xfrm>
              <a:off x="468000" y="1289160"/>
              <a:ext cx="173880" cy="3026880"/>
            </a:xfrm>
            <a:custGeom>
              <a:avLst/>
              <a:gdLst/>
              <a:ahLst/>
              <a:rect l="l" t="t"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w="0">
              <a:noFill/>
            </a:ln>
          </p:spPr>
          <p:style>
            <a:lnRef idx="0"/>
            <a:fillRef idx="0"/>
            <a:effectRef idx="0"/>
            <a:fontRef idx="minor"/>
          </p:style>
        </p:sp>
        <p:sp>
          <p:nvSpPr>
            <p:cNvPr id="19" name="Google Shape;25;p9"/>
            <p:cNvSpPr/>
            <p:nvPr/>
          </p:nvSpPr>
          <p:spPr>
            <a:xfrm>
              <a:off x="1111680" y="6571440"/>
              <a:ext cx="133920" cy="281160"/>
            </a:xfrm>
            <a:custGeom>
              <a:avLst/>
              <a:gdLst/>
              <a:ahLst/>
              <a:rect l="l" t="t"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w="0">
              <a:noFill/>
            </a:ln>
          </p:spPr>
          <p:style>
            <a:lnRef idx="0"/>
            <a:fillRef idx="0"/>
            <a:effectRef idx="0"/>
            <a:fontRef idx="minor"/>
          </p:style>
        </p:sp>
        <p:sp>
          <p:nvSpPr>
            <p:cNvPr id="20" name="Google Shape;26;p9"/>
            <p:cNvSpPr/>
            <p:nvPr/>
          </p:nvSpPr>
          <p:spPr>
            <a:xfrm>
              <a:off x="502560" y="4107600"/>
              <a:ext cx="82080" cy="511200"/>
            </a:xfrm>
            <a:custGeom>
              <a:avLst/>
              <a:gdLst/>
              <a:ahLst/>
              <a:rect l="l" t="t"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w="0">
              <a:noFill/>
            </a:ln>
          </p:spPr>
          <p:style>
            <a:lnRef idx="0"/>
            <a:fillRef idx="0"/>
            <a:effectRef idx="0"/>
            <a:fontRef idx="minor"/>
          </p:style>
        </p:sp>
        <p:sp>
          <p:nvSpPr>
            <p:cNvPr id="21" name="Google Shape;27;p9"/>
            <p:cNvSpPr/>
            <p:nvPr/>
          </p:nvSpPr>
          <p:spPr>
            <a:xfrm>
              <a:off x="973800" y="3145680"/>
              <a:ext cx="1409760" cy="2716560"/>
            </a:xfrm>
            <a:custGeom>
              <a:avLst/>
              <a:gdLst/>
              <a:ahLst/>
              <a:rect l="l" t="t"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w="0">
              <a:noFill/>
            </a:ln>
          </p:spPr>
          <p:style>
            <a:lnRef idx="0"/>
            <a:fillRef idx="0"/>
            <a:effectRef idx="0"/>
            <a:fontRef idx="minor"/>
          </p:style>
        </p:sp>
        <p:sp>
          <p:nvSpPr>
            <p:cNvPr id="22" name="Google Shape;28;p9"/>
            <p:cNvSpPr/>
            <p:nvPr/>
          </p:nvSpPr>
          <p:spPr>
            <a:xfrm>
              <a:off x="1073520" y="6600240"/>
              <a:ext cx="120240" cy="252720"/>
            </a:xfrm>
            <a:custGeom>
              <a:avLst/>
              <a:gdLst/>
              <a:ahLst/>
              <a:rect l="l" t="t"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dk2"/>
            </a:solidFill>
            <a:ln w="0">
              <a:noFill/>
            </a:ln>
          </p:spPr>
          <p:style>
            <a:lnRef idx="0"/>
            <a:fillRef idx="0"/>
            <a:effectRef idx="0"/>
            <a:fontRef idx="minor"/>
          </p:style>
        </p:sp>
        <p:sp>
          <p:nvSpPr>
            <p:cNvPr id="23" name="Google Shape;29;p9"/>
            <p:cNvSpPr/>
            <p:nvPr/>
          </p:nvSpPr>
          <p:spPr>
            <a:xfrm>
              <a:off x="973800" y="5897160"/>
              <a:ext cx="137520" cy="673920"/>
            </a:xfrm>
            <a:custGeom>
              <a:avLst/>
              <a:gdLst/>
              <a:ahLst/>
              <a:rect l="l" t="t"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w="0">
              <a:noFill/>
            </a:ln>
          </p:spPr>
          <p:style>
            <a:lnRef idx="0"/>
            <a:fillRef idx="0"/>
            <a:effectRef idx="0"/>
            <a:fontRef idx="minor"/>
          </p:style>
        </p:sp>
        <p:sp>
          <p:nvSpPr>
            <p:cNvPr id="24" name="Google Shape;30;p9"/>
            <p:cNvSpPr/>
            <p:nvPr/>
          </p:nvSpPr>
          <p:spPr>
            <a:xfrm>
              <a:off x="973800" y="5772600"/>
              <a:ext cx="37800" cy="227520"/>
            </a:xfrm>
            <a:custGeom>
              <a:avLst/>
              <a:gdLst/>
              <a:ahLst/>
              <a:rect l="l" t="t"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w="0">
              <a:noFill/>
            </a:ln>
          </p:spPr>
          <p:style>
            <a:lnRef idx="0"/>
            <a:fillRef idx="0"/>
            <a:effectRef idx="0"/>
            <a:fontRef idx="minor"/>
          </p:style>
        </p:sp>
        <p:sp>
          <p:nvSpPr>
            <p:cNvPr id="25" name="Google Shape;31;p9"/>
            <p:cNvSpPr/>
            <p:nvPr/>
          </p:nvSpPr>
          <p:spPr>
            <a:xfrm>
              <a:off x="1006200" y="6322680"/>
              <a:ext cx="210240" cy="530280"/>
            </a:xfrm>
            <a:custGeom>
              <a:avLst/>
              <a:gdLst/>
              <a:ahLst/>
              <a:rect l="l" t="t"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w="0">
              <a:noFill/>
            </a:ln>
          </p:spPr>
          <p:style>
            <a:lnRef idx="0"/>
            <a:fillRef idx="0"/>
            <a:effectRef idx="0"/>
            <a:fontRef idx="minor"/>
          </p:style>
        </p:sp>
      </p:grpSp>
      <p:sp>
        <p:nvSpPr>
          <p:cNvPr id="26" name="Google Shape;32;p9"/>
          <p:cNvSpPr/>
          <p:nvPr/>
        </p:nvSpPr>
        <p:spPr>
          <a:xfrm>
            <a:off x="0" y="0"/>
            <a:ext cx="182520" cy="6857640"/>
          </a:xfrm>
          <a:prstGeom prst="rect">
            <a:avLst/>
          </a:prstGeom>
          <a:solidFill>
            <a:schemeClr val="dk2"/>
          </a:solidFill>
          <a:ln w="0">
            <a:noFill/>
          </a:ln>
        </p:spPr>
        <p:style>
          <a:lnRef idx="0"/>
          <a:fillRef idx="0"/>
          <a:effectRef idx="0"/>
          <a:fontRef idx="minor"/>
        </p:style>
      </p:sp>
      <p:sp>
        <p:nvSpPr>
          <p:cNvPr id="27" name="PlaceHolder 1"/>
          <p:cNvSpPr>
            <a:spLocks noGrp="1"/>
          </p:cNvSpPr>
          <p:nvPr>
            <p:ph type="title"/>
          </p:nvPr>
        </p:nvSpPr>
        <p:spPr>
          <a:xfrm>
            <a:off x="2589120" y="2514600"/>
            <a:ext cx="8915040" cy="2262600"/>
          </a:xfrm>
          <a:prstGeom prst="rect">
            <a:avLst/>
          </a:prstGeom>
          <a:noFill/>
          <a:ln w="0">
            <a:noFill/>
          </a:ln>
        </p:spPr>
        <p:txBody>
          <a:bodyPr anchor="b">
            <a:normAutofit/>
          </a:bodyPr>
          <a:p>
            <a:r>
              <a:rPr b="0" lang="es-CL" sz="5400" spc="-1" strike="noStrike">
                <a:solidFill>
                  <a:srgbClr val="000000"/>
                </a:solidFill>
                <a:latin typeface="Arial"/>
              </a:rPr>
              <a:t>Pulse para editar el formato del texto de título</a:t>
            </a:r>
            <a:endParaRPr b="0" lang="es-CL" sz="5400" spc="-1" strike="noStrike">
              <a:solidFill>
                <a:srgbClr val="000000"/>
              </a:solidFill>
              <a:latin typeface="Arial"/>
            </a:endParaRPr>
          </a:p>
        </p:txBody>
      </p:sp>
      <p:sp>
        <p:nvSpPr>
          <p:cNvPr id="28" name="PlaceHolder 2"/>
          <p:cNvSpPr>
            <a:spLocks noGrp="1"/>
          </p:cNvSpPr>
          <p:nvPr>
            <p:ph type="dt" idx="1"/>
          </p:nvPr>
        </p:nvSpPr>
        <p:spPr>
          <a:xfrm>
            <a:off x="10361520" y="6130440"/>
            <a:ext cx="1145880" cy="370080"/>
          </a:xfrm>
          <a:prstGeom prst="rect">
            <a:avLst/>
          </a:prstGeom>
          <a:noFill/>
          <a:ln w="0">
            <a:noFill/>
          </a:ln>
        </p:spPr>
        <p:txBody>
          <a:bodyPr anchor="ctr">
            <a:noAutofit/>
          </a:bodyPr>
          <a:lstStyle>
            <a:lvl1pPr>
              <a:defRPr b="0" lang="es-CL" sz="1400" spc="-1" strike="noStrike">
                <a:latin typeface="Times New Roman"/>
              </a:defRPr>
            </a:lvl1pPr>
          </a:lstStyle>
          <a:p>
            <a:r>
              <a:rPr b="0" lang="es-CL" sz="1400" spc="-1" strike="noStrike">
                <a:latin typeface="Times New Roman"/>
              </a:rPr>
              <a:t>&lt;fecha/hora&gt;</a:t>
            </a:r>
            <a:endParaRPr b="0" lang="es-CL" sz="1400" spc="-1" strike="noStrike">
              <a:latin typeface="Times New Roman"/>
            </a:endParaRPr>
          </a:p>
        </p:txBody>
      </p:sp>
      <p:sp>
        <p:nvSpPr>
          <p:cNvPr id="29" name="PlaceHolder 3"/>
          <p:cNvSpPr>
            <a:spLocks noGrp="1"/>
          </p:cNvSpPr>
          <p:nvPr>
            <p:ph type="ftr" idx="2"/>
          </p:nvPr>
        </p:nvSpPr>
        <p:spPr>
          <a:xfrm>
            <a:off x="2589120" y="6135840"/>
            <a:ext cx="7619760" cy="364680"/>
          </a:xfrm>
          <a:prstGeom prst="rect">
            <a:avLst/>
          </a:prstGeom>
          <a:noFill/>
          <a:ln w="0">
            <a:noFill/>
          </a:ln>
        </p:spPr>
        <p:txBody>
          <a:bodyPr anchor="ctr">
            <a:noAutofit/>
          </a:bodyPr>
          <a:lstStyle>
            <a:lvl1pPr algn="ctr">
              <a:buNone/>
              <a:defRPr b="0" lang="es-CL" sz="1400" spc="-1" strike="noStrike">
                <a:latin typeface="Times New Roman"/>
              </a:defRPr>
            </a:lvl1pPr>
          </a:lstStyle>
          <a:p>
            <a:pPr algn="ctr">
              <a:buNone/>
            </a:pPr>
            <a:r>
              <a:rPr b="0" lang="es-CL" sz="1400" spc="-1" strike="noStrike">
                <a:latin typeface="Times New Roman"/>
              </a:rPr>
              <a:t>&lt;pie de página&gt;</a:t>
            </a:r>
            <a:endParaRPr b="0" lang="es-CL" sz="1400" spc="-1" strike="noStrike">
              <a:latin typeface="Times New Roman"/>
            </a:endParaRPr>
          </a:p>
        </p:txBody>
      </p:sp>
      <p:sp>
        <p:nvSpPr>
          <p:cNvPr id="30" name="Google Shape;43;p10"/>
          <p:cNvSpPr/>
          <p:nvPr/>
        </p:nvSpPr>
        <p:spPr>
          <a:xfrm>
            <a:off x="0" y="4323960"/>
            <a:ext cx="1744200" cy="778320"/>
          </a:xfrm>
          <a:custGeom>
            <a:avLst/>
            <a:gdLst/>
            <a:ahLst/>
            <a:rect l="l" t="t"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0">
            <a:noFill/>
          </a:ln>
        </p:spPr>
        <p:style>
          <a:lnRef idx="0"/>
          <a:fillRef idx="0"/>
          <a:effectRef idx="0"/>
          <a:fontRef idx="minor"/>
        </p:style>
      </p:sp>
      <p:sp>
        <p:nvSpPr>
          <p:cNvPr id="31" name="PlaceHolder 4"/>
          <p:cNvSpPr>
            <a:spLocks noGrp="1"/>
          </p:cNvSpPr>
          <p:nvPr>
            <p:ph type="sldNum" idx="3"/>
          </p:nvPr>
        </p:nvSpPr>
        <p:spPr>
          <a:xfrm>
            <a:off x="531720" y="4529520"/>
            <a:ext cx="779400" cy="364680"/>
          </a:xfrm>
          <a:prstGeom prst="rect">
            <a:avLst/>
          </a:prstGeom>
          <a:noFill/>
          <a:ln w="0">
            <a:noFill/>
          </a:ln>
        </p:spPr>
        <p:txBody>
          <a:bodyPr anchor="ctr">
            <a:noAutofit/>
          </a:bodyPr>
          <a:lstStyle>
            <a:lvl1pPr algn="r">
              <a:lnSpc>
                <a:spcPct val="100000"/>
              </a:lnSpc>
              <a:buNone/>
              <a:tabLst>
                <a:tab algn="l" pos="0"/>
              </a:tabLst>
              <a:defRPr b="0" lang="es-CL" sz="2000" spc="-1" strike="noStrike">
                <a:solidFill>
                  <a:srgbClr val="feffff"/>
                </a:solidFill>
                <a:latin typeface="Century Gothic"/>
                <a:ea typeface="Century Gothic"/>
              </a:defRPr>
            </a:lvl1pPr>
          </a:lstStyle>
          <a:p>
            <a:pPr algn="r">
              <a:lnSpc>
                <a:spcPct val="100000"/>
              </a:lnSpc>
              <a:buNone/>
              <a:tabLst>
                <a:tab algn="l" pos="0"/>
              </a:tabLst>
            </a:pPr>
            <a:fld id="{B2668AD4-8101-48CB-9208-39FE188C25E9}" type="slidenum">
              <a:rPr b="0" lang="es-CL" sz="2000" spc="-1" strike="noStrike">
                <a:solidFill>
                  <a:srgbClr val="feffff"/>
                </a:solidFill>
                <a:latin typeface="Century Gothic"/>
                <a:ea typeface="Century Gothic"/>
              </a:rPr>
              <a:t>&lt;número&gt;</a:t>
            </a:fld>
            <a:endParaRPr b="0" lang="es-CL" sz="2000" spc="-1" strike="noStrike">
              <a:latin typeface="Times New Roman"/>
            </a:endParaRPr>
          </a:p>
        </p:txBody>
      </p:sp>
      <p:sp>
        <p:nvSpPr>
          <p:cNvPr id="32"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CL" sz="1400" spc="-1" strike="noStrike">
                <a:solidFill>
                  <a:srgbClr val="000000"/>
                </a:solidFill>
                <a:latin typeface="Arial"/>
              </a:rPr>
              <a:t>Pulse para editar el formato de texto del esquema</a:t>
            </a:r>
            <a:endParaRPr b="0" lang="es-CL"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CL" sz="1400" spc="-1" strike="noStrike">
                <a:solidFill>
                  <a:srgbClr val="000000"/>
                </a:solidFill>
                <a:latin typeface="Arial"/>
              </a:rPr>
              <a:t>Segundo nivel del esquema</a:t>
            </a:r>
            <a:endParaRPr b="0" lang="es-CL"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CL" sz="1400" spc="-1" strike="noStrike">
                <a:solidFill>
                  <a:srgbClr val="000000"/>
                </a:solidFill>
                <a:latin typeface="Arial"/>
              </a:rPr>
              <a:t>Tercer nivel del esquema</a:t>
            </a:r>
            <a:endParaRPr b="0" lang="es-CL"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CL" sz="1400" spc="-1" strike="noStrike">
                <a:solidFill>
                  <a:srgbClr val="000000"/>
                </a:solidFill>
                <a:latin typeface="Arial"/>
              </a:rPr>
              <a:t>Cuarto nivel del esquema</a:t>
            </a:r>
            <a:endParaRPr b="0" lang="es-CL"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CL" sz="2000" spc="-1" strike="noStrike">
                <a:solidFill>
                  <a:srgbClr val="000000"/>
                </a:solidFill>
                <a:latin typeface="Arial"/>
              </a:rPr>
              <a:t>Quinto nivel del esquema</a:t>
            </a:r>
            <a:endParaRPr b="0" lang="es-CL"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CL" sz="2000" spc="-1" strike="noStrike">
                <a:solidFill>
                  <a:srgbClr val="000000"/>
                </a:solidFill>
                <a:latin typeface="Arial"/>
              </a:rPr>
              <a:t>Sexto nivel del esquema</a:t>
            </a:r>
            <a:endParaRPr b="0" lang="es-CL"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CL" sz="2000" spc="-1" strike="noStrike">
                <a:solidFill>
                  <a:srgbClr val="000000"/>
                </a:solidFill>
                <a:latin typeface="Arial"/>
              </a:rPr>
              <a:t>Séptimo nivel del esquema</a:t>
            </a:r>
            <a:endParaRPr b="0" lang="es-CL"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de6c3"/>
            </a:gs>
          </a:gsLst>
          <a:path path="circle">
            <a:fillToRect l="49000" t="49000" r="51000" b="51000"/>
          </a:path>
        </a:gradFill>
      </p:bgPr>
    </p:bg>
    <p:spTree>
      <p:nvGrpSpPr>
        <p:cNvPr id="1" name=""/>
        <p:cNvGrpSpPr/>
        <p:nvPr/>
      </p:nvGrpSpPr>
      <p:grpSpPr>
        <a:xfrm>
          <a:off x="0" y="0"/>
          <a:ext cx="0" cy="0"/>
          <a:chOff x="0" y="0"/>
          <a:chExt cx="0" cy="0"/>
        </a:xfrm>
      </p:grpSpPr>
      <p:grpSp>
        <p:nvGrpSpPr>
          <p:cNvPr id="69" name="Google Shape;6;p9"/>
          <p:cNvGrpSpPr/>
          <p:nvPr/>
        </p:nvGrpSpPr>
        <p:grpSpPr>
          <a:xfrm>
            <a:off x="0" y="228600"/>
            <a:ext cx="2851200" cy="6638400"/>
            <a:chOff x="0" y="228600"/>
            <a:chExt cx="2851200" cy="6638400"/>
          </a:xfrm>
        </p:grpSpPr>
        <p:sp>
          <p:nvSpPr>
            <p:cNvPr id="70" name="Google Shape;7;p9"/>
            <p:cNvSpPr/>
            <p:nvPr/>
          </p:nvSpPr>
          <p:spPr>
            <a:xfrm>
              <a:off x="0" y="2575080"/>
              <a:ext cx="100440" cy="625680"/>
            </a:xfrm>
            <a:custGeom>
              <a:avLst/>
              <a:gdLst/>
              <a:ahLst/>
              <a:rect l="l" t="t"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w="0">
              <a:noFill/>
            </a:ln>
          </p:spPr>
          <p:style>
            <a:lnRef idx="0"/>
            <a:fillRef idx="0"/>
            <a:effectRef idx="0"/>
            <a:fontRef idx="minor"/>
          </p:style>
        </p:sp>
        <p:sp>
          <p:nvSpPr>
            <p:cNvPr id="71" name="Google Shape;8;p9"/>
            <p:cNvSpPr/>
            <p:nvPr/>
          </p:nvSpPr>
          <p:spPr>
            <a:xfrm>
              <a:off x="128520" y="3156480"/>
              <a:ext cx="646200" cy="2322000"/>
            </a:xfrm>
            <a:custGeom>
              <a:avLst/>
              <a:gdLst/>
              <a:ahLst/>
              <a:rect l="l" t="t"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w="0">
              <a:noFill/>
            </a:ln>
          </p:spPr>
          <p:style>
            <a:lnRef idx="0"/>
            <a:fillRef idx="0"/>
            <a:effectRef idx="0"/>
            <a:fontRef idx="minor"/>
          </p:style>
        </p:sp>
        <p:sp>
          <p:nvSpPr>
            <p:cNvPr id="72" name="Google Shape;9;p9"/>
            <p:cNvSpPr/>
            <p:nvPr/>
          </p:nvSpPr>
          <p:spPr>
            <a:xfrm>
              <a:off x="807120" y="5447160"/>
              <a:ext cx="609120" cy="1419840"/>
            </a:xfrm>
            <a:custGeom>
              <a:avLst/>
              <a:gdLst/>
              <a:ahLst/>
              <a:rect l="l" t="t"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w="0">
              <a:noFill/>
            </a:ln>
          </p:spPr>
          <p:style>
            <a:lnRef idx="0"/>
            <a:fillRef idx="0"/>
            <a:effectRef idx="0"/>
            <a:fontRef idx="minor"/>
          </p:style>
        </p:sp>
        <p:sp>
          <p:nvSpPr>
            <p:cNvPr id="73" name="Google Shape;10;p9"/>
            <p:cNvSpPr/>
            <p:nvPr/>
          </p:nvSpPr>
          <p:spPr>
            <a:xfrm>
              <a:off x="959760" y="6503760"/>
              <a:ext cx="171000" cy="363240"/>
            </a:xfrm>
            <a:custGeom>
              <a:avLst/>
              <a:gdLst/>
              <a:ahLst/>
              <a:rect l="l" t="t"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w="0">
              <a:noFill/>
            </a:ln>
          </p:spPr>
          <p:style>
            <a:lnRef idx="0"/>
            <a:fillRef idx="0"/>
            <a:effectRef idx="0"/>
            <a:fontRef idx="minor"/>
          </p:style>
        </p:sp>
        <p:sp>
          <p:nvSpPr>
            <p:cNvPr id="74" name="Google Shape;11;p9"/>
            <p:cNvSpPr/>
            <p:nvPr/>
          </p:nvSpPr>
          <p:spPr>
            <a:xfrm>
              <a:off x="100800" y="3201120"/>
              <a:ext cx="821520" cy="3328200"/>
            </a:xfrm>
            <a:custGeom>
              <a:avLst/>
              <a:gdLst/>
              <a:ahLst/>
              <a:rect l="l" t="t"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w="0">
              <a:noFill/>
            </a:ln>
          </p:spPr>
          <p:style>
            <a:lnRef idx="0"/>
            <a:fillRef idx="0"/>
            <a:effectRef idx="0"/>
            <a:fontRef idx="minor"/>
          </p:style>
        </p:sp>
        <p:sp>
          <p:nvSpPr>
            <p:cNvPr id="75" name="Google Shape;12;p9"/>
            <p:cNvSpPr/>
            <p:nvPr/>
          </p:nvSpPr>
          <p:spPr>
            <a:xfrm>
              <a:off x="22320" y="228600"/>
              <a:ext cx="105840" cy="2927520"/>
            </a:xfrm>
            <a:custGeom>
              <a:avLst/>
              <a:gdLst/>
              <a:ahLst/>
              <a:rect l="l" t="t"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w="0">
              <a:noFill/>
            </a:ln>
          </p:spPr>
          <p:style>
            <a:lnRef idx="0"/>
            <a:fillRef idx="0"/>
            <a:effectRef idx="0"/>
            <a:fontRef idx="minor"/>
          </p:style>
        </p:sp>
        <p:sp>
          <p:nvSpPr>
            <p:cNvPr id="76" name="Google Shape;13;p9"/>
            <p:cNvSpPr/>
            <p:nvPr/>
          </p:nvSpPr>
          <p:spPr>
            <a:xfrm>
              <a:off x="78120" y="2944080"/>
              <a:ext cx="77760" cy="493560"/>
            </a:xfrm>
            <a:custGeom>
              <a:avLst/>
              <a:gdLst/>
              <a:ahLst/>
              <a:rect l="l" t="t"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w="0">
              <a:noFill/>
            </a:ln>
          </p:spPr>
          <p:style>
            <a:lnRef idx="0"/>
            <a:fillRef idx="0"/>
            <a:effectRef idx="0"/>
            <a:fontRef idx="minor"/>
          </p:style>
        </p:sp>
        <p:sp>
          <p:nvSpPr>
            <p:cNvPr id="77" name="Google Shape;14;p9"/>
            <p:cNvSpPr/>
            <p:nvPr/>
          </p:nvSpPr>
          <p:spPr>
            <a:xfrm>
              <a:off x="769680" y="5478840"/>
              <a:ext cx="189720" cy="1024560"/>
            </a:xfrm>
            <a:custGeom>
              <a:avLst/>
              <a:gdLst/>
              <a:ahLst/>
              <a:rect l="l" t="t"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w="0">
              <a:noFill/>
            </a:ln>
          </p:spPr>
          <p:style>
            <a:lnRef idx="0"/>
            <a:fillRef idx="0"/>
            <a:effectRef idx="0"/>
            <a:fontRef idx="minor"/>
          </p:style>
        </p:sp>
        <p:sp>
          <p:nvSpPr>
            <p:cNvPr id="78" name="Google Shape;15;p9"/>
            <p:cNvSpPr/>
            <p:nvPr/>
          </p:nvSpPr>
          <p:spPr>
            <a:xfrm>
              <a:off x="775440" y="1398960"/>
              <a:ext cx="2075760" cy="4047840"/>
            </a:xfrm>
            <a:custGeom>
              <a:avLst/>
              <a:gdLst/>
              <a:ahLst/>
              <a:rect l="l" t="t"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w="0">
              <a:noFill/>
            </a:ln>
          </p:spPr>
          <p:style>
            <a:lnRef idx="0"/>
            <a:fillRef idx="0"/>
            <a:effectRef idx="0"/>
            <a:fontRef idx="minor"/>
          </p:style>
        </p:sp>
        <p:sp>
          <p:nvSpPr>
            <p:cNvPr id="79" name="Google Shape;16;p9"/>
            <p:cNvSpPr/>
            <p:nvPr/>
          </p:nvSpPr>
          <p:spPr>
            <a:xfrm>
              <a:off x="922680" y="6530040"/>
              <a:ext cx="161640" cy="336960"/>
            </a:xfrm>
            <a:custGeom>
              <a:avLst/>
              <a:gdLst/>
              <a:ahLst/>
              <a:rect l="l" t="t"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w="0">
              <a:noFill/>
            </a:ln>
          </p:spPr>
          <p:style>
            <a:lnRef idx="0"/>
            <a:fillRef idx="0"/>
            <a:effectRef idx="0"/>
            <a:fontRef idx="minor"/>
          </p:style>
        </p:sp>
        <p:sp>
          <p:nvSpPr>
            <p:cNvPr id="80" name="Google Shape;17;p9"/>
            <p:cNvSpPr/>
            <p:nvPr/>
          </p:nvSpPr>
          <p:spPr>
            <a:xfrm>
              <a:off x="769680" y="5359320"/>
              <a:ext cx="37080" cy="221400"/>
            </a:xfrm>
            <a:custGeom>
              <a:avLst/>
              <a:gdLst/>
              <a:ahLst/>
              <a:rect l="l" t="t"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w="0">
              <a:noFill/>
            </a:ln>
          </p:spPr>
          <p:style>
            <a:lnRef idx="0"/>
            <a:fillRef idx="0"/>
            <a:effectRef idx="0"/>
            <a:fontRef idx="minor"/>
          </p:style>
        </p:sp>
        <p:sp>
          <p:nvSpPr>
            <p:cNvPr id="81" name="Google Shape;18;p9"/>
            <p:cNvSpPr/>
            <p:nvPr/>
          </p:nvSpPr>
          <p:spPr>
            <a:xfrm>
              <a:off x="849960" y="6244560"/>
              <a:ext cx="238320" cy="622080"/>
            </a:xfrm>
            <a:custGeom>
              <a:avLst/>
              <a:gdLst/>
              <a:ahLst/>
              <a:rect l="l" t="t"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w="0">
              <a:noFill/>
            </a:ln>
          </p:spPr>
          <p:style>
            <a:lnRef idx="0"/>
            <a:fillRef idx="0"/>
            <a:effectRef idx="0"/>
            <a:fontRef idx="minor"/>
          </p:style>
        </p:sp>
      </p:grpSp>
      <p:grpSp>
        <p:nvGrpSpPr>
          <p:cNvPr id="82" name="Google Shape;19;p9"/>
          <p:cNvGrpSpPr/>
          <p:nvPr/>
        </p:nvGrpSpPr>
        <p:grpSpPr>
          <a:xfrm>
            <a:off x="27360" y="-720"/>
            <a:ext cx="2356200" cy="6853680"/>
            <a:chOff x="27360" y="-720"/>
            <a:chExt cx="2356200" cy="6853680"/>
          </a:xfrm>
        </p:grpSpPr>
        <p:sp>
          <p:nvSpPr>
            <p:cNvPr id="83" name="Google Shape;20;p9"/>
            <p:cNvSpPr/>
            <p:nvPr/>
          </p:nvSpPr>
          <p:spPr>
            <a:xfrm>
              <a:off x="27360" y="-720"/>
              <a:ext cx="493920" cy="4400640"/>
            </a:xfrm>
            <a:custGeom>
              <a:avLst/>
              <a:gdLst/>
              <a:ahLst/>
              <a:rect l="l" t="t"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w="0">
              <a:noFill/>
            </a:ln>
          </p:spPr>
          <p:style>
            <a:lnRef idx="0"/>
            <a:fillRef idx="0"/>
            <a:effectRef idx="0"/>
            <a:fontRef idx="minor"/>
          </p:style>
        </p:sp>
        <p:sp>
          <p:nvSpPr>
            <p:cNvPr id="84" name="Google Shape;21;p9"/>
            <p:cNvSpPr/>
            <p:nvPr/>
          </p:nvSpPr>
          <p:spPr>
            <a:xfrm>
              <a:off x="550440" y="4316400"/>
              <a:ext cx="423000" cy="1580400"/>
            </a:xfrm>
            <a:custGeom>
              <a:avLst/>
              <a:gdLst/>
              <a:ahLst/>
              <a:rect l="l" t="t"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w="0">
              <a:noFill/>
            </a:ln>
          </p:spPr>
          <p:style>
            <a:lnRef idx="0"/>
            <a:fillRef idx="0"/>
            <a:effectRef idx="0"/>
            <a:fontRef idx="minor"/>
          </p:style>
        </p:sp>
        <p:sp>
          <p:nvSpPr>
            <p:cNvPr id="85" name="Google Shape;22;p9"/>
            <p:cNvSpPr/>
            <p:nvPr/>
          </p:nvSpPr>
          <p:spPr>
            <a:xfrm>
              <a:off x="1006200" y="5862600"/>
              <a:ext cx="430560" cy="990360"/>
            </a:xfrm>
            <a:custGeom>
              <a:avLst/>
              <a:gdLst/>
              <a:ahLst/>
              <a:rect l="l" t="t"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w="0">
              <a:noFill/>
            </a:ln>
          </p:spPr>
          <p:style>
            <a:lnRef idx="0"/>
            <a:fillRef idx="0"/>
            <a:effectRef idx="0"/>
            <a:fontRef idx="minor"/>
          </p:style>
        </p:sp>
        <p:sp>
          <p:nvSpPr>
            <p:cNvPr id="86" name="Google Shape;23;p9"/>
            <p:cNvSpPr/>
            <p:nvPr/>
          </p:nvSpPr>
          <p:spPr>
            <a:xfrm>
              <a:off x="521640" y="4364280"/>
              <a:ext cx="551520" cy="2235600"/>
            </a:xfrm>
            <a:custGeom>
              <a:avLst/>
              <a:gdLst/>
              <a:ahLst/>
              <a:rect l="l" t="t"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w="0">
              <a:noFill/>
            </a:ln>
          </p:spPr>
          <p:style>
            <a:lnRef idx="0"/>
            <a:fillRef idx="0"/>
            <a:effectRef idx="0"/>
            <a:fontRef idx="minor"/>
          </p:style>
        </p:sp>
        <p:sp>
          <p:nvSpPr>
            <p:cNvPr id="87" name="Google Shape;24;p9"/>
            <p:cNvSpPr/>
            <p:nvPr/>
          </p:nvSpPr>
          <p:spPr>
            <a:xfrm>
              <a:off x="468000" y="1289160"/>
              <a:ext cx="173880" cy="3026880"/>
            </a:xfrm>
            <a:custGeom>
              <a:avLst/>
              <a:gdLst/>
              <a:ahLst/>
              <a:rect l="l" t="t"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w="0">
              <a:noFill/>
            </a:ln>
          </p:spPr>
          <p:style>
            <a:lnRef idx="0"/>
            <a:fillRef idx="0"/>
            <a:effectRef idx="0"/>
            <a:fontRef idx="minor"/>
          </p:style>
        </p:sp>
        <p:sp>
          <p:nvSpPr>
            <p:cNvPr id="88" name="Google Shape;25;p9"/>
            <p:cNvSpPr/>
            <p:nvPr/>
          </p:nvSpPr>
          <p:spPr>
            <a:xfrm>
              <a:off x="1111680" y="6571440"/>
              <a:ext cx="133920" cy="281160"/>
            </a:xfrm>
            <a:custGeom>
              <a:avLst/>
              <a:gdLst/>
              <a:ahLst/>
              <a:rect l="l" t="t"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w="0">
              <a:noFill/>
            </a:ln>
          </p:spPr>
          <p:style>
            <a:lnRef idx="0"/>
            <a:fillRef idx="0"/>
            <a:effectRef idx="0"/>
            <a:fontRef idx="minor"/>
          </p:style>
        </p:sp>
        <p:sp>
          <p:nvSpPr>
            <p:cNvPr id="89" name="Google Shape;26;p9"/>
            <p:cNvSpPr/>
            <p:nvPr/>
          </p:nvSpPr>
          <p:spPr>
            <a:xfrm>
              <a:off x="502560" y="4107600"/>
              <a:ext cx="82080" cy="511200"/>
            </a:xfrm>
            <a:custGeom>
              <a:avLst/>
              <a:gdLst/>
              <a:ahLst/>
              <a:rect l="l" t="t"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w="0">
              <a:noFill/>
            </a:ln>
          </p:spPr>
          <p:style>
            <a:lnRef idx="0"/>
            <a:fillRef idx="0"/>
            <a:effectRef idx="0"/>
            <a:fontRef idx="minor"/>
          </p:style>
        </p:sp>
        <p:sp>
          <p:nvSpPr>
            <p:cNvPr id="90" name="Google Shape;27;p9"/>
            <p:cNvSpPr/>
            <p:nvPr/>
          </p:nvSpPr>
          <p:spPr>
            <a:xfrm>
              <a:off x="973800" y="3145680"/>
              <a:ext cx="1409760" cy="2716560"/>
            </a:xfrm>
            <a:custGeom>
              <a:avLst/>
              <a:gdLst/>
              <a:ahLst/>
              <a:rect l="l" t="t"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w="0">
              <a:noFill/>
            </a:ln>
          </p:spPr>
          <p:style>
            <a:lnRef idx="0"/>
            <a:fillRef idx="0"/>
            <a:effectRef idx="0"/>
            <a:fontRef idx="minor"/>
          </p:style>
        </p:sp>
        <p:sp>
          <p:nvSpPr>
            <p:cNvPr id="91" name="Google Shape;28;p9"/>
            <p:cNvSpPr/>
            <p:nvPr/>
          </p:nvSpPr>
          <p:spPr>
            <a:xfrm>
              <a:off x="1073520" y="6600240"/>
              <a:ext cx="120240" cy="252720"/>
            </a:xfrm>
            <a:custGeom>
              <a:avLst/>
              <a:gdLst/>
              <a:ahLst/>
              <a:rect l="l" t="t"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dk2"/>
            </a:solidFill>
            <a:ln w="0">
              <a:noFill/>
            </a:ln>
          </p:spPr>
          <p:style>
            <a:lnRef idx="0"/>
            <a:fillRef idx="0"/>
            <a:effectRef idx="0"/>
            <a:fontRef idx="minor"/>
          </p:style>
        </p:sp>
        <p:sp>
          <p:nvSpPr>
            <p:cNvPr id="92" name="Google Shape;29;p9"/>
            <p:cNvSpPr/>
            <p:nvPr/>
          </p:nvSpPr>
          <p:spPr>
            <a:xfrm>
              <a:off x="973800" y="5897160"/>
              <a:ext cx="137520" cy="673920"/>
            </a:xfrm>
            <a:custGeom>
              <a:avLst/>
              <a:gdLst/>
              <a:ahLst/>
              <a:rect l="l" t="t"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w="0">
              <a:noFill/>
            </a:ln>
          </p:spPr>
          <p:style>
            <a:lnRef idx="0"/>
            <a:fillRef idx="0"/>
            <a:effectRef idx="0"/>
            <a:fontRef idx="minor"/>
          </p:style>
        </p:sp>
        <p:sp>
          <p:nvSpPr>
            <p:cNvPr id="93" name="Google Shape;30;p9"/>
            <p:cNvSpPr/>
            <p:nvPr/>
          </p:nvSpPr>
          <p:spPr>
            <a:xfrm>
              <a:off x="973800" y="5772600"/>
              <a:ext cx="37800" cy="227520"/>
            </a:xfrm>
            <a:custGeom>
              <a:avLst/>
              <a:gdLst/>
              <a:ahLst/>
              <a:rect l="l" t="t"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w="0">
              <a:noFill/>
            </a:ln>
          </p:spPr>
          <p:style>
            <a:lnRef idx="0"/>
            <a:fillRef idx="0"/>
            <a:effectRef idx="0"/>
            <a:fontRef idx="minor"/>
          </p:style>
        </p:sp>
        <p:sp>
          <p:nvSpPr>
            <p:cNvPr id="94" name="Google Shape;31;p9"/>
            <p:cNvSpPr/>
            <p:nvPr/>
          </p:nvSpPr>
          <p:spPr>
            <a:xfrm>
              <a:off x="1006200" y="6322680"/>
              <a:ext cx="210240" cy="530280"/>
            </a:xfrm>
            <a:custGeom>
              <a:avLst/>
              <a:gdLst/>
              <a:ahLst/>
              <a:rect l="l" t="t"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w="0">
              <a:noFill/>
            </a:ln>
          </p:spPr>
          <p:style>
            <a:lnRef idx="0"/>
            <a:fillRef idx="0"/>
            <a:effectRef idx="0"/>
            <a:fontRef idx="minor"/>
          </p:style>
        </p:sp>
      </p:grpSp>
      <p:sp>
        <p:nvSpPr>
          <p:cNvPr id="95" name="Google Shape;32;p9"/>
          <p:cNvSpPr/>
          <p:nvPr/>
        </p:nvSpPr>
        <p:spPr>
          <a:xfrm>
            <a:off x="0" y="0"/>
            <a:ext cx="182520" cy="6857640"/>
          </a:xfrm>
          <a:prstGeom prst="rect">
            <a:avLst/>
          </a:prstGeom>
          <a:solidFill>
            <a:schemeClr val="dk2"/>
          </a:solidFill>
          <a:ln w="0">
            <a:noFill/>
          </a:ln>
        </p:spPr>
        <p:style>
          <a:lnRef idx="0"/>
          <a:fillRef idx="0"/>
          <a:effectRef idx="0"/>
          <a:fontRef idx="minor"/>
        </p:style>
      </p:sp>
      <p:sp>
        <p:nvSpPr>
          <p:cNvPr id="96" name="PlaceHolder 1"/>
          <p:cNvSpPr>
            <a:spLocks noGrp="1"/>
          </p:cNvSpPr>
          <p:nvPr>
            <p:ph type="title"/>
          </p:nvPr>
        </p:nvSpPr>
        <p:spPr>
          <a:xfrm>
            <a:off x="2593080" y="624240"/>
            <a:ext cx="8911440" cy="1280520"/>
          </a:xfrm>
          <a:prstGeom prst="rect">
            <a:avLst/>
          </a:prstGeom>
          <a:noFill/>
          <a:ln w="0">
            <a:noFill/>
          </a:ln>
        </p:spPr>
        <p:txBody>
          <a:bodyPr anchor="t">
            <a:normAutofit/>
          </a:bodyPr>
          <a:p>
            <a:r>
              <a:rPr b="0" lang="es-CL" sz="3600" spc="-1" strike="noStrike">
                <a:solidFill>
                  <a:srgbClr val="000000"/>
                </a:solidFill>
                <a:latin typeface="Arial"/>
              </a:rPr>
              <a:t>Pulse para editar el formato del texto de título</a:t>
            </a:r>
            <a:endParaRPr b="0" lang="es-CL" sz="3600" spc="-1" strike="noStrike">
              <a:solidFill>
                <a:srgbClr val="000000"/>
              </a:solidFill>
              <a:latin typeface="Arial"/>
            </a:endParaRPr>
          </a:p>
        </p:txBody>
      </p:sp>
      <p:sp>
        <p:nvSpPr>
          <p:cNvPr id="97" name="PlaceHolder 2"/>
          <p:cNvSpPr>
            <a:spLocks noGrp="1"/>
          </p:cNvSpPr>
          <p:nvPr>
            <p:ph type="body"/>
          </p:nvPr>
        </p:nvSpPr>
        <p:spPr>
          <a:xfrm>
            <a:off x="2589120" y="2133720"/>
            <a:ext cx="8915040" cy="3777120"/>
          </a:xfrm>
          <a:prstGeom prst="rect">
            <a:avLst/>
          </a:prstGeom>
          <a:noFill/>
          <a:ln w="0">
            <a:noFill/>
          </a:ln>
        </p:spPr>
        <p:txBody>
          <a:bodyPr anchor="t">
            <a:normAutofit/>
          </a:bodyPr>
          <a:p>
            <a:pPr marL="432000" indent="-324000">
              <a:spcBef>
                <a:spcPts val="1417"/>
              </a:spcBef>
              <a:buClr>
                <a:srgbClr val="000000"/>
              </a:buClr>
              <a:buSzPct val="45000"/>
              <a:buFont typeface="Wingdings" charset="2"/>
              <a:buChar char=""/>
            </a:pPr>
            <a:r>
              <a:rPr b="0" lang="es-CL" sz="1800" spc="-1" strike="noStrike">
                <a:solidFill>
                  <a:srgbClr val="000000"/>
                </a:solidFill>
                <a:latin typeface="Arial"/>
              </a:rPr>
              <a:t>Pulse para editar el formato de texto del esquema</a:t>
            </a:r>
            <a:endParaRPr b="0" lang="es-CL"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CL" sz="1800" spc="-1" strike="noStrike">
                <a:solidFill>
                  <a:srgbClr val="000000"/>
                </a:solidFill>
                <a:latin typeface="Arial"/>
              </a:rPr>
              <a:t>Segundo nivel del esquema</a:t>
            </a:r>
            <a:endParaRPr b="0" lang="es-CL"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CL" sz="1800" spc="-1" strike="noStrike">
                <a:solidFill>
                  <a:srgbClr val="000000"/>
                </a:solidFill>
                <a:latin typeface="Arial"/>
              </a:rPr>
              <a:t>Tercer nivel del esquema</a:t>
            </a:r>
            <a:endParaRPr b="0" lang="es-CL"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CL" sz="1800" spc="-1" strike="noStrike">
                <a:solidFill>
                  <a:srgbClr val="000000"/>
                </a:solidFill>
                <a:latin typeface="Arial"/>
              </a:rPr>
              <a:t>Cuarto nivel del esquema</a:t>
            </a:r>
            <a:endParaRPr b="0" lang="es-CL"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CL" sz="1800" spc="-1" strike="noStrike">
                <a:solidFill>
                  <a:srgbClr val="000000"/>
                </a:solidFill>
                <a:latin typeface="Arial"/>
              </a:rPr>
              <a:t>Quinto nivel del esquema</a:t>
            </a:r>
            <a:endParaRPr b="0" lang="es-CL"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CL" sz="1800" spc="-1" strike="noStrike">
                <a:solidFill>
                  <a:srgbClr val="000000"/>
                </a:solidFill>
                <a:latin typeface="Arial"/>
              </a:rPr>
              <a:t>Sexto nivel del esquema</a:t>
            </a:r>
            <a:endParaRPr b="0" lang="es-CL"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CL" sz="1800" spc="-1" strike="noStrike">
                <a:solidFill>
                  <a:srgbClr val="000000"/>
                </a:solidFill>
                <a:latin typeface="Arial"/>
              </a:rPr>
              <a:t>Séptimo nivel del esquema</a:t>
            </a:r>
            <a:endParaRPr b="0" lang="es-CL" sz="1800" spc="-1" strike="noStrike">
              <a:solidFill>
                <a:srgbClr val="000000"/>
              </a:solidFill>
              <a:latin typeface="Arial"/>
            </a:endParaRPr>
          </a:p>
        </p:txBody>
      </p:sp>
      <p:sp>
        <p:nvSpPr>
          <p:cNvPr id="98" name="PlaceHolder 3"/>
          <p:cNvSpPr>
            <a:spLocks noGrp="1"/>
          </p:cNvSpPr>
          <p:nvPr>
            <p:ph type="dt" idx="4"/>
          </p:nvPr>
        </p:nvSpPr>
        <p:spPr>
          <a:xfrm>
            <a:off x="10361520" y="6130440"/>
            <a:ext cx="1145880" cy="370080"/>
          </a:xfrm>
          <a:prstGeom prst="rect">
            <a:avLst/>
          </a:prstGeom>
          <a:noFill/>
          <a:ln w="0">
            <a:noFill/>
          </a:ln>
        </p:spPr>
        <p:txBody>
          <a:bodyPr anchor="ctr">
            <a:noAutofit/>
          </a:bodyPr>
          <a:lstStyle>
            <a:lvl1pPr>
              <a:defRPr b="0" lang="es-CL" sz="1400" spc="-1" strike="noStrike">
                <a:latin typeface="Times New Roman"/>
              </a:defRPr>
            </a:lvl1pPr>
          </a:lstStyle>
          <a:p>
            <a:r>
              <a:rPr b="0" lang="es-CL" sz="1400" spc="-1" strike="noStrike">
                <a:latin typeface="Times New Roman"/>
              </a:rPr>
              <a:t>&lt;fecha/hora&gt;</a:t>
            </a:r>
            <a:endParaRPr b="0" lang="es-CL" sz="1400" spc="-1" strike="noStrike">
              <a:latin typeface="Times New Roman"/>
            </a:endParaRPr>
          </a:p>
        </p:txBody>
      </p:sp>
      <p:sp>
        <p:nvSpPr>
          <p:cNvPr id="99" name="PlaceHolder 4"/>
          <p:cNvSpPr>
            <a:spLocks noGrp="1"/>
          </p:cNvSpPr>
          <p:nvPr>
            <p:ph type="ftr" idx="5"/>
          </p:nvPr>
        </p:nvSpPr>
        <p:spPr>
          <a:xfrm>
            <a:off x="2589120" y="6135840"/>
            <a:ext cx="7619760" cy="364680"/>
          </a:xfrm>
          <a:prstGeom prst="rect">
            <a:avLst/>
          </a:prstGeom>
          <a:noFill/>
          <a:ln w="0">
            <a:noFill/>
          </a:ln>
        </p:spPr>
        <p:txBody>
          <a:bodyPr anchor="ctr">
            <a:noAutofit/>
          </a:bodyPr>
          <a:lstStyle>
            <a:lvl1pPr algn="ctr">
              <a:buNone/>
              <a:defRPr b="0" lang="es-CL" sz="1400" spc="-1" strike="noStrike">
                <a:latin typeface="Times New Roman"/>
              </a:defRPr>
            </a:lvl1pPr>
          </a:lstStyle>
          <a:p>
            <a:pPr algn="ctr">
              <a:buNone/>
            </a:pPr>
            <a:r>
              <a:rPr b="0" lang="es-CL" sz="1400" spc="-1" strike="noStrike">
                <a:latin typeface="Times New Roman"/>
              </a:rPr>
              <a:t>&lt;pie de página&gt;</a:t>
            </a:r>
            <a:endParaRPr b="0" lang="es-CL" sz="1400" spc="-1" strike="noStrike">
              <a:latin typeface="Times New Roman"/>
            </a:endParaRPr>
          </a:p>
        </p:txBody>
      </p:sp>
      <p:sp>
        <p:nvSpPr>
          <p:cNvPr id="100" name="Google Shape;50;p11"/>
          <p:cNvSpPr/>
          <p:nvPr/>
        </p:nvSpPr>
        <p:spPr>
          <a:xfrm flipH="1" rot="10800000">
            <a:off x="-3960" y="714960"/>
            <a:ext cx="1588320" cy="506880"/>
          </a:xfrm>
          <a:custGeom>
            <a:avLst/>
            <a:gd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0">
            <a:noFill/>
          </a:ln>
        </p:spPr>
        <p:style>
          <a:lnRef idx="0"/>
          <a:fillRef idx="0"/>
          <a:effectRef idx="0"/>
          <a:fontRef idx="minor"/>
        </p:style>
      </p:sp>
      <p:sp>
        <p:nvSpPr>
          <p:cNvPr id="101" name="PlaceHolder 5"/>
          <p:cNvSpPr>
            <a:spLocks noGrp="1"/>
          </p:cNvSpPr>
          <p:nvPr>
            <p:ph type="sldNum" idx="6"/>
          </p:nvPr>
        </p:nvSpPr>
        <p:spPr>
          <a:xfrm>
            <a:off x="531720" y="787680"/>
            <a:ext cx="779400" cy="364680"/>
          </a:xfrm>
          <a:prstGeom prst="rect">
            <a:avLst/>
          </a:prstGeom>
          <a:noFill/>
          <a:ln w="0">
            <a:noFill/>
          </a:ln>
        </p:spPr>
        <p:txBody>
          <a:bodyPr anchor="ctr">
            <a:noAutofit/>
          </a:bodyPr>
          <a:lstStyle>
            <a:lvl1pPr algn="r">
              <a:lnSpc>
                <a:spcPct val="100000"/>
              </a:lnSpc>
              <a:buNone/>
              <a:tabLst>
                <a:tab algn="l" pos="0"/>
              </a:tabLst>
              <a:defRPr b="0" lang="es-CL" sz="2000" spc="-1" strike="noStrike">
                <a:solidFill>
                  <a:srgbClr val="feffff"/>
                </a:solidFill>
                <a:latin typeface="Century Gothic"/>
                <a:ea typeface="Century Gothic"/>
              </a:defRPr>
            </a:lvl1pPr>
          </a:lstStyle>
          <a:p>
            <a:pPr algn="r">
              <a:lnSpc>
                <a:spcPct val="100000"/>
              </a:lnSpc>
              <a:buNone/>
              <a:tabLst>
                <a:tab algn="l" pos="0"/>
              </a:tabLst>
            </a:pPr>
            <a:fld id="{89A83256-6819-4034-A631-957A11F291EF}" type="slidenum">
              <a:rPr b="0" lang="es-CL" sz="2000" spc="-1" strike="noStrike">
                <a:solidFill>
                  <a:srgbClr val="feffff"/>
                </a:solidFill>
                <a:latin typeface="Century Gothic"/>
                <a:ea typeface="Century Gothic"/>
              </a:rPr>
              <a:t>&lt;número&gt;</a:t>
            </a:fld>
            <a:endParaRPr b="0" lang="es-CL"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Google Shape;221;p8"/>
          <p:cNvSpPr/>
          <p:nvPr/>
        </p:nvSpPr>
        <p:spPr>
          <a:xfrm>
            <a:off x="1586160" y="299520"/>
            <a:ext cx="10464840" cy="640080"/>
          </a:xfrm>
          <a:prstGeom prst="rect">
            <a:avLst/>
          </a:prstGeom>
          <a:noFill/>
          <a:ln w="0">
            <a:noFill/>
          </a:ln>
        </p:spPr>
        <p:style>
          <a:lnRef idx="0"/>
          <a:fillRef idx="0"/>
          <a:effectRef idx="0"/>
          <a:fontRef idx="minor"/>
        </p:style>
        <p:txBody>
          <a:bodyPr tIns="91440" bIns="91440" anchor="t">
            <a:spAutoFit/>
          </a:bodyPr>
          <a:p>
            <a:pPr>
              <a:lnSpc>
                <a:spcPct val="100000"/>
              </a:lnSpc>
              <a:buNone/>
              <a:tabLst>
                <a:tab algn="l" pos="0"/>
              </a:tabLst>
            </a:pPr>
            <a:r>
              <a:rPr b="1" lang="es-CL" sz="3000" spc="-1" strike="noStrike">
                <a:solidFill>
                  <a:srgbClr val="000000"/>
                </a:solidFill>
                <a:latin typeface="Century Gothic"/>
                <a:ea typeface="Century Gothic"/>
              </a:rPr>
              <a:t>Mecanismos Utilizados en el esquema de solución</a:t>
            </a:r>
            <a:endParaRPr b="0" lang="es-CL" sz="3000" spc="-1" strike="noStrike">
              <a:latin typeface="Arial"/>
            </a:endParaRPr>
          </a:p>
        </p:txBody>
      </p:sp>
      <p:pic>
        <p:nvPicPr>
          <p:cNvPr id="139" name="" descr=""/>
          <p:cNvPicPr/>
          <p:nvPr/>
        </p:nvPicPr>
        <p:blipFill>
          <a:blip r:embed="rId1"/>
          <a:stretch/>
        </p:blipFill>
        <p:spPr>
          <a:xfrm>
            <a:off x="2700000" y="1499400"/>
            <a:ext cx="7779960" cy="44406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2593080" y="624240"/>
            <a:ext cx="3993840" cy="673200"/>
          </a:xfrm>
          <a:prstGeom prst="rect">
            <a:avLst/>
          </a:prstGeom>
          <a:noFill/>
          <a:ln w="0">
            <a:noFill/>
          </a:ln>
        </p:spPr>
        <p:txBody>
          <a:bodyPr anchor="t">
            <a:normAutofit/>
          </a:bodyPr>
          <a:p>
            <a:pPr>
              <a:lnSpc>
                <a:spcPct val="100000"/>
              </a:lnSpc>
              <a:buNone/>
              <a:tabLst>
                <a:tab algn="l" pos="0"/>
              </a:tabLst>
            </a:pPr>
            <a:r>
              <a:rPr b="0" lang="es-CL" sz="3600" spc="-1" strike="noStrike">
                <a:solidFill>
                  <a:srgbClr val="000000"/>
                </a:solidFill>
                <a:latin typeface="Century Gothic"/>
                <a:ea typeface="Century Gothic"/>
              </a:rPr>
              <a:t>Conclusión:</a:t>
            </a:r>
            <a:endParaRPr b="0" lang="es-CL" sz="3600" spc="-1" strike="noStrike">
              <a:solidFill>
                <a:srgbClr val="000000"/>
              </a:solidFill>
              <a:latin typeface="Arial"/>
            </a:endParaRPr>
          </a:p>
        </p:txBody>
      </p:sp>
      <p:sp>
        <p:nvSpPr>
          <p:cNvPr id="165" name="PlaceHolder 2"/>
          <p:cNvSpPr>
            <a:spLocks noGrp="1"/>
          </p:cNvSpPr>
          <p:nvPr>
            <p:ph/>
          </p:nvPr>
        </p:nvSpPr>
        <p:spPr>
          <a:xfrm>
            <a:off x="2589120" y="2133720"/>
            <a:ext cx="8915040" cy="3777120"/>
          </a:xfrm>
          <a:prstGeom prst="rect">
            <a:avLst/>
          </a:prstGeom>
          <a:noFill/>
          <a:ln w="0">
            <a:noFill/>
          </a:ln>
        </p:spPr>
        <p:txBody>
          <a:bodyPr anchor="t">
            <a:normAutofit/>
          </a:bodyPr>
          <a:p>
            <a:pPr marL="457200" indent="-343080">
              <a:lnSpc>
                <a:spcPct val="100000"/>
              </a:lnSpc>
              <a:spcBef>
                <a:spcPts val="1001"/>
              </a:spcBef>
              <a:buClr>
                <a:srgbClr val="000000"/>
              </a:buClr>
              <a:buFont typeface="Noto Sans Symbols"/>
              <a:buChar char="●"/>
            </a:pPr>
            <a:r>
              <a:rPr b="0" lang="es-CL" sz="1800" spc="-1" strike="noStrike">
                <a:solidFill>
                  <a:srgbClr val="000000"/>
                </a:solidFill>
                <a:latin typeface="Century Gothic"/>
                <a:ea typeface="Century Gothic"/>
              </a:rPr>
              <a:t>Finalmente, se concluye que la solución propuesta es un apoyo sobre seguridad en el hogar, para tales discapacidades mencionadas. Aportando el usuario el saber con más claridad quién es el que entra por su puerta y podrá sentir más comodidad en su hogar.</a:t>
            </a:r>
            <a:endParaRPr b="0" lang="es-CL" sz="1800" spc="-1" strike="noStrike">
              <a:solidFill>
                <a:srgbClr val="000000"/>
              </a:solidFill>
              <a:latin typeface="Arial"/>
            </a:endParaRPr>
          </a:p>
          <a:p>
            <a:pPr marL="457200">
              <a:lnSpc>
                <a:spcPct val="100000"/>
              </a:lnSpc>
              <a:spcBef>
                <a:spcPts val="1001"/>
              </a:spcBef>
              <a:buNone/>
              <a:tabLst>
                <a:tab algn="l" pos="0"/>
              </a:tabLst>
            </a:pPr>
            <a:endParaRPr b="0" lang="es-CL" sz="1800" spc="-1" strike="noStrike">
              <a:solidFill>
                <a:srgbClr val="000000"/>
              </a:solidFill>
              <a:latin typeface="Arial"/>
            </a:endParaRPr>
          </a:p>
          <a:p>
            <a:pPr marL="457200" indent="-343080">
              <a:lnSpc>
                <a:spcPct val="100000"/>
              </a:lnSpc>
              <a:spcBef>
                <a:spcPts val="1001"/>
              </a:spcBef>
              <a:buClr>
                <a:srgbClr val="000000"/>
              </a:buClr>
              <a:buFont typeface="Noto Sans Symbols"/>
              <a:buChar char="●"/>
              <a:tabLst>
                <a:tab algn="l" pos="0"/>
              </a:tabLst>
            </a:pPr>
            <a:r>
              <a:rPr b="0" lang="es-CL" sz="1800" spc="-1" strike="noStrike">
                <a:solidFill>
                  <a:srgbClr val="000000"/>
                </a:solidFill>
                <a:latin typeface="Century Gothic"/>
                <a:ea typeface="Century Gothic"/>
              </a:rPr>
              <a:t>Además, el Esquema-Solución apoya el plantear y sentar las bases del proyecto para así tener una guía al cual seguir.</a:t>
            </a:r>
            <a:endParaRPr b="0" lang="es-CL" sz="1800" spc="-1" strike="noStrike">
              <a:solidFill>
                <a:srgbClr val="000000"/>
              </a:solidFill>
              <a:latin typeface="Arial"/>
            </a:endParaRPr>
          </a:p>
          <a:p>
            <a:pPr marL="457200">
              <a:lnSpc>
                <a:spcPct val="100000"/>
              </a:lnSpc>
              <a:spcBef>
                <a:spcPts val="1001"/>
              </a:spcBef>
              <a:buNone/>
              <a:tabLst>
                <a:tab algn="l" pos="0"/>
              </a:tabLst>
            </a:pPr>
            <a:endParaRPr b="0" lang="es-CL"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2734920" y="1325880"/>
            <a:ext cx="6874560" cy="1221120"/>
          </a:xfrm>
          <a:prstGeom prst="rect">
            <a:avLst/>
          </a:prstGeom>
          <a:noFill/>
          <a:ln w="0">
            <a:noFill/>
          </a:ln>
        </p:spPr>
        <p:txBody>
          <a:bodyPr anchor="b">
            <a:normAutofit/>
          </a:bodyPr>
          <a:p>
            <a:pPr>
              <a:lnSpc>
                <a:spcPct val="100000"/>
              </a:lnSpc>
              <a:buNone/>
              <a:tabLst>
                <a:tab algn="l" pos="0"/>
              </a:tabLst>
            </a:pPr>
            <a:r>
              <a:rPr b="1" lang="es-CL" sz="5400" spc="-1" strike="noStrike">
                <a:solidFill>
                  <a:srgbClr val="262626"/>
                </a:solidFill>
                <a:latin typeface="Century Gothic"/>
                <a:ea typeface="Century Gothic"/>
              </a:rPr>
              <a:t>Control de Acceso</a:t>
            </a:r>
            <a:endParaRPr b="0" lang="es-CL" sz="5400" spc="-1" strike="noStrike">
              <a:solidFill>
                <a:srgbClr val="000000"/>
              </a:solidFill>
              <a:latin typeface="Arial"/>
            </a:endParaRPr>
          </a:p>
        </p:txBody>
      </p:sp>
      <p:sp>
        <p:nvSpPr>
          <p:cNvPr id="141" name="PlaceHolder 2"/>
          <p:cNvSpPr>
            <a:spLocks noGrp="1"/>
          </p:cNvSpPr>
          <p:nvPr>
            <p:ph type="subTitle"/>
          </p:nvPr>
        </p:nvSpPr>
        <p:spPr>
          <a:xfrm>
            <a:off x="3041640" y="3737520"/>
            <a:ext cx="8915040" cy="2835720"/>
          </a:xfrm>
          <a:prstGeom prst="rect">
            <a:avLst/>
          </a:prstGeom>
          <a:noFill/>
          <a:ln w="0">
            <a:noFill/>
          </a:ln>
        </p:spPr>
        <p:txBody>
          <a:bodyPr anchor="t">
            <a:normAutofit/>
          </a:bodyPr>
          <a:p>
            <a:pPr algn="r">
              <a:lnSpc>
                <a:spcPct val="100000"/>
              </a:lnSpc>
              <a:buNone/>
              <a:tabLst>
                <a:tab algn="l" pos="0"/>
              </a:tabLst>
            </a:pPr>
            <a:r>
              <a:rPr b="0" lang="es-CL" sz="1800" spc="-1" strike="noStrike">
                <a:solidFill>
                  <a:srgbClr val="595959"/>
                </a:solidFill>
                <a:latin typeface="Century Gothic"/>
                <a:ea typeface="Century Gothic"/>
              </a:rPr>
              <a:t>Integrantes: - Alan Arias </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 </a:t>
            </a:r>
            <a:r>
              <a:rPr b="0" lang="es-CL" sz="1800" spc="-1" strike="noStrike">
                <a:solidFill>
                  <a:srgbClr val="595959"/>
                </a:solidFill>
                <a:latin typeface="Century Gothic"/>
                <a:ea typeface="Century Gothic"/>
              </a:rPr>
              <a:t>Bastián Mamani </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 </a:t>
            </a:r>
            <a:r>
              <a:rPr b="0" lang="es-CL" sz="1800" spc="-1" strike="noStrike">
                <a:solidFill>
                  <a:srgbClr val="595959"/>
                </a:solidFill>
                <a:latin typeface="Century Gothic"/>
                <a:ea typeface="Century Gothic"/>
              </a:rPr>
              <a:t>Juan Pérez </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 </a:t>
            </a:r>
            <a:r>
              <a:rPr b="0" lang="es-CL" sz="1800" spc="-1" strike="noStrike">
                <a:solidFill>
                  <a:srgbClr val="595959"/>
                </a:solidFill>
                <a:latin typeface="Century Gothic"/>
                <a:ea typeface="Century Gothic"/>
              </a:rPr>
              <a:t>Jack Torres</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Profesor: Diego Aracena Pizarro</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Asignatura: Proyecto II</a:t>
            </a:r>
            <a:endParaRPr b="0" lang="es-CL" sz="1800" spc="-1" strike="noStrike">
              <a:latin typeface="Arial"/>
            </a:endParaRPr>
          </a:p>
          <a:p>
            <a:pPr algn="r">
              <a:lnSpc>
                <a:spcPct val="100000"/>
              </a:lnSpc>
              <a:spcBef>
                <a:spcPts val="1001"/>
              </a:spcBef>
              <a:buNone/>
              <a:tabLst>
                <a:tab algn="l" pos="0"/>
              </a:tabLst>
            </a:pPr>
            <a:r>
              <a:rPr b="0" lang="es-CL" sz="1800" spc="-1" strike="noStrike">
                <a:solidFill>
                  <a:srgbClr val="595959"/>
                </a:solidFill>
                <a:latin typeface="Century Gothic"/>
                <a:ea typeface="Century Gothic"/>
              </a:rPr>
              <a:t>Fecha: 06/09/2022</a:t>
            </a:r>
            <a:endParaRPr b="0" lang="es-CL" sz="1800" spc="-1" strike="noStrike">
              <a:latin typeface="Arial"/>
            </a:endParaRPr>
          </a:p>
        </p:txBody>
      </p:sp>
      <p:pic>
        <p:nvPicPr>
          <p:cNvPr id="142" name="Google Shape;166;p1" descr="Identidad Coporativa – Universidad de Tarapacá"/>
          <p:cNvPicPr/>
          <p:nvPr/>
        </p:nvPicPr>
        <p:blipFill>
          <a:blip r:embed="rId1"/>
          <a:stretch/>
        </p:blipFill>
        <p:spPr>
          <a:xfrm>
            <a:off x="10494360" y="210600"/>
            <a:ext cx="1462320" cy="9918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4836960" y="324720"/>
            <a:ext cx="2737080" cy="772920"/>
          </a:xfrm>
          <a:prstGeom prst="rect">
            <a:avLst/>
          </a:prstGeom>
          <a:noFill/>
          <a:ln w="0">
            <a:noFill/>
          </a:ln>
        </p:spPr>
        <p:txBody>
          <a:bodyPr anchor="t">
            <a:normAutofit/>
          </a:bodyPr>
          <a:p>
            <a:pPr>
              <a:lnSpc>
                <a:spcPct val="100000"/>
              </a:lnSpc>
              <a:buNone/>
              <a:tabLst>
                <a:tab algn="l" pos="0"/>
              </a:tabLst>
            </a:pPr>
            <a:r>
              <a:rPr b="1" lang="es-CL" sz="3600" spc="-1" strike="noStrike">
                <a:solidFill>
                  <a:srgbClr val="262626"/>
                </a:solidFill>
                <a:latin typeface="Century Gothic"/>
                <a:ea typeface="Century Gothic"/>
              </a:rPr>
              <a:t>Problema</a:t>
            </a:r>
            <a:endParaRPr b="0" lang="es-CL" sz="3600" spc="-1" strike="noStrike">
              <a:solidFill>
                <a:srgbClr val="000000"/>
              </a:solidFill>
              <a:latin typeface="Arial"/>
            </a:endParaRPr>
          </a:p>
        </p:txBody>
      </p:sp>
      <p:sp>
        <p:nvSpPr>
          <p:cNvPr id="144" name="PlaceHolder 2"/>
          <p:cNvSpPr>
            <a:spLocks noGrp="1"/>
          </p:cNvSpPr>
          <p:nvPr>
            <p:ph/>
          </p:nvPr>
        </p:nvSpPr>
        <p:spPr>
          <a:xfrm>
            <a:off x="1990440" y="1397160"/>
            <a:ext cx="8915040" cy="5332320"/>
          </a:xfrm>
          <a:prstGeom prst="rect">
            <a:avLst/>
          </a:prstGeom>
          <a:noFill/>
          <a:ln w="0">
            <a:noFill/>
          </a:ln>
        </p:spPr>
        <p:txBody>
          <a:bodyPr anchor="t">
            <a:noAutofit/>
          </a:bodyPr>
          <a:p>
            <a:pPr marL="114480">
              <a:lnSpc>
                <a:spcPct val="80000"/>
              </a:lnSpc>
              <a:buNone/>
              <a:tabLst>
                <a:tab algn="l" pos="0"/>
              </a:tabLst>
            </a:pPr>
            <a:endParaRPr b="0" lang="es-CL" sz="2000" spc="-1" strike="noStrike">
              <a:solidFill>
                <a:srgbClr val="000000"/>
              </a:solidFill>
              <a:latin typeface="Arial"/>
            </a:endParaRPr>
          </a:p>
          <a:p>
            <a:pPr marL="343080" indent="-228600">
              <a:lnSpc>
                <a:spcPct val="80000"/>
              </a:lnSpc>
              <a:buNone/>
              <a:tabLst>
                <a:tab algn="l" pos="0"/>
              </a:tabLst>
            </a:pPr>
            <a:r>
              <a:rPr b="0" lang="es-CL" sz="2000" spc="-1" strike="noStrike">
                <a:solidFill>
                  <a:srgbClr val="000000"/>
                </a:solidFill>
                <a:latin typeface="Century Gothic"/>
                <a:ea typeface="Century Gothic"/>
              </a:rPr>
              <a:t>La seguridad en un hogar es esencial:</a:t>
            </a:r>
            <a:endParaRPr b="0" lang="es-CL" sz="2000" spc="-1" strike="noStrike">
              <a:solidFill>
                <a:srgbClr val="000000"/>
              </a:solidFill>
              <a:latin typeface="Arial"/>
            </a:endParaRPr>
          </a:p>
          <a:p>
            <a:pPr marL="343080" indent="-228600">
              <a:lnSpc>
                <a:spcPct val="130000"/>
              </a:lnSpc>
              <a:buNone/>
              <a:tabLst>
                <a:tab algn="l" pos="0"/>
              </a:tabLst>
            </a:pPr>
            <a:endParaRPr b="0" lang="es-CL" sz="2000" spc="-1" strike="noStrike">
              <a:solidFill>
                <a:srgbClr val="000000"/>
              </a:solidFill>
              <a:latin typeface="Arial"/>
            </a:endParaRPr>
          </a:p>
          <a:p>
            <a:pPr marL="457200" indent="-355680">
              <a:lnSpc>
                <a:spcPct val="150000"/>
              </a:lnSpc>
              <a:buClr>
                <a:srgbClr val="000000"/>
              </a:buClr>
              <a:buFont typeface="Noto Sans Symbols"/>
              <a:buChar char="●"/>
              <a:tabLst>
                <a:tab algn="l" pos="0"/>
              </a:tabLst>
            </a:pPr>
            <a:r>
              <a:rPr b="0" lang="es-CL" sz="2000" spc="-1" strike="noStrike">
                <a:solidFill>
                  <a:srgbClr val="000000"/>
                </a:solidFill>
                <a:latin typeface="Century Gothic"/>
                <a:ea typeface="Century Gothic"/>
              </a:rPr>
              <a:t>La seguridad en aparatos electrónicos</a:t>
            </a:r>
            <a:endParaRPr b="0" lang="es-CL" sz="2000" spc="-1" strike="noStrike">
              <a:solidFill>
                <a:srgbClr val="000000"/>
              </a:solidFill>
              <a:latin typeface="Arial"/>
            </a:endParaRPr>
          </a:p>
          <a:p>
            <a:pPr marL="457200" indent="-355680">
              <a:lnSpc>
                <a:spcPct val="150000"/>
              </a:lnSpc>
              <a:buClr>
                <a:srgbClr val="000000"/>
              </a:buClr>
              <a:buFont typeface="Noto Sans Symbols"/>
              <a:buChar char="●"/>
              <a:tabLst>
                <a:tab algn="l" pos="0"/>
              </a:tabLst>
            </a:pPr>
            <a:r>
              <a:rPr b="0" lang="es-CL" sz="2000" spc="-1" strike="noStrike">
                <a:solidFill>
                  <a:srgbClr val="000000"/>
                </a:solidFill>
                <a:latin typeface="Century Gothic"/>
                <a:ea typeface="Century Gothic"/>
              </a:rPr>
              <a:t>Uso constante</a:t>
            </a:r>
            <a:endParaRPr b="0" lang="es-CL" sz="2000" spc="-1" strike="noStrike">
              <a:solidFill>
                <a:srgbClr val="000000"/>
              </a:solidFill>
              <a:latin typeface="Arial"/>
            </a:endParaRPr>
          </a:p>
          <a:p>
            <a:pPr marL="457200" indent="-355680">
              <a:lnSpc>
                <a:spcPct val="150000"/>
              </a:lnSpc>
              <a:buClr>
                <a:srgbClr val="000000"/>
              </a:buClr>
              <a:buFont typeface="Noto Sans Symbols"/>
              <a:buChar char="●"/>
              <a:tabLst>
                <a:tab algn="l" pos="0"/>
              </a:tabLst>
            </a:pPr>
            <a:r>
              <a:rPr b="0" lang="es-CL" sz="2000" spc="-1" strike="noStrike">
                <a:solidFill>
                  <a:srgbClr val="000000"/>
                </a:solidFill>
                <a:latin typeface="Century Gothic"/>
                <a:ea typeface="Century Gothic"/>
              </a:rPr>
              <a:t>No es igual para todos</a:t>
            </a:r>
            <a:endParaRPr b="0" lang="es-CL" sz="2000" spc="-1" strike="noStrike">
              <a:solidFill>
                <a:srgbClr val="000000"/>
              </a:solidFill>
              <a:latin typeface="Arial"/>
            </a:endParaRPr>
          </a:p>
          <a:p>
            <a:pPr marL="457200" indent="-355680">
              <a:lnSpc>
                <a:spcPct val="150000"/>
              </a:lnSpc>
              <a:buClr>
                <a:srgbClr val="000000"/>
              </a:buClr>
              <a:buFont typeface="Noto Sans Symbols"/>
              <a:buChar char="●"/>
              <a:tabLst>
                <a:tab algn="l" pos="0"/>
              </a:tabLst>
            </a:pPr>
            <a:r>
              <a:rPr b="0" lang="es-CL" sz="2000" spc="-1" strike="noStrike">
                <a:solidFill>
                  <a:srgbClr val="000000"/>
                </a:solidFill>
                <a:latin typeface="Century Gothic"/>
                <a:ea typeface="Century Gothic"/>
              </a:rPr>
              <a:t>Personas con discapacidad visual</a:t>
            </a:r>
            <a:endParaRPr b="0" lang="es-CL" sz="2000" spc="-1" strike="noStrike">
              <a:solidFill>
                <a:srgbClr val="000000"/>
              </a:solidFill>
              <a:latin typeface="Arial"/>
            </a:endParaRPr>
          </a:p>
          <a:p>
            <a:pPr marL="457200" indent="-355680">
              <a:lnSpc>
                <a:spcPct val="150000"/>
              </a:lnSpc>
              <a:buClr>
                <a:srgbClr val="000000"/>
              </a:buClr>
              <a:buFont typeface="Noto Sans Symbols"/>
              <a:buChar char="●"/>
              <a:tabLst>
                <a:tab algn="l" pos="0"/>
              </a:tabLst>
            </a:pPr>
            <a:r>
              <a:rPr b="0" lang="es-CL" sz="2000" spc="-1" strike="noStrike">
                <a:solidFill>
                  <a:srgbClr val="000000"/>
                </a:solidFill>
                <a:latin typeface="Century Gothic"/>
                <a:ea typeface="Century Gothic"/>
              </a:rPr>
              <a:t>Personas con discapacidad auditiva</a:t>
            </a:r>
            <a:endParaRPr b="0" lang="es-CL" sz="2000" spc="-1" strike="noStrike">
              <a:solidFill>
                <a:srgbClr val="000000"/>
              </a:solidFill>
              <a:latin typeface="Arial"/>
            </a:endParaRPr>
          </a:p>
          <a:p>
            <a:pPr>
              <a:lnSpc>
                <a:spcPct val="80000"/>
              </a:lnSpc>
              <a:buNone/>
              <a:tabLst>
                <a:tab algn="l" pos="0"/>
              </a:tabLst>
            </a:pPr>
            <a:endParaRPr b="0" lang="es-CL" sz="2000" spc="-1" strike="noStrike">
              <a:solidFill>
                <a:srgbClr val="000000"/>
              </a:solidFill>
              <a:latin typeface="Arial"/>
            </a:endParaRPr>
          </a:p>
          <a:p>
            <a:pPr>
              <a:lnSpc>
                <a:spcPct val="80000"/>
              </a:lnSpc>
              <a:buNone/>
              <a:tabLst>
                <a:tab algn="l" pos="0"/>
              </a:tabLst>
            </a:pPr>
            <a:endParaRPr b="0" lang="es-CL" sz="2000" spc="-1" strike="noStrike">
              <a:solidFill>
                <a:srgbClr val="000000"/>
              </a:solidFill>
              <a:latin typeface="Arial"/>
            </a:endParaRPr>
          </a:p>
          <a:p>
            <a:pPr>
              <a:lnSpc>
                <a:spcPct val="80000"/>
              </a:lnSpc>
              <a:buNone/>
              <a:tabLst>
                <a:tab algn="l" pos="0"/>
              </a:tabLst>
            </a:pPr>
            <a:endParaRPr b="0" lang="es-CL" sz="2000" spc="-1" strike="noStrike">
              <a:solidFill>
                <a:srgbClr val="000000"/>
              </a:solidFill>
              <a:latin typeface="Arial"/>
            </a:endParaRPr>
          </a:p>
          <a:p>
            <a:pPr algn="ctr">
              <a:lnSpc>
                <a:spcPct val="80000"/>
              </a:lnSpc>
              <a:buNone/>
              <a:tabLst>
                <a:tab algn="l" pos="0"/>
              </a:tabLst>
            </a:pPr>
            <a:endParaRPr b="0" lang="es-CL" sz="2000" spc="-1" strike="noStrike">
              <a:solidFill>
                <a:srgbClr val="000000"/>
              </a:solidFill>
              <a:latin typeface="Arial"/>
            </a:endParaRPr>
          </a:p>
          <a:p>
            <a:pPr algn="ctr">
              <a:lnSpc>
                <a:spcPct val="80000"/>
              </a:lnSpc>
              <a:buNone/>
              <a:tabLst>
                <a:tab algn="l" pos="0"/>
              </a:tabLst>
            </a:pPr>
            <a:r>
              <a:rPr b="0" lang="es-CL" sz="2000" spc="-1" strike="noStrike">
                <a:solidFill>
                  <a:srgbClr val="000000"/>
                </a:solidFill>
                <a:latin typeface="Century Gothic"/>
                <a:ea typeface="Century Gothic"/>
              </a:rPr>
              <a:t>¿Entonces qué sistema de seguridad sería ideal para las personas con las discapacidad anteriormente mencionadas?</a:t>
            </a:r>
            <a:endParaRPr b="0" lang="es-CL" sz="2000" spc="-1" strike="noStrike">
              <a:solidFill>
                <a:srgbClr val="000000"/>
              </a:solidFill>
              <a:latin typeface="Arial"/>
            </a:endParaRPr>
          </a:p>
        </p:txBody>
      </p:sp>
      <p:pic>
        <p:nvPicPr>
          <p:cNvPr id="145" name="Google Shape;179;p2" descr=""/>
          <p:cNvPicPr/>
          <p:nvPr/>
        </p:nvPicPr>
        <p:blipFill>
          <a:blip r:embed="rId1"/>
          <a:stretch/>
        </p:blipFill>
        <p:spPr>
          <a:xfrm>
            <a:off x="8764200" y="3245040"/>
            <a:ext cx="1515240" cy="1515240"/>
          </a:xfrm>
          <a:prstGeom prst="rect">
            <a:avLst/>
          </a:prstGeom>
          <a:ln w="0">
            <a:noFill/>
          </a:ln>
        </p:spPr>
      </p:pic>
      <p:pic>
        <p:nvPicPr>
          <p:cNvPr id="146" name="Google Shape;180;p2" descr=""/>
          <p:cNvPicPr/>
          <p:nvPr/>
        </p:nvPicPr>
        <p:blipFill>
          <a:blip r:embed="rId2"/>
          <a:stretch/>
        </p:blipFill>
        <p:spPr>
          <a:xfrm>
            <a:off x="10393920" y="1662480"/>
            <a:ext cx="1582200" cy="1582200"/>
          </a:xfrm>
          <a:prstGeom prst="rect">
            <a:avLst/>
          </a:prstGeom>
          <a:ln w="0">
            <a:noFill/>
          </a:ln>
        </p:spPr>
      </p:pic>
      <p:pic>
        <p:nvPicPr>
          <p:cNvPr id="147" name="Google Shape;181;p2" descr=""/>
          <p:cNvPicPr/>
          <p:nvPr/>
        </p:nvPicPr>
        <p:blipFill>
          <a:blip r:embed="rId3"/>
          <a:stretch/>
        </p:blipFill>
        <p:spPr>
          <a:xfrm>
            <a:off x="8336880" y="980640"/>
            <a:ext cx="1685160" cy="16851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2593080" y="624240"/>
            <a:ext cx="8911440" cy="1280520"/>
          </a:xfrm>
          <a:prstGeom prst="rect">
            <a:avLst/>
          </a:prstGeom>
          <a:noFill/>
          <a:ln w="0">
            <a:noFill/>
          </a:ln>
        </p:spPr>
        <p:txBody>
          <a:bodyPr anchor="t">
            <a:normAutofit/>
          </a:bodyPr>
          <a:p>
            <a:pPr>
              <a:lnSpc>
                <a:spcPct val="100000"/>
              </a:lnSpc>
              <a:buNone/>
              <a:tabLst>
                <a:tab algn="l" pos="0"/>
              </a:tabLst>
            </a:pPr>
            <a:r>
              <a:rPr b="1" lang="es-CL" sz="3600" spc="-1" strike="noStrike">
                <a:solidFill>
                  <a:srgbClr val="262626"/>
                </a:solidFill>
                <a:latin typeface="Century Gothic"/>
                <a:ea typeface="Century Gothic"/>
              </a:rPr>
              <a:t>Solución</a:t>
            </a:r>
            <a:endParaRPr b="0" lang="es-CL" sz="3600" spc="-1" strike="noStrike">
              <a:solidFill>
                <a:srgbClr val="000000"/>
              </a:solidFill>
              <a:latin typeface="Arial"/>
            </a:endParaRPr>
          </a:p>
        </p:txBody>
      </p:sp>
      <p:sp>
        <p:nvSpPr>
          <p:cNvPr id="149" name="PlaceHolder 2"/>
          <p:cNvSpPr>
            <a:spLocks noGrp="1"/>
          </p:cNvSpPr>
          <p:nvPr>
            <p:ph/>
          </p:nvPr>
        </p:nvSpPr>
        <p:spPr>
          <a:xfrm>
            <a:off x="2319120" y="1905120"/>
            <a:ext cx="9185040" cy="4005720"/>
          </a:xfrm>
          <a:prstGeom prst="rect">
            <a:avLst/>
          </a:prstGeom>
          <a:noFill/>
          <a:ln w="0">
            <a:noFill/>
          </a:ln>
        </p:spPr>
        <p:txBody>
          <a:bodyPr anchor="t">
            <a:normAutofit/>
          </a:bodyPr>
          <a:p>
            <a:pPr marL="343080" indent="-343080">
              <a:lnSpc>
                <a:spcPct val="100000"/>
              </a:lnSpc>
              <a:buClr>
                <a:srgbClr val="000000"/>
              </a:buClr>
              <a:buFont typeface="Noto Sans Symbols"/>
              <a:buChar char="●"/>
            </a:pPr>
            <a:r>
              <a:rPr b="0" lang="es-CL" sz="2000" spc="-1" strike="noStrike">
                <a:solidFill>
                  <a:srgbClr val="000000"/>
                </a:solidFill>
                <a:latin typeface="Century Gothic"/>
                <a:ea typeface="Century Gothic"/>
              </a:rPr>
              <a:t>Se </a:t>
            </a:r>
            <a:r>
              <a:rPr b="1" lang="es-CL" sz="2000" spc="-1" strike="noStrike">
                <a:solidFill>
                  <a:srgbClr val="000000"/>
                </a:solidFill>
                <a:latin typeface="Century Gothic"/>
                <a:ea typeface="Century Gothic"/>
              </a:rPr>
              <a:t>registrará cada tag </a:t>
            </a:r>
            <a:r>
              <a:rPr b="0" lang="es-CL" sz="2000" spc="-1" strike="noStrike">
                <a:solidFill>
                  <a:srgbClr val="000000"/>
                </a:solidFill>
                <a:latin typeface="Century Gothic"/>
                <a:ea typeface="Century Gothic"/>
              </a:rPr>
              <a:t>con el identificador del usuario que lo lleve.</a:t>
            </a:r>
            <a:endParaRPr b="0" lang="es-CL" sz="2000" spc="-1" strike="noStrike">
              <a:solidFill>
                <a:srgbClr val="000000"/>
              </a:solidFill>
              <a:latin typeface="Arial"/>
            </a:endParaRPr>
          </a:p>
          <a:p>
            <a:pPr marL="343080" indent="-343080">
              <a:lnSpc>
                <a:spcPct val="100000"/>
              </a:lnSpc>
              <a:spcBef>
                <a:spcPts val="1001"/>
              </a:spcBef>
              <a:buClr>
                <a:srgbClr val="000000"/>
              </a:buClr>
              <a:buFont typeface="Noto Sans Symbols"/>
              <a:buChar char="●"/>
            </a:pPr>
            <a:r>
              <a:rPr b="0" lang="es-CL" sz="2000" spc="-1" strike="noStrike">
                <a:solidFill>
                  <a:srgbClr val="000000"/>
                </a:solidFill>
                <a:latin typeface="Century Gothic"/>
                <a:ea typeface="Century Gothic"/>
              </a:rPr>
              <a:t>Luego, se presenta un sistema en donde se tendrá una computadora </a:t>
            </a:r>
            <a:r>
              <a:rPr b="1" lang="es-CL" sz="2000" spc="-1" strike="noStrike">
                <a:solidFill>
                  <a:srgbClr val="000000"/>
                </a:solidFill>
                <a:latin typeface="Century Gothic"/>
                <a:ea typeface="Century Gothic"/>
              </a:rPr>
              <a:t>Raspberry Pi </a:t>
            </a:r>
            <a:r>
              <a:rPr b="0" lang="es-CL" sz="2000" spc="-1" strike="noStrike">
                <a:solidFill>
                  <a:srgbClr val="000000"/>
                </a:solidFill>
                <a:latin typeface="Century Gothic"/>
                <a:ea typeface="Century Gothic"/>
              </a:rPr>
              <a:t>que tenga la capacidad de lectura de </a:t>
            </a:r>
            <a:r>
              <a:rPr b="1" lang="es-CL" sz="2000" spc="-1" strike="noStrike">
                <a:solidFill>
                  <a:srgbClr val="000000"/>
                </a:solidFill>
                <a:latin typeface="Century Gothic"/>
                <a:ea typeface="Century Gothic"/>
              </a:rPr>
              <a:t>tags</a:t>
            </a:r>
            <a:r>
              <a:rPr b="0" lang="es-CL" sz="2000" spc="-1" strike="noStrike">
                <a:solidFill>
                  <a:srgbClr val="000000"/>
                </a:solidFill>
                <a:latin typeface="Century Gothic"/>
                <a:ea typeface="Century Gothic"/>
              </a:rPr>
              <a:t>. </a:t>
            </a:r>
            <a:endParaRPr b="0" lang="es-CL" sz="2000" spc="-1" strike="noStrike">
              <a:solidFill>
                <a:srgbClr val="000000"/>
              </a:solidFill>
              <a:latin typeface="Arial"/>
            </a:endParaRPr>
          </a:p>
          <a:p>
            <a:pPr marL="343080" indent="-343080">
              <a:lnSpc>
                <a:spcPct val="100000"/>
              </a:lnSpc>
              <a:spcBef>
                <a:spcPts val="1001"/>
              </a:spcBef>
              <a:buClr>
                <a:srgbClr val="000000"/>
              </a:buClr>
              <a:buFont typeface="Noto Sans Symbols"/>
              <a:buChar char="●"/>
            </a:pPr>
            <a:r>
              <a:rPr b="0" lang="es-CL" sz="2000" spc="-1" strike="noStrike">
                <a:solidFill>
                  <a:srgbClr val="000000"/>
                </a:solidFill>
                <a:latin typeface="Century Gothic"/>
                <a:ea typeface="Century Gothic"/>
              </a:rPr>
              <a:t>Esta computadora será puesta en un margen de entrada de acceso hacia la residencia. Es decir, cada vez que un </a:t>
            </a:r>
            <a:r>
              <a:rPr b="1" lang="es-CL" sz="2000" spc="-1" strike="noStrike">
                <a:solidFill>
                  <a:srgbClr val="000000"/>
                </a:solidFill>
                <a:latin typeface="Century Gothic"/>
                <a:ea typeface="Century Gothic"/>
              </a:rPr>
              <a:t>tag</a:t>
            </a:r>
            <a:r>
              <a:rPr b="0" lang="es-CL" sz="2000" spc="-1" strike="noStrike">
                <a:solidFill>
                  <a:srgbClr val="000000"/>
                </a:solidFill>
                <a:latin typeface="Century Gothic"/>
                <a:ea typeface="Century Gothic"/>
              </a:rPr>
              <a:t> entre por la </a:t>
            </a:r>
            <a:r>
              <a:rPr b="1" lang="es-CL" sz="2000" spc="-1" strike="noStrike">
                <a:solidFill>
                  <a:srgbClr val="000000"/>
                </a:solidFill>
                <a:latin typeface="Century Gothic"/>
                <a:ea typeface="Century Gothic"/>
              </a:rPr>
              <a:t>puerta de acceso</a:t>
            </a:r>
            <a:r>
              <a:rPr b="0" lang="es-CL" sz="2000" spc="-1" strike="noStrike">
                <a:solidFill>
                  <a:srgbClr val="000000"/>
                </a:solidFill>
                <a:latin typeface="Century Gothic"/>
                <a:ea typeface="Century Gothic"/>
              </a:rPr>
              <a:t>, se efectuará la lectura de este </a:t>
            </a:r>
            <a:r>
              <a:rPr b="1" lang="es-CL" sz="2000" spc="-1" strike="noStrike">
                <a:solidFill>
                  <a:srgbClr val="000000"/>
                </a:solidFill>
                <a:latin typeface="Century Gothic"/>
                <a:ea typeface="Century Gothic"/>
              </a:rPr>
              <a:t>chip</a:t>
            </a:r>
            <a:r>
              <a:rPr b="0" lang="es-CL" sz="2000" spc="-1" strike="noStrike">
                <a:solidFill>
                  <a:srgbClr val="000000"/>
                </a:solidFill>
                <a:latin typeface="Century Gothic"/>
                <a:ea typeface="Century Gothic"/>
              </a:rPr>
              <a:t>.</a:t>
            </a:r>
            <a:endParaRPr b="0" lang="es-CL" sz="2000" spc="-1" strike="noStrike">
              <a:solidFill>
                <a:srgbClr val="000000"/>
              </a:solidFill>
              <a:latin typeface="Arial"/>
            </a:endParaRPr>
          </a:p>
          <a:p>
            <a:pPr marL="343080" indent="-343080">
              <a:lnSpc>
                <a:spcPct val="100000"/>
              </a:lnSpc>
              <a:spcBef>
                <a:spcPts val="1001"/>
              </a:spcBef>
              <a:buClr>
                <a:srgbClr val="000000"/>
              </a:buClr>
              <a:buFont typeface="Noto Sans Symbols"/>
              <a:buChar char="●"/>
            </a:pPr>
            <a:r>
              <a:rPr b="0" lang="es-CL" sz="2000" spc="-1" strike="noStrike">
                <a:solidFill>
                  <a:srgbClr val="000000"/>
                </a:solidFill>
                <a:latin typeface="Century Gothic"/>
                <a:ea typeface="Century Gothic"/>
              </a:rPr>
              <a:t>En el momento de ser leído, se efectuará un aviso al dueño de la residencia del </a:t>
            </a:r>
            <a:r>
              <a:rPr b="1" lang="es-CL" sz="2000" spc="-1" strike="noStrike">
                <a:solidFill>
                  <a:srgbClr val="000000"/>
                </a:solidFill>
                <a:latin typeface="Century Gothic"/>
                <a:ea typeface="Century Gothic"/>
              </a:rPr>
              <a:t>tag</a:t>
            </a:r>
            <a:r>
              <a:rPr b="0" lang="es-CL" sz="2000" spc="-1" strike="noStrike">
                <a:solidFill>
                  <a:srgbClr val="000000"/>
                </a:solidFill>
                <a:latin typeface="Century Gothic"/>
                <a:ea typeface="Century Gothic"/>
              </a:rPr>
              <a:t> </a:t>
            </a:r>
            <a:r>
              <a:rPr b="1" lang="es-CL" sz="2000" spc="-1" strike="noStrike">
                <a:solidFill>
                  <a:srgbClr val="000000"/>
                </a:solidFill>
                <a:latin typeface="Century Gothic"/>
                <a:ea typeface="Century Gothic"/>
              </a:rPr>
              <a:t>que ha entrado</a:t>
            </a:r>
            <a:r>
              <a:rPr b="0" lang="es-CL" sz="2000" spc="-1" strike="noStrike">
                <a:solidFill>
                  <a:srgbClr val="000000"/>
                </a:solidFill>
                <a:latin typeface="Century Gothic"/>
                <a:ea typeface="Century Gothic"/>
              </a:rPr>
              <a:t>. El aviso será enviado a un dispositivo </a:t>
            </a:r>
            <a:r>
              <a:rPr b="1" lang="es-CL" sz="2000" spc="-1" strike="noStrike">
                <a:solidFill>
                  <a:srgbClr val="000000"/>
                </a:solidFill>
                <a:latin typeface="Century Gothic"/>
                <a:ea typeface="Century Gothic"/>
              </a:rPr>
              <a:t>Smartphone</a:t>
            </a:r>
            <a:r>
              <a:rPr b="0" lang="es-CL" sz="2000" spc="-1" strike="noStrike">
                <a:solidFill>
                  <a:srgbClr val="000000"/>
                </a:solidFill>
                <a:latin typeface="Century Gothic"/>
                <a:ea typeface="Century Gothic"/>
              </a:rPr>
              <a:t> a través de un </a:t>
            </a:r>
            <a:r>
              <a:rPr b="1" lang="es-CL" sz="2000" spc="-1" strike="noStrike">
                <a:solidFill>
                  <a:srgbClr val="000000"/>
                </a:solidFill>
                <a:latin typeface="Century Gothic"/>
                <a:ea typeface="Century Gothic"/>
              </a:rPr>
              <a:t>Bot</a:t>
            </a:r>
            <a:r>
              <a:rPr b="0" lang="es-CL" sz="2000" spc="-1" strike="noStrike">
                <a:solidFill>
                  <a:srgbClr val="000000"/>
                </a:solidFill>
                <a:latin typeface="Century Gothic"/>
                <a:ea typeface="Century Gothic"/>
              </a:rPr>
              <a:t> de la aplicación </a:t>
            </a:r>
            <a:r>
              <a:rPr b="1" lang="es-CL" sz="2000" spc="-1" strike="noStrike">
                <a:solidFill>
                  <a:srgbClr val="000000"/>
                </a:solidFill>
                <a:latin typeface="Century Gothic"/>
                <a:ea typeface="Century Gothic"/>
              </a:rPr>
              <a:t>Telegram</a:t>
            </a:r>
            <a:r>
              <a:rPr b="0" lang="es-CL" sz="2000" spc="-1" strike="noStrike">
                <a:solidFill>
                  <a:srgbClr val="000000"/>
                </a:solidFill>
                <a:latin typeface="Century Gothic"/>
                <a:ea typeface="Century Gothic"/>
              </a:rPr>
              <a:t>.</a:t>
            </a:r>
            <a:endParaRPr b="0" lang="es-CL"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2593080" y="624240"/>
            <a:ext cx="3894120" cy="829800"/>
          </a:xfrm>
          <a:prstGeom prst="rect">
            <a:avLst/>
          </a:prstGeom>
          <a:noFill/>
          <a:ln w="0">
            <a:noFill/>
          </a:ln>
        </p:spPr>
        <p:txBody>
          <a:bodyPr anchor="t">
            <a:normAutofit/>
          </a:bodyPr>
          <a:p>
            <a:pPr>
              <a:lnSpc>
                <a:spcPct val="100000"/>
              </a:lnSpc>
              <a:buNone/>
              <a:tabLst>
                <a:tab algn="l" pos="0"/>
              </a:tabLst>
            </a:pPr>
            <a:r>
              <a:rPr b="1" lang="es-CL" sz="3600" spc="-1" strike="noStrike">
                <a:solidFill>
                  <a:srgbClr val="000000"/>
                </a:solidFill>
                <a:latin typeface="Century Gothic"/>
                <a:ea typeface="Century Gothic"/>
              </a:rPr>
              <a:t>Solución</a:t>
            </a:r>
            <a:endParaRPr b="0" lang="es-CL" sz="3600" spc="-1" strike="noStrike">
              <a:solidFill>
                <a:srgbClr val="000000"/>
              </a:solidFill>
              <a:latin typeface="Arial"/>
            </a:endParaRPr>
          </a:p>
        </p:txBody>
      </p:sp>
      <p:sp>
        <p:nvSpPr>
          <p:cNvPr id="151" name="PlaceHolder 2"/>
          <p:cNvSpPr>
            <a:spLocks noGrp="1"/>
          </p:cNvSpPr>
          <p:nvPr>
            <p:ph/>
          </p:nvPr>
        </p:nvSpPr>
        <p:spPr>
          <a:xfrm>
            <a:off x="2589120" y="2133720"/>
            <a:ext cx="8915040" cy="3777120"/>
          </a:xfrm>
          <a:prstGeom prst="rect">
            <a:avLst/>
          </a:prstGeom>
          <a:noFill/>
          <a:ln w="0">
            <a:noFill/>
          </a:ln>
        </p:spPr>
        <p:txBody>
          <a:bodyPr anchor="t">
            <a:normAutofit/>
          </a:bodyPr>
          <a:p>
            <a:pPr marL="343080" indent="-343080">
              <a:lnSpc>
                <a:spcPct val="100000"/>
              </a:lnSpc>
              <a:buClr>
                <a:srgbClr val="000000"/>
              </a:buClr>
              <a:buFont typeface="Noto Sans Symbols"/>
              <a:buChar char="●"/>
            </a:pPr>
            <a:r>
              <a:rPr b="0" lang="es-CL" sz="2400" spc="-1" strike="noStrike">
                <a:solidFill>
                  <a:srgbClr val="000000"/>
                </a:solidFill>
                <a:latin typeface="Century Gothic"/>
                <a:ea typeface="Century Gothic"/>
              </a:rPr>
              <a:t>En caso de discapacidad visual o ceguera, </a:t>
            </a:r>
            <a:r>
              <a:rPr b="1" lang="es-CL" sz="2400" spc="-1" strike="noStrike">
                <a:solidFill>
                  <a:srgbClr val="000000"/>
                </a:solidFill>
                <a:latin typeface="Century Gothic"/>
                <a:ea typeface="Century Gothic"/>
              </a:rPr>
              <a:t>Google Talkback </a:t>
            </a:r>
            <a:r>
              <a:rPr b="0" lang="es-CL" sz="2400" spc="-1" strike="noStrike">
                <a:solidFill>
                  <a:srgbClr val="000000"/>
                </a:solidFill>
                <a:latin typeface="Century Gothic"/>
                <a:ea typeface="Century Gothic"/>
              </a:rPr>
              <a:t>se encargará de </a:t>
            </a:r>
            <a:r>
              <a:rPr b="1" lang="es-CL" sz="2400" spc="-1" strike="noStrike">
                <a:solidFill>
                  <a:srgbClr val="000000"/>
                </a:solidFill>
                <a:latin typeface="Century Gothic"/>
                <a:ea typeface="Century Gothic"/>
              </a:rPr>
              <a:t>permitir la interacción </a:t>
            </a:r>
            <a:r>
              <a:rPr b="0" lang="es-CL" sz="2400" spc="-1" strike="noStrike">
                <a:solidFill>
                  <a:srgbClr val="000000"/>
                </a:solidFill>
                <a:latin typeface="Century Gothic"/>
                <a:ea typeface="Century Gothic"/>
              </a:rPr>
              <a:t>del mensaje de Telegram a través de la lectura de pantalla que ofrece este servicio.</a:t>
            </a:r>
            <a:endParaRPr b="0" lang="es-CL" sz="2400" spc="-1" strike="noStrike">
              <a:solidFill>
                <a:srgbClr val="000000"/>
              </a:solidFill>
              <a:latin typeface="Arial"/>
            </a:endParaRPr>
          </a:p>
          <a:p>
            <a:pPr marL="343080" indent="-343080">
              <a:lnSpc>
                <a:spcPct val="100000"/>
              </a:lnSpc>
              <a:spcBef>
                <a:spcPts val="1001"/>
              </a:spcBef>
              <a:buClr>
                <a:srgbClr val="000000"/>
              </a:buClr>
              <a:buFont typeface="Noto Sans Symbols"/>
              <a:buChar char="●"/>
            </a:pPr>
            <a:r>
              <a:rPr b="0" lang="es-CL" sz="2400" spc="-1" strike="noStrike">
                <a:solidFill>
                  <a:srgbClr val="000000"/>
                </a:solidFill>
                <a:latin typeface="Century Gothic"/>
                <a:ea typeface="Century Gothic"/>
              </a:rPr>
              <a:t>En el caso de discapacidad auditiva, </a:t>
            </a:r>
            <a:r>
              <a:rPr b="1" lang="es-CL" sz="2400" spc="-1" strike="noStrike">
                <a:solidFill>
                  <a:srgbClr val="000000"/>
                </a:solidFill>
                <a:latin typeface="Century Gothic"/>
                <a:ea typeface="Century Gothic"/>
              </a:rPr>
              <a:t>Telegram</a:t>
            </a:r>
            <a:r>
              <a:rPr b="0" lang="es-CL" sz="2400" spc="-1" strike="noStrike">
                <a:solidFill>
                  <a:srgbClr val="000000"/>
                </a:solidFill>
                <a:latin typeface="Century Gothic"/>
                <a:ea typeface="Century Gothic"/>
              </a:rPr>
              <a:t> le permitirá leer las notificaciones que han sido enviadas al dispositivo.</a:t>
            </a:r>
            <a:endParaRPr b="0" lang="es-CL" sz="2400" spc="-1" strike="noStrike">
              <a:solidFill>
                <a:srgbClr val="000000"/>
              </a:solidFill>
              <a:latin typeface="Arial"/>
            </a:endParaRPr>
          </a:p>
          <a:p>
            <a:pPr marL="343080" indent="-228600">
              <a:lnSpc>
                <a:spcPct val="100000"/>
              </a:lnSpc>
              <a:spcBef>
                <a:spcPts val="1001"/>
              </a:spcBef>
              <a:buNone/>
              <a:tabLst>
                <a:tab algn="l" pos="0"/>
              </a:tabLst>
            </a:pPr>
            <a:endParaRPr b="0" lang="es-CL" sz="1800" spc="-1" strike="noStrike">
              <a:solidFill>
                <a:srgbClr val="000000"/>
              </a:solidFill>
              <a:latin typeface="Arial"/>
            </a:endParaRPr>
          </a:p>
        </p:txBody>
      </p:sp>
      <p:pic>
        <p:nvPicPr>
          <p:cNvPr id="152" name="Google Shape;208;p6" descr="TalkBack, la solución de Google que permite que tu móvil te hable -  Beprevent"/>
          <p:cNvPicPr/>
          <p:nvPr/>
        </p:nvPicPr>
        <p:blipFill>
          <a:blip r:embed="rId1"/>
          <a:stretch/>
        </p:blipFill>
        <p:spPr>
          <a:xfrm>
            <a:off x="9059760" y="-348480"/>
            <a:ext cx="5714640" cy="2781000"/>
          </a:xfrm>
          <a:prstGeom prst="rect">
            <a:avLst/>
          </a:prstGeom>
          <a:ln w="0">
            <a:noFill/>
          </a:ln>
          <a:effectLst>
            <a:outerShdw algn="tl" blurRad="291960" dir="2700000" dist="139498" rotWithShape="0">
              <a:srgbClr val="333333">
                <a:alpha val="64000"/>
              </a:srgbClr>
            </a:outerShdw>
          </a:effectLst>
        </p:spPr>
      </p:pic>
      <p:pic>
        <p:nvPicPr>
          <p:cNvPr id="153" name="Google Shape;209;p6" descr="Telegram - Wikipedia, la enciclopedia libre"/>
          <p:cNvPicPr/>
          <p:nvPr/>
        </p:nvPicPr>
        <p:blipFill>
          <a:blip r:embed="rId2"/>
          <a:stretch/>
        </p:blipFill>
        <p:spPr>
          <a:xfrm>
            <a:off x="359280" y="4856400"/>
            <a:ext cx="2001240" cy="200124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1776600" y="475560"/>
            <a:ext cx="3441600" cy="678960"/>
          </a:xfrm>
          <a:prstGeom prst="rect">
            <a:avLst/>
          </a:prstGeom>
          <a:noFill/>
          <a:ln w="0">
            <a:noFill/>
          </a:ln>
        </p:spPr>
        <p:txBody>
          <a:bodyPr anchor="b">
            <a:normAutofit/>
          </a:bodyPr>
          <a:p>
            <a:pPr>
              <a:lnSpc>
                <a:spcPct val="100000"/>
              </a:lnSpc>
              <a:buNone/>
              <a:tabLst>
                <a:tab algn="l" pos="0"/>
              </a:tabLst>
            </a:pPr>
            <a:r>
              <a:rPr b="1" lang="es-CL" sz="3600" spc="-1" strike="noStrike">
                <a:solidFill>
                  <a:srgbClr val="262626"/>
                </a:solidFill>
                <a:latin typeface="Century Gothic"/>
                <a:ea typeface="Century Gothic"/>
              </a:rPr>
              <a:t>Objetivos</a:t>
            </a:r>
            <a:r>
              <a:rPr b="0" lang="es-CL" sz="3600" spc="-1" strike="noStrike">
                <a:solidFill>
                  <a:srgbClr val="262626"/>
                </a:solidFill>
                <a:latin typeface="Century Gothic"/>
                <a:ea typeface="Century Gothic"/>
              </a:rPr>
              <a:t>:</a:t>
            </a:r>
            <a:endParaRPr b="0" lang="es-CL" sz="3600" spc="-1" strike="noStrike">
              <a:solidFill>
                <a:srgbClr val="000000"/>
              </a:solidFill>
              <a:latin typeface="Arial"/>
            </a:endParaRPr>
          </a:p>
        </p:txBody>
      </p:sp>
      <p:sp>
        <p:nvSpPr>
          <p:cNvPr id="155" name="PlaceHolder 2"/>
          <p:cNvSpPr>
            <a:spLocks noGrp="1"/>
          </p:cNvSpPr>
          <p:nvPr>
            <p:ph type="subTitle"/>
          </p:nvPr>
        </p:nvSpPr>
        <p:spPr>
          <a:xfrm>
            <a:off x="1962000" y="1311840"/>
            <a:ext cx="8915040" cy="5260680"/>
          </a:xfrm>
          <a:prstGeom prst="rect">
            <a:avLst/>
          </a:prstGeom>
          <a:noFill/>
          <a:ln w="0">
            <a:noFill/>
          </a:ln>
        </p:spPr>
        <p:txBody>
          <a:bodyPr anchor="t">
            <a:normAutofit/>
          </a:bodyPr>
          <a:p>
            <a:pPr>
              <a:lnSpc>
                <a:spcPct val="80000"/>
              </a:lnSpc>
              <a:spcBef>
                <a:spcPts val="1001"/>
              </a:spcBef>
              <a:buNone/>
              <a:tabLst>
                <a:tab algn="l" pos="0"/>
              </a:tabLst>
            </a:pPr>
            <a:r>
              <a:rPr b="1" lang="es-CL" sz="2000" spc="-1" strike="noStrike">
                <a:solidFill>
                  <a:srgbClr val="000000"/>
                </a:solidFill>
                <a:latin typeface="Century Gothic"/>
                <a:ea typeface="Century Gothic"/>
              </a:rPr>
              <a:t>Objetivo general:</a:t>
            </a:r>
            <a:endParaRPr b="0" lang="es-CL" sz="2000" spc="-1" strike="noStrike">
              <a:latin typeface="Arial"/>
            </a:endParaRPr>
          </a:p>
          <a:p>
            <a:pPr>
              <a:lnSpc>
                <a:spcPct val="80000"/>
              </a:lnSpc>
              <a:spcBef>
                <a:spcPts val="1001"/>
              </a:spcBef>
              <a:buNone/>
              <a:tabLst>
                <a:tab algn="l" pos="0"/>
              </a:tabLst>
            </a:pPr>
            <a:endParaRPr b="0" lang="es-CL" sz="1800" spc="-1" strike="noStrike">
              <a:latin typeface="Arial"/>
            </a:endParaRPr>
          </a:p>
          <a:p>
            <a:pPr marL="457200" indent="-343080">
              <a:lnSpc>
                <a:spcPct val="80000"/>
              </a:lnSpc>
              <a:spcBef>
                <a:spcPts val="1001"/>
              </a:spcBef>
              <a:buClr>
                <a:srgbClr val="000000"/>
              </a:buClr>
              <a:buFont typeface="Noto Sans Symbols"/>
              <a:buChar char="●"/>
              <a:tabLst>
                <a:tab algn="l" pos="0"/>
              </a:tabLst>
            </a:pPr>
            <a:r>
              <a:rPr b="0" lang="es-CL" sz="1800" spc="-1" strike="noStrike">
                <a:solidFill>
                  <a:srgbClr val="000000"/>
                </a:solidFill>
                <a:latin typeface="Century Gothic"/>
                <a:ea typeface="Century Gothic"/>
              </a:rPr>
              <a:t>Desarrollar un sistema de seguridad hacia el hogar para las personas con diferentes discapacidades, para mejorar el control de acceso </a:t>
            </a:r>
            <a:endParaRPr b="0" lang="es-CL" sz="1800" spc="-1" strike="noStrike">
              <a:latin typeface="Arial"/>
            </a:endParaRPr>
          </a:p>
          <a:p>
            <a:pPr>
              <a:lnSpc>
                <a:spcPct val="80000"/>
              </a:lnSpc>
              <a:spcBef>
                <a:spcPts val="1001"/>
              </a:spcBef>
              <a:buNone/>
              <a:tabLst>
                <a:tab algn="l" pos="0"/>
              </a:tabLst>
            </a:pPr>
            <a:endParaRPr b="0" lang="es-CL" sz="1800" spc="-1" strike="noStrike">
              <a:latin typeface="Arial"/>
            </a:endParaRPr>
          </a:p>
          <a:p>
            <a:pPr>
              <a:lnSpc>
                <a:spcPct val="80000"/>
              </a:lnSpc>
              <a:spcBef>
                <a:spcPts val="1001"/>
              </a:spcBef>
              <a:buNone/>
              <a:tabLst>
                <a:tab algn="l" pos="0"/>
              </a:tabLst>
            </a:pPr>
            <a:endParaRPr b="0" lang="es-CL" sz="1800" spc="-1" strike="noStrike">
              <a:latin typeface="Arial"/>
            </a:endParaRPr>
          </a:p>
          <a:p>
            <a:pPr>
              <a:lnSpc>
                <a:spcPct val="115000"/>
              </a:lnSpc>
              <a:spcBef>
                <a:spcPts val="1001"/>
              </a:spcBef>
              <a:buNone/>
              <a:tabLst>
                <a:tab algn="l" pos="0"/>
              </a:tabLst>
            </a:pPr>
            <a:r>
              <a:rPr b="1" lang="es-CL" sz="2000" spc="-1" strike="noStrike">
                <a:solidFill>
                  <a:srgbClr val="000000"/>
                </a:solidFill>
                <a:latin typeface="Century Gothic"/>
                <a:ea typeface="Century Gothic"/>
              </a:rPr>
              <a:t>Objetivo específico:</a:t>
            </a:r>
            <a:endParaRPr b="0" lang="es-CL" sz="2000" spc="-1" strike="noStrike">
              <a:latin typeface="Arial"/>
            </a:endParaRPr>
          </a:p>
          <a:p>
            <a:pPr marL="457200" indent="-343080">
              <a:lnSpc>
                <a:spcPct val="115000"/>
              </a:lnSpc>
              <a:spcBef>
                <a:spcPts val="1001"/>
              </a:spcBef>
              <a:buClr>
                <a:srgbClr val="000000"/>
              </a:buClr>
              <a:buFont typeface="Noto Sans Symbols"/>
              <a:buChar char="●"/>
              <a:tabLst>
                <a:tab algn="l" pos="0"/>
              </a:tabLst>
            </a:pPr>
            <a:r>
              <a:rPr b="0" lang="es-CL" sz="1800" spc="-1" strike="noStrike">
                <a:solidFill>
                  <a:srgbClr val="000000"/>
                </a:solidFill>
                <a:latin typeface="Century Gothic"/>
                <a:ea typeface="Century Gothic"/>
              </a:rPr>
              <a:t>Estudiar el lenguaje de programación para RaspBerry Pi</a:t>
            </a:r>
            <a:endParaRPr b="0" lang="es-CL" sz="1800" spc="-1" strike="noStrike">
              <a:latin typeface="Arial"/>
            </a:endParaRPr>
          </a:p>
          <a:p>
            <a:pPr marL="457200" indent="-343080">
              <a:lnSpc>
                <a:spcPct val="115000"/>
              </a:lnSpc>
              <a:buClr>
                <a:srgbClr val="000000"/>
              </a:buClr>
              <a:buFont typeface="Noto Sans Symbols"/>
              <a:buChar char="●"/>
              <a:tabLst>
                <a:tab algn="l" pos="0"/>
              </a:tabLst>
            </a:pPr>
            <a:r>
              <a:rPr b="0" lang="es-CL" sz="1800" spc="-1" strike="noStrike">
                <a:solidFill>
                  <a:srgbClr val="000000"/>
                </a:solidFill>
                <a:latin typeface="Century Gothic"/>
                <a:ea typeface="Century Gothic"/>
              </a:rPr>
              <a:t>Usar módulos de cámara y tag pasivo en Raspberry Pi</a:t>
            </a:r>
            <a:endParaRPr b="0" lang="es-CL" sz="1800" spc="-1" strike="noStrike">
              <a:latin typeface="Arial"/>
            </a:endParaRPr>
          </a:p>
          <a:p>
            <a:pPr marL="457200" indent="-343080">
              <a:lnSpc>
                <a:spcPct val="115000"/>
              </a:lnSpc>
              <a:buClr>
                <a:srgbClr val="000000"/>
              </a:buClr>
              <a:buFont typeface="Noto Sans Symbols"/>
              <a:buChar char="●"/>
              <a:tabLst>
                <a:tab algn="l" pos="0"/>
              </a:tabLst>
            </a:pPr>
            <a:r>
              <a:rPr b="0" lang="es-CL" sz="1800" spc="-1" strike="noStrike">
                <a:solidFill>
                  <a:srgbClr val="000000"/>
                </a:solidFill>
                <a:latin typeface="Century Gothic"/>
                <a:ea typeface="Century Gothic"/>
              </a:rPr>
              <a:t>Conectar de manera inalámbrica el tag pasivo y un smartphone</a:t>
            </a:r>
            <a:endParaRPr b="0" lang="es-CL" sz="1800" spc="-1" strike="noStrike">
              <a:latin typeface="Arial"/>
            </a:endParaRPr>
          </a:p>
          <a:p>
            <a:pPr marL="457200" indent="-343080">
              <a:lnSpc>
                <a:spcPct val="115000"/>
              </a:lnSpc>
              <a:buClr>
                <a:srgbClr val="000000"/>
              </a:buClr>
              <a:buFont typeface="Noto Sans Symbols"/>
              <a:buChar char="●"/>
              <a:tabLst>
                <a:tab algn="l" pos="0"/>
              </a:tabLst>
            </a:pPr>
            <a:r>
              <a:rPr b="0" lang="es-CL" sz="1800" spc="-1" strike="noStrike">
                <a:solidFill>
                  <a:srgbClr val="000000"/>
                </a:solidFill>
                <a:latin typeface="Century Gothic"/>
                <a:ea typeface="Century Gothic"/>
              </a:rPr>
              <a:t>Aprovechar el uso de las aplicaciones móviles  talkback y telegram</a:t>
            </a:r>
            <a:endParaRPr b="0" lang="es-CL" sz="1800" spc="-1" strike="noStrike">
              <a:latin typeface="Arial"/>
            </a:endParaRPr>
          </a:p>
          <a:p>
            <a:pPr marL="457200" indent="-343080">
              <a:lnSpc>
                <a:spcPct val="115000"/>
              </a:lnSpc>
              <a:buClr>
                <a:srgbClr val="000000"/>
              </a:buClr>
              <a:buFont typeface="Noto Sans Symbols"/>
              <a:buChar char="●"/>
              <a:tabLst>
                <a:tab algn="l" pos="0"/>
              </a:tabLst>
            </a:pPr>
            <a:r>
              <a:rPr b="0" lang="es-CL" sz="1800" spc="-1" strike="noStrike">
                <a:solidFill>
                  <a:srgbClr val="000000"/>
                </a:solidFill>
                <a:latin typeface="Century Gothic"/>
                <a:ea typeface="Century Gothic"/>
              </a:rPr>
              <a:t>Usar base de datos para gestionar tag pasivo con el tag activo</a:t>
            </a:r>
            <a:endParaRPr b="0" lang="es-CL"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2593080" y="624240"/>
            <a:ext cx="8911440" cy="1280520"/>
          </a:xfrm>
          <a:prstGeom prst="rect">
            <a:avLst/>
          </a:prstGeom>
          <a:noFill/>
          <a:ln w="0">
            <a:noFill/>
          </a:ln>
        </p:spPr>
        <p:txBody>
          <a:bodyPr anchor="t">
            <a:normAutofit/>
          </a:bodyPr>
          <a:p>
            <a:pPr>
              <a:lnSpc>
                <a:spcPct val="100000"/>
              </a:lnSpc>
              <a:buNone/>
              <a:tabLst>
                <a:tab algn="l" pos="0"/>
              </a:tabLst>
            </a:pPr>
            <a:r>
              <a:rPr b="0" lang="es-CL" sz="3600" spc="-1" strike="noStrike">
                <a:solidFill>
                  <a:srgbClr val="000000"/>
                </a:solidFill>
                <a:latin typeface="Century Gothic"/>
                <a:ea typeface="Century Gothic"/>
              </a:rPr>
              <a:t>¿Qué es un tag?</a:t>
            </a:r>
            <a:endParaRPr b="0" lang="es-CL" sz="3600" spc="-1" strike="noStrike">
              <a:solidFill>
                <a:srgbClr val="000000"/>
              </a:solidFill>
              <a:latin typeface="Arial"/>
            </a:endParaRPr>
          </a:p>
        </p:txBody>
      </p:sp>
      <p:sp>
        <p:nvSpPr>
          <p:cNvPr id="157" name="PlaceHolder 2"/>
          <p:cNvSpPr>
            <a:spLocks noGrp="1"/>
          </p:cNvSpPr>
          <p:nvPr>
            <p:ph/>
          </p:nvPr>
        </p:nvSpPr>
        <p:spPr>
          <a:xfrm>
            <a:off x="2589120" y="2133720"/>
            <a:ext cx="8915040" cy="3777120"/>
          </a:xfrm>
          <a:prstGeom prst="rect">
            <a:avLst/>
          </a:prstGeom>
          <a:noFill/>
          <a:ln w="0">
            <a:noFill/>
          </a:ln>
        </p:spPr>
        <p:txBody>
          <a:bodyPr anchor="t">
            <a:normAutofit/>
          </a:bodyPr>
          <a:p>
            <a:pPr>
              <a:lnSpc>
                <a:spcPct val="100000"/>
              </a:lnSpc>
              <a:buNone/>
              <a:tabLst>
                <a:tab algn="l" pos="0"/>
              </a:tabLst>
            </a:pPr>
            <a:r>
              <a:rPr b="0" lang="es-CL" sz="2400" spc="-1" strike="noStrike">
                <a:solidFill>
                  <a:srgbClr val="000000"/>
                </a:solidFill>
                <a:latin typeface="Century Gothic"/>
                <a:ea typeface="Century Gothic"/>
              </a:rPr>
              <a:t>El sistema de tags </a:t>
            </a:r>
            <a:r>
              <a:rPr b="1" lang="es-CL" sz="2400" spc="-1" strike="noStrike">
                <a:solidFill>
                  <a:srgbClr val="000000"/>
                </a:solidFill>
                <a:latin typeface="Century Gothic"/>
                <a:ea typeface="Century Gothic"/>
              </a:rPr>
              <a:t>RFID</a:t>
            </a:r>
            <a:r>
              <a:rPr b="0" lang="es-CL" sz="2400" spc="-1" strike="noStrike">
                <a:solidFill>
                  <a:srgbClr val="000000"/>
                </a:solidFill>
                <a:latin typeface="Century Gothic"/>
                <a:ea typeface="Century Gothic"/>
              </a:rPr>
              <a:t> es una forma de almacenamiento de información a distancia que lleva incorporado un </a:t>
            </a:r>
            <a:r>
              <a:rPr b="1" lang="es-CL" sz="2400" spc="-1" strike="noStrike">
                <a:solidFill>
                  <a:srgbClr val="000000"/>
                </a:solidFill>
                <a:latin typeface="Century Gothic"/>
                <a:ea typeface="Century Gothic"/>
              </a:rPr>
              <a:t>chip</a:t>
            </a:r>
            <a:r>
              <a:rPr b="0" lang="es-CL" sz="2400" spc="-1" strike="noStrike">
                <a:solidFill>
                  <a:srgbClr val="000000"/>
                </a:solidFill>
                <a:latin typeface="Century Gothic"/>
                <a:ea typeface="Century Gothic"/>
              </a:rPr>
              <a:t>. Facilita la extracción de los datos a través de lectores fijos o móviles. El lector recoge la información y la transmite a la base de datos donde queda registrada.</a:t>
            </a:r>
            <a:endParaRPr b="0" lang="es-CL" sz="2400" spc="-1" strike="noStrike">
              <a:solidFill>
                <a:srgbClr val="000000"/>
              </a:solidFill>
              <a:latin typeface="Arial"/>
            </a:endParaRPr>
          </a:p>
          <a:p>
            <a:pPr marL="343080" indent="-228600">
              <a:lnSpc>
                <a:spcPct val="100000"/>
              </a:lnSpc>
              <a:spcBef>
                <a:spcPts val="1001"/>
              </a:spcBef>
              <a:buNone/>
              <a:tabLst>
                <a:tab algn="l" pos="0"/>
              </a:tabLst>
            </a:pPr>
            <a:endParaRPr b="0" lang="es-CL" sz="1800" spc="-1" strike="noStrike">
              <a:solidFill>
                <a:srgbClr val="000000"/>
              </a:solidFill>
              <a:latin typeface="Arial"/>
            </a:endParaRPr>
          </a:p>
        </p:txBody>
      </p:sp>
      <p:pic>
        <p:nvPicPr>
          <p:cNvPr id="158" name="Google Shape;188;p3" descr=""/>
          <p:cNvPicPr/>
          <p:nvPr/>
        </p:nvPicPr>
        <p:blipFill>
          <a:blip r:embed="rId1"/>
          <a:stretch/>
        </p:blipFill>
        <p:spPr>
          <a:xfrm>
            <a:off x="8247960" y="4594320"/>
            <a:ext cx="3943800" cy="226332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2593080" y="624240"/>
            <a:ext cx="5833080" cy="701640"/>
          </a:xfrm>
          <a:prstGeom prst="rect">
            <a:avLst/>
          </a:prstGeom>
          <a:noFill/>
          <a:ln w="0">
            <a:noFill/>
          </a:ln>
        </p:spPr>
        <p:txBody>
          <a:bodyPr anchor="t">
            <a:normAutofit/>
          </a:bodyPr>
          <a:p>
            <a:pPr>
              <a:lnSpc>
                <a:spcPct val="100000"/>
              </a:lnSpc>
              <a:buNone/>
              <a:tabLst>
                <a:tab algn="l" pos="0"/>
              </a:tabLst>
            </a:pPr>
            <a:r>
              <a:rPr b="1" lang="es-CL" sz="3600" spc="-1" strike="noStrike">
                <a:solidFill>
                  <a:srgbClr val="000000"/>
                </a:solidFill>
                <a:latin typeface="Century Gothic"/>
                <a:ea typeface="Century Gothic"/>
              </a:rPr>
              <a:t>Tecnología Raspberry Pi</a:t>
            </a:r>
            <a:endParaRPr b="0" lang="es-CL" sz="3600" spc="-1" strike="noStrike">
              <a:solidFill>
                <a:srgbClr val="000000"/>
              </a:solidFill>
              <a:latin typeface="Arial"/>
            </a:endParaRPr>
          </a:p>
        </p:txBody>
      </p:sp>
      <p:sp>
        <p:nvSpPr>
          <p:cNvPr id="160" name="PlaceHolder 2"/>
          <p:cNvSpPr>
            <a:spLocks noGrp="1"/>
          </p:cNvSpPr>
          <p:nvPr>
            <p:ph/>
          </p:nvPr>
        </p:nvSpPr>
        <p:spPr>
          <a:xfrm>
            <a:off x="2589120" y="2133720"/>
            <a:ext cx="8915040" cy="3777120"/>
          </a:xfrm>
          <a:prstGeom prst="rect">
            <a:avLst/>
          </a:prstGeom>
          <a:noFill/>
          <a:ln w="0">
            <a:noFill/>
          </a:ln>
        </p:spPr>
        <p:txBody>
          <a:bodyPr anchor="t">
            <a:normAutofit/>
          </a:bodyPr>
          <a:p>
            <a:pPr marL="457200" indent="-380880">
              <a:lnSpc>
                <a:spcPct val="100000"/>
              </a:lnSpc>
              <a:buClr>
                <a:srgbClr val="000000"/>
              </a:buClr>
              <a:buFont typeface="Noto Sans Symbols"/>
              <a:buChar char="●"/>
            </a:pPr>
            <a:r>
              <a:rPr b="1" lang="es-CL" sz="2400" spc="-1" strike="noStrike">
                <a:solidFill>
                  <a:srgbClr val="000000"/>
                </a:solidFill>
                <a:latin typeface="Century Gothic"/>
                <a:ea typeface="Century Gothic"/>
              </a:rPr>
              <a:t>Raspberry Pi </a:t>
            </a:r>
            <a:r>
              <a:rPr b="0" lang="es-CL" sz="2400" spc="-1" strike="noStrike">
                <a:solidFill>
                  <a:srgbClr val="000000"/>
                </a:solidFill>
                <a:latin typeface="Century Gothic"/>
                <a:ea typeface="Century Gothic"/>
              </a:rPr>
              <a:t>es una pequeña computadora basada en una placa de circuito impreso y equipada con un procesador </a:t>
            </a:r>
            <a:r>
              <a:rPr b="1" lang="es-CL" sz="2400" spc="-1" strike="noStrike">
                <a:solidFill>
                  <a:srgbClr val="000000"/>
                </a:solidFill>
                <a:latin typeface="Century Gothic"/>
                <a:ea typeface="Century Gothic"/>
              </a:rPr>
              <a:t>ARM</a:t>
            </a:r>
            <a:r>
              <a:rPr b="0" lang="es-CL" sz="2400" spc="-1" strike="noStrike">
                <a:solidFill>
                  <a:srgbClr val="000000"/>
                </a:solidFill>
                <a:latin typeface="Century Gothic"/>
                <a:ea typeface="Century Gothic"/>
              </a:rPr>
              <a:t>, sistema de video integrado HDMI, conexión Ethernet y entradas USB para conectar periféricos y pantallas. </a:t>
            </a:r>
            <a:endParaRPr b="0" lang="es-CL" sz="2400" spc="-1" strike="noStrike">
              <a:solidFill>
                <a:srgbClr val="000000"/>
              </a:solidFill>
              <a:latin typeface="Arial"/>
            </a:endParaRPr>
          </a:p>
          <a:p>
            <a:pPr marL="343080" indent="-343080">
              <a:lnSpc>
                <a:spcPct val="100000"/>
              </a:lnSpc>
              <a:spcBef>
                <a:spcPts val="1001"/>
              </a:spcBef>
              <a:buClr>
                <a:srgbClr val="000000"/>
              </a:buClr>
              <a:buFont typeface="Noto Sans Symbols"/>
              <a:buChar char="●"/>
            </a:pPr>
            <a:r>
              <a:rPr b="0" lang="es-CL" sz="2400" spc="-1" strike="noStrike">
                <a:solidFill>
                  <a:srgbClr val="000000"/>
                </a:solidFill>
                <a:latin typeface="Century Gothic"/>
                <a:ea typeface="Century Gothic"/>
              </a:rPr>
              <a:t>Además, nos permite el contacto con el exterior a través de sensores que forma parte de los periféricos que se pueden equipar en la computadora de bajo costo.</a:t>
            </a:r>
            <a:endParaRPr b="0" lang="es-CL" sz="2400" spc="-1" strike="noStrike">
              <a:solidFill>
                <a:srgbClr val="000000"/>
              </a:solidFill>
              <a:latin typeface="Arial"/>
            </a:endParaRPr>
          </a:p>
        </p:txBody>
      </p:sp>
      <p:pic>
        <p:nvPicPr>
          <p:cNvPr id="161" name="Google Shape;195;p4" descr=""/>
          <p:cNvPicPr/>
          <p:nvPr/>
        </p:nvPicPr>
        <p:blipFill>
          <a:blip r:embed="rId1"/>
          <a:stretch/>
        </p:blipFill>
        <p:spPr>
          <a:xfrm>
            <a:off x="10446120" y="217440"/>
            <a:ext cx="1268640" cy="168732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62" name="Google Shape;214;p7" descr=""/>
          <p:cNvPicPr/>
          <p:nvPr/>
        </p:nvPicPr>
        <p:blipFill>
          <a:blip r:embed="rId1"/>
          <a:stretch/>
        </p:blipFill>
        <p:spPr>
          <a:xfrm>
            <a:off x="2568240" y="1007280"/>
            <a:ext cx="7608600" cy="5681520"/>
          </a:xfrm>
          <a:prstGeom prst="rect">
            <a:avLst/>
          </a:prstGeom>
          <a:ln w="0">
            <a:noFill/>
          </a:ln>
        </p:spPr>
      </p:pic>
      <p:sp>
        <p:nvSpPr>
          <p:cNvPr id="163" name="Google Shape;215;p7"/>
          <p:cNvSpPr/>
          <p:nvPr/>
        </p:nvSpPr>
        <p:spPr>
          <a:xfrm>
            <a:off x="3920760" y="268560"/>
            <a:ext cx="5959440" cy="731880"/>
          </a:xfrm>
          <a:prstGeom prst="rect">
            <a:avLst/>
          </a:prstGeom>
          <a:noFill/>
          <a:ln w="0">
            <a:noFill/>
          </a:ln>
        </p:spPr>
        <p:style>
          <a:lnRef idx="0"/>
          <a:fillRef idx="0"/>
          <a:effectRef idx="0"/>
          <a:fontRef idx="minor"/>
        </p:style>
        <p:txBody>
          <a:bodyPr tIns="91440" bIns="91440" anchor="t">
            <a:spAutoFit/>
          </a:bodyPr>
          <a:p>
            <a:pPr>
              <a:lnSpc>
                <a:spcPct val="100000"/>
              </a:lnSpc>
              <a:buNone/>
              <a:tabLst>
                <a:tab algn="l" pos="0"/>
              </a:tabLst>
            </a:pPr>
            <a:r>
              <a:rPr b="1" lang="es-CL" sz="3600" spc="-1" strike="noStrike">
                <a:solidFill>
                  <a:srgbClr val="000000"/>
                </a:solidFill>
                <a:latin typeface="Century Gothic"/>
                <a:ea typeface="Century Gothic"/>
              </a:rPr>
              <a:t>Diagrama propuesto </a:t>
            </a:r>
            <a:endParaRPr b="0" lang="es-CL" sz="36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TotalTime>
  <Application>LibreOffice/7.3.3.2$Windows_X86_64 LibreOffice_project/d1d0ea68f081ee2800a922cac8f79445e4603348</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2022-09-02T01:56:53Z</dcterms:created>
  <dc:creator>Jota Pérez</dc:creator>
  <dc:description/>
  <dc:language>es-CL</dc:language>
  <cp:lastModifiedBy/>
  <dcterms:modified xsi:type="dcterms:W3CDTF">2022-09-06T17:10:12Z</dcterms:modified>
  <cp:revision>1</cp:revision>
  <dc:subject/>
  <dc:title/>
</cp:coreProperties>
</file>