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5143500" cx="9144000"/>
  <p:notesSz cx="6858000" cy="9144000"/>
  <p:embeddedFontLst>
    <p:embeddedFont>
      <p:font typeface="Montserrat"/>
      <p:regular r:id="rId15"/>
      <p:bold r:id="rId16"/>
      <p:italic r:id="rId17"/>
      <p:boldItalic r:id="rId18"/>
    </p:embeddedFont>
    <p:embeddedFont>
      <p:font typeface="Montserrat Medium"/>
      <p:regular r:id="rId19"/>
      <p:bold r:id="rId20"/>
      <p:italic r:id="rId21"/>
      <p:boldItalic r:id="rId22"/>
    </p:embeddedFont>
    <p:embeddedFont>
      <p:font typeface="Sarala"/>
      <p:regular r:id="rId23"/>
      <p:bold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MontserratMedium-bold.fntdata"/><Relationship Id="rId11" Type="http://schemas.openxmlformats.org/officeDocument/2006/relationships/slide" Target="slides/slide7.xml"/><Relationship Id="rId22" Type="http://schemas.openxmlformats.org/officeDocument/2006/relationships/font" Target="fonts/MontserratMedium-boldItalic.fntdata"/><Relationship Id="rId10" Type="http://schemas.openxmlformats.org/officeDocument/2006/relationships/slide" Target="slides/slide6.xml"/><Relationship Id="rId21" Type="http://schemas.openxmlformats.org/officeDocument/2006/relationships/font" Target="fonts/MontserratMedium-italic.fntdata"/><Relationship Id="rId13" Type="http://schemas.openxmlformats.org/officeDocument/2006/relationships/slide" Target="slides/slide9.xml"/><Relationship Id="rId24" Type="http://schemas.openxmlformats.org/officeDocument/2006/relationships/font" Target="fonts/Sarala-bold.fntdata"/><Relationship Id="rId12" Type="http://schemas.openxmlformats.org/officeDocument/2006/relationships/slide" Target="slides/slide8.xml"/><Relationship Id="rId23" Type="http://schemas.openxmlformats.org/officeDocument/2006/relationships/font" Target="fonts/Sarala-regular.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Montserrat-regular.fntdata"/><Relationship Id="rId14" Type="http://schemas.openxmlformats.org/officeDocument/2006/relationships/slide" Target="slides/slide10.xml"/><Relationship Id="rId17" Type="http://schemas.openxmlformats.org/officeDocument/2006/relationships/font" Target="fonts/Montserrat-italic.fntdata"/><Relationship Id="rId16" Type="http://schemas.openxmlformats.org/officeDocument/2006/relationships/font" Target="fonts/Montserrat-bold.fntdata"/><Relationship Id="rId5" Type="http://schemas.openxmlformats.org/officeDocument/2006/relationships/slide" Target="slides/slide1.xml"/><Relationship Id="rId19" Type="http://schemas.openxmlformats.org/officeDocument/2006/relationships/font" Target="fonts/MontserratMedium-regular.fntdata"/><Relationship Id="rId6" Type="http://schemas.openxmlformats.org/officeDocument/2006/relationships/slide" Target="slides/slide2.xml"/><Relationship Id="rId18" Type="http://schemas.openxmlformats.org/officeDocument/2006/relationships/font" Target="fonts/Montserrat-bold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889fcc274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889fcc274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g71fdc4dfea_0_6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3" name="Google Shape;283;g71fdc4dfea_0_6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889fcc274b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889fcc274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14b2d295f80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14b2d295f80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14b2d295f80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14b2d295f80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14b2d295f80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3" name="Google Shape;233;g14b2d295f80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14b2d295f80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14b2d295f80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14b2d295f80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14b2d295f80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71fdc4dfea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71fdc4dfea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g14b2d295f80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14b2d295f80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bit.ly/2Tynxth" TargetMode="External"/><Relationship Id="rId3" Type="http://schemas.openxmlformats.org/officeDocument/2006/relationships/hyperlink" Target="http://bit.ly/2TyoMsr" TargetMode="External"/><Relationship Id="rId4" Type="http://schemas.openxmlformats.org/officeDocument/2006/relationships/hyperlink" Target="https://www.freepik.com/home" TargetMode="External"/><Relationship Id="rId5" Type="http://schemas.openxmlformats.org/officeDocument/2006/relationships/hyperlink" Target="https://stories.freepik.com/" TargetMode="Externa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 name="Shape 8"/>
        <p:cNvGrpSpPr/>
        <p:nvPr/>
      </p:nvGrpSpPr>
      <p:grpSpPr>
        <a:xfrm>
          <a:off x="0" y="0"/>
          <a:ext cx="0" cy="0"/>
          <a:chOff x="0" y="0"/>
          <a:chExt cx="0" cy="0"/>
        </a:xfrm>
      </p:grpSpPr>
      <p:sp>
        <p:nvSpPr>
          <p:cNvPr id="9" name="Google Shape;9;p2"/>
          <p:cNvSpPr/>
          <p:nvPr/>
        </p:nvSpPr>
        <p:spPr>
          <a:xfrm>
            <a:off x="0" y="0"/>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 name="Google Shape;10;p2"/>
          <p:cNvSpPr txBox="1"/>
          <p:nvPr>
            <p:ph idx="1" type="subTitle"/>
          </p:nvPr>
        </p:nvSpPr>
        <p:spPr>
          <a:xfrm>
            <a:off x="600663" y="3049987"/>
            <a:ext cx="3771000" cy="4119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400"/>
              <a:buNone/>
              <a:defRPr sz="1350"/>
            </a:lvl1pPr>
            <a:lvl2pPr lvl="1">
              <a:lnSpc>
                <a:spcPct val="100000"/>
              </a:lnSpc>
              <a:spcBef>
                <a:spcPts val="0"/>
              </a:spcBef>
              <a:spcAft>
                <a:spcPts val="0"/>
              </a:spcAft>
              <a:buSzPts val="1800"/>
              <a:buNone/>
              <a:defRPr sz="1800"/>
            </a:lvl2pPr>
            <a:lvl3pPr lvl="2">
              <a:lnSpc>
                <a:spcPct val="100000"/>
              </a:lnSpc>
              <a:spcBef>
                <a:spcPts val="0"/>
              </a:spcBef>
              <a:spcAft>
                <a:spcPts val="0"/>
              </a:spcAft>
              <a:buSzPts val="1800"/>
              <a:buNone/>
              <a:defRPr sz="1800"/>
            </a:lvl3pPr>
            <a:lvl4pPr lvl="3">
              <a:lnSpc>
                <a:spcPct val="100000"/>
              </a:lnSpc>
              <a:spcBef>
                <a:spcPts val="0"/>
              </a:spcBef>
              <a:spcAft>
                <a:spcPts val="0"/>
              </a:spcAft>
              <a:buSzPts val="1800"/>
              <a:buNone/>
              <a:defRPr sz="1800"/>
            </a:lvl4pPr>
            <a:lvl5pPr lvl="4">
              <a:lnSpc>
                <a:spcPct val="100000"/>
              </a:lnSpc>
              <a:spcBef>
                <a:spcPts val="0"/>
              </a:spcBef>
              <a:spcAft>
                <a:spcPts val="0"/>
              </a:spcAft>
              <a:buSzPts val="1800"/>
              <a:buNone/>
              <a:defRPr sz="1800"/>
            </a:lvl5pPr>
            <a:lvl6pPr lvl="5">
              <a:lnSpc>
                <a:spcPct val="100000"/>
              </a:lnSpc>
              <a:spcBef>
                <a:spcPts val="0"/>
              </a:spcBef>
              <a:spcAft>
                <a:spcPts val="0"/>
              </a:spcAft>
              <a:buSzPts val="1800"/>
              <a:buNone/>
              <a:defRPr sz="1800"/>
            </a:lvl6pPr>
            <a:lvl7pPr lvl="6">
              <a:lnSpc>
                <a:spcPct val="100000"/>
              </a:lnSpc>
              <a:spcBef>
                <a:spcPts val="0"/>
              </a:spcBef>
              <a:spcAft>
                <a:spcPts val="0"/>
              </a:spcAft>
              <a:buSzPts val="1800"/>
              <a:buNone/>
              <a:defRPr sz="1800"/>
            </a:lvl7pPr>
            <a:lvl8pPr lvl="7">
              <a:lnSpc>
                <a:spcPct val="100000"/>
              </a:lnSpc>
              <a:spcBef>
                <a:spcPts val="0"/>
              </a:spcBef>
              <a:spcAft>
                <a:spcPts val="0"/>
              </a:spcAft>
              <a:buSzPts val="1800"/>
              <a:buNone/>
              <a:defRPr sz="1800"/>
            </a:lvl8pPr>
            <a:lvl9pPr lvl="8">
              <a:lnSpc>
                <a:spcPct val="100000"/>
              </a:lnSpc>
              <a:spcBef>
                <a:spcPts val="0"/>
              </a:spcBef>
              <a:spcAft>
                <a:spcPts val="0"/>
              </a:spcAft>
              <a:buSzPts val="1800"/>
              <a:buNone/>
              <a:defRPr sz="1800"/>
            </a:lvl9pPr>
          </a:lstStyle>
          <a:p/>
        </p:txBody>
      </p:sp>
      <p:sp>
        <p:nvSpPr>
          <p:cNvPr id="11" name="Google Shape;11;p2"/>
          <p:cNvSpPr/>
          <p:nvPr/>
        </p:nvSpPr>
        <p:spPr>
          <a:xfrm>
            <a:off x="8430775" y="0"/>
            <a:ext cx="713100" cy="3564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570800" y="980253"/>
            <a:ext cx="3720000" cy="2206500"/>
          </a:xfrm>
          <a:prstGeom prst="rect">
            <a:avLst/>
          </a:prstGeom>
        </p:spPr>
        <p:txBody>
          <a:bodyPr anchorCtr="0" anchor="b" bIns="91425" lIns="91425" spcFirstLastPara="1" rIns="91425" wrap="square" tIns="91425">
            <a:noAutofit/>
          </a:bodyPr>
          <a:lstStyle>
            <a:lvl1pPr lvl="0">
              <a:lnSpc>
                <a:spcPct val="85000"/>
              </a:lnSpc>
              <a:spcBef>
                <a:spcPts val="0"/>
              </a:spcBef>
              <a:spcAft>
                <a:spcPts val="0"/>
              </a:spcAft>
              <a:buSzPts val="5200"/>
              <a:buFont typeface="Sarala"/>
              <a:buNone/>
              <a:defRPr sz="5200"/>
            </a:lvl1pPr>
            <a:lvl2pPr lvl="1">
              <a:lnSpc>
                <a:spcPct val="90000"/>
              </a:lnSpc>
              <a:spcBef>
                <a:spcPts val="0"/>
              </a:spcBef>
              <a:spcAft>
                <a:spcPts val="0"/>
              </a:spcAft>
              <a:buSzPts val="5200"/>
              <a:buNone/>
              <a:defRPr sz="5200"/>
            </a:lvl2pPr>
            <a:lvl3pPr lvl="2">
              <a:lnSpc>
                <a:spcPct val="90000"/>
              </a:lnSpc>
              <a:spcBef>
                <a:spcPts val="0"/>
              </a:spcBef>
              <a:spcAft>
                <a:spcPts val="0"/>
              </a:spcAft>
              <a:buSzPts val="5200"/>
              <a:buNone/>
              <a:defRPr sz="5200"/>
            </a:lvl3pPr>
            <a:lvl4pPr lvl="3">
              <a:lnSpc>
                <a:spcPct val="90000"/>
              </a:lnSpc>
              <a:spcBef>
                <a:spcPts val="0"/>
              </a:spcBef>
              <a:spcAft>
                <a:spcPts val="0"/>
              </a:spcAft>
              <a:buSzPts val="5200"/>
              <a:buNone/>
              <a:defRPr sz="5200"/>
            </a:lvl4pPr>
            <a:lvl5pPr lvl="4">
              <a:lnSpc>
                <a:spcPct val="90000"/>
              </a:lnSpc>
              <a:spcBef>
                <a:spcPts val="0"/>
              </a:spcBef>
              <a:spcAft>
                <a:spcPts val="0"/>
              </a:spcAft>
              <a:buSzPts val="5200"/>
              <a:buNone/>
              <a:defRPr sz="5200"/>
            </a:lvl5pPr>
            <a:lvl6pPr lvl="5">
              <a:lnSpc>
                <a:spcPct val="90000"/>
              </a:lnSpc>
              <a:spcBef>
                <a:spcPts val="0"/>
              </a:spcBef>
              <a:spcAft>
                <a:spcPts val="0"/>
              </a:spcAft>
              <a:buSzPts val="5200"/>
              <a:buNone/>
              <a:defRPr sz="5200"/>
            </a:lvl6pPr>
            <a:lvl7pPr lvl="6">
              <a:lnSpc>
                <a:spcPct val="90000"/>
              </a:lnSpc>
              <a:spcBef>
                <a:spcPts val="0"/>
              </a:spcBef>
              <a:spcAft>
                <a:spcPts val="0"/>
              </a:spcAft>
              <a:buSzPts val="5200"/>
              <a:buNone/>
              <a:defRPr sz="5200"/>
            </a:lvl7pPr>
            <a:lvl8pPr lvl="7">
              <a:lnSpc>
                <a:spcPct val="90000"/>
              </a:lnSpc>
              <a:spcBef>
                <a:spcPts val="0"/>
              </a:spcBef>
              <a:spcAft>
                <a:spcPts val="0"/>
              </a:spcAft>
              <a:buSzPts val="5200"/>
              <a:buNone/>
              <a:defRPr sz="5200"/>
            </a:lvl8pPr>
            <a:lvl9pPr lvl="8">
              <a:lnSpc>
                <a:spcPct val="90000"/>
              </a:lnSpc>
              <a:spcBef>
                <a:spcPts val="0"/>
              </a:spcBef>
              <a:spcAft>
                <a:spcPts val="0"/>
              </a:spcAft>
              <a:buSzPts val="5200"/>
              <a:buNone/>
              <a:defRPr sz="5200"/>
            </a:lvl9pPr>
          </a:lstStyle>
          <a:p/>
        </p:txBody>
      </p:sp>
      <p:sp>
        <p:nvSpPr>
          <p:cNvPr id="13" name="Google Shape;13;p2"/>
          <p:cNvSpPr/>
          <p:nvPr/>
        </p:nvSpPr>
        <p:spPr>
          <a:xfrm>
            <a:off x="125" y="4063975"/>
            <a:ext cx="2175600" cy="723600"/>
          </a:xfrm>
          <a:prstGeom prst="rect">
            <a:avLst/>
          </a:prstGeom>
          <a:solidFill>
            <a:srgbClr val="F6B1A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a:off x="713225" y="0"/>
            <a:ext cx="4178400" cy="356400"/>
          </a:xfrm>
          <a:prstGeom prst="rect">
            <a:avLst/>
          </a:prstGeom>
          <a:solidFill>
            <a:srgbClr val="F6B1A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a:off x="8430775" y="0"/>
            <a:ext cx="713100" cy="356400"/>
          </a:xfrm>
          <a:prstGeom prst="rect">
            <a:avLst/>
          </a:prstGeom>
          <a:solidFill>
            <a:srgbClr val="FF725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6853800" y="4787100"/>
            <a:ext cx="2290500" cy="356400"/>
          </a:xfrm>
          <a:prstGeom prst="rect">
            <a:avLst/>
          </a:prstGeom>
          <a:solidFill>
            <a:srgbClr val="F6B1A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2" name="Shape 62"/>
        <p:cNvGrpSpPr/>
        <p:nvPr/>
      </p:nvGrpSpPr>
      <p:grpSpPr>
        <a:xfrm>
          <a:off x="0" y="0"/>
          <a:ext cx="0" cy="0"/>
          <a:chOff x="0" y="0"/>
          <a:chExt cx="0" cy="0"/>
        </a:xfrm>
      </p:grpSpPr>
      <p:sp>
        <p:nvSpPr>
          <p:cNvPr id="63" name="Google Shape;63;p11"/>
          <p:cNvSpPr txBox="1"/>
          <p:nvPr>
            <p:ph hasCustomPrompt="1" type="title"/>
          </p:nvPr>
        </p:nvSpPr>
        <p:spPr>
          <a:xfrm>
            <a:off x="1946840" y="1774892"/>
            <a:ext cx="6619800" cy="1449300"/>
          </a:xfrm>
          <a:prstGeom prst="rect">
            <a:avLst/>
          </a:prstGeom>
        </p:spPr>
        <p:txBody>
          <a:bodyPr anchorCtr="0" anchor="ctr" bIns="91425" lIns="91425" spcFirstLastPara="1" rIns="91425" wrap="square" tIns="91425">
            <a:noAutofit/>
          </a:bodyPr>
          <a:lstStyle>
            <a:lvl1pPr lvl="0" rtl="0" algn="r">
              <a:spcBef>
                <a:spcPts val="0"/>
              </a:spcBef>
              <a:spcAft>
                <a:spcPts val="0"/>
              </a:spcAft>
              <a:buSzPts val="7200"/>
              <a:buNone/>
              <a:defRPr sz="85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64" name="Google Shape;64;p11"/>
          <p:cNvSpPr txBox="1"/>
          <p:nvPr>
            <p:ph idx="1" type="body"/>
          </p:nvPr>
        </p:nvSpPr>
        <p:spPr>
          <a:xfrm>
            <a:off x="1900825" y="3105792"/>
            <a:ext cx="6619800" cy="375300"/>
          </a:xfrm>
          <a:prstGeom prst="rect">
            <a:avLst/>
          </a:prstGeom>
        </p:spPr>
        <p:txBody>
          <a:bodyPr anchorCtr="0" anchor="t" bIns="91425" lIns="91425" spcFirstLastPara="1" rIns="91425" wrap="square" tIns="91425">
            <a:noAutofit/>
          </a:bodyPr>
          <a:lstStyle>
            <a:lvl1pPr indent="-317500" lvl="0" marL="457200" algn="r">
              <a:spcBef>
                <a:spcPts val="0"/>
              </a:spcBef>
              <a:spcAft>
                <a:spcPts val="0"/>
              </a:spcAft>
              <a:buSzPts val="1400"/>
              <a:buChar char="●"/>
              <a:defRPr/>
            </a:lvl1pPr>
            <a:lvl2pPr indent="-342900" lvl="1" marL="914400" algn="ctr">
              <a:spcBef>
                <a:spcPts val="1600"/>
              </a:spcBef>
              <a:spcAft>
                <a:spcPts val="0"/>
              </a:spcAft>
              <a:buSzPts val="1800"/>
              <a:buChar char="○"/>
              <a:defRPr sz="1800"/>
            </a:lvl2pPr>
            <a:lvl3pPr indent="-342900" lvl="2" marL="1371600" algn="ctr">
              <a:spcBef>
                <a:spcPts val="1600"/>
              </a:spcBef>
              <a:spcAft>
                <a:spcPts val="0"/>
              </a:spcAft>
              <a:buSzPts val="1800"/>
              <a:buChar char="■"/>
              <a:defRPr sz="1800"/>
            </a:lvl3pPr>
            <a:lvl4pPr indent="-342900" lvl="3" marL="1828800" algn="ctr">
              <a:spcBef>
                <a:spcPts val="1600"/>
              </a:spcBef>
              <a:spcAft>
                <a:spcPts val="0"/>
              </a:spcAft>
              <a:buSzPts val="1800"/>
              <a:buChar char="●"/>
              <a:defRPr sz="1800"/>
            </a:lvl4pPr>
            <a:lvl5pPr indent="-342900" lvl="4" marL="2286000" algn="ctr">
              <a:spcBef>
                <a:spcPts val="1600"/>
              </a:spcBef>
              <a:spcAft>
                <a:spcPts val="0"/>
              </a:spcAft>
              <a:buSzPts val="1800"/>
              <a:buChar char="○"/>
              <a:defRPr sz="1800"/>
            </a:lvl5pPr>
            <a:lvl6pPr indent="-342900" lvl="5" marL="2743200" algn="ctr">
              <a:spcBef>
                <a:spcPts val="1600"/>
              </a:spcBef>
              <a:spcAft>
                <a:spcPts val="0"/>
              </a:spcAft>
              <a:buSzPts val="1800"/>
              <a:buChar char="■"/>
              <a:defRPr sz="1800"/>
            </a:lvl6pPr>
            <a:lvl7pPr indent="-342900" lvl="6" marL="3200400" algn="ctr">
              <a:spcBef>
                <a:spcPts val="1600"/>
              </a:spcBef>
              <a:spcAft>
                <a:spcPts val="0"/>
              </a:spcAft>
              <a:buSzPts val="1800"/>
              <a:buChar char="●"/>
              <a:defRPr sz="1800"/>
            </a:lvl7pPr>
            <a:lvl8pPr indent="-342900" lvl="7" marL="3657600" algn="ctr">
              <a:spcBef>
                <a:spcPts val="1600"/>
              </a:spcBef>
              <a:spcAft>
                <a:spcPts val="0"/>
              </a:spcAft>
              <a:buSzPts val="1800"/>
              <a:buChar char="○"/>
              <a:defRPr sz="1800"/>
            </a:lvl8pPr>
            <a:lvl9pPr indent="-342900" lvl="8" marL="4114800" algn="ctr">
              <a:spcBef>
                <a:spcPts val="1600"/>
              </a:spcBef>
              <a:spcAft>
                <a:spcPts val="1600"/>
              </a:spcAft>
              <a:buSzPts val="1800"/>
              <a:buChar char="■"/>
              <a:defRPr sz="1800"/>
            </a:lvl9pPr>
          </a:lstStyle>
          <a:p/>
        </p:txBody>
      </p:sp>
      <p:sp>
        <p:nvSpPr>
          <p:cNvPr id="65" name="Google Shape;65;p11"/>
          <p:cNvSpPr/>
          <p:nvPr/>
        </p:nvSpPr>
        <p:spPr>
          <a:xfrm>
            <a:off x="4572000" y="-10600"/>
            <a:ext cx="4572000" cy="7299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1"/>
          <p:cNvSpPr/>
          <p:nvPr/>
        </p:nvSpPr>
        <p:spPr>
          <a:xfrm>
            <a:off x="4572000" y="4415325"/>
            <a:ext cx="4572000" cy="7299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1"/>
          <p:cNvSpPr/>
          <p:nvPr/>
        </p:nvSpPr>
        <p:spPr>
          <a:xfrm>
            <a:off x="6853800" y="4807300"/>
            <a:ext cx="2290200" cy="3534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8" name="Shape 68"/>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SECTION_TITLE_AND_DESCRIPTION_1">
    <p:spTree>
      <p:nvGrpSpPr>
        <p:cNvPr id="69" name="Shape 69"/>
        <p:cNvGrpSpPr/>
        <p:nvPr/>
      </p:nvGrpSpPr>
      <p:grpSpPr>
        <a:xfrm>
          <a:off x="0" y="0"/>
          <a:ext cx="0" cy="0"/>
          <a:chOff x="0" y="0"/>
          <a:chExt cx="0" cy="0"/>
        </a:xfrm>
      </p:grpSpPr>
      <p:sp>
        <p:nvSpPr>
          <p:cNvPr id="70" name="Google Shape;70;p13"/>
          <p:cNvSpPr/>
          <p:nvPr/>
        </p:nvSpPr>
        <p:spPr>
          <a:xfrm>
            <a:off x="0" y="1756525"/>
            <a:ext cx="9144000" cy="3370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13"/>
          <p:cNvSpPr txBox="1"/>
          <p:nvPr>
            <p:ph type="title"/>
          </p:nvPr>
        </p:nvSpPr>
        <p:spPr>
          <a:xfrm>
            <a:off x="661250" y="2573524"/>
            <a:ext cx="2400600" cy="447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600"/>
              <a:buNone/>
              <a:defRPr sz="1600">
                <a:solidFill>
                  <a:schemeClr val="lt1"/>
                </a:solidFill>
              </a:defRPr>
            </a:lvl1pPr>
            <a:lvl2pPr lvl="1" rtl="0" algn="ctr">
              <a:spcBef>
                <a:spcPts val="0"/>
              </a:spcBef>
              <a:spcAft>
                <a:spcPts val="0"/>
              </a:spcAft>
              <a:buSzPts val="1600"/>
              <a:buNone/>
              <a:defRPr sz="1600"/>
            </a:lvl2pPr>
            <a:lvl3pPr lvl="2" rtl="0" algn="ctr">
              <a:spcBef>
                <a:spcPts val="0"/>
              </a:spcBef>
              <a:spcAft>
                <a:spcPts val="0"/>
              </a:spcAft>
              <a:buSzPts val="1600"/>
              <a:buNone/>
              <a:defRPr sz="1600"/>
            </a:lvl3pPr>
            <a:lvl4pPr lvl="3" rtl="0" algn="ctr">
              <a:spcBef>
                <a:spcPts val="0"/>
              </a:spcBef>
              <a:spcAft>
                <a:spcPts val="0"/>
              </a:spcAft>
              <a:buSzPts val="1600"/>
              <a:buNone/>
              <a:defRPr sz="1600"/>
            </a:lvl4pPr>
            <a:lvl5pPr lvl="4" rtl="0" algn="ctr">
              <a:spcBef>
                <a:spcPts val="0"/>
              </a:spcBef>
              <a:spcAft>
                <a:spcPts val="0"/>
              </a:spcAft>
              <a:buSzPts val="1600"/>
              <a:buNone/>
              <a:defRPr sz="1600"/>
            </a:lvl5pPr>
            <a:lvl6pPr lvl="5" rtl="0" algn="ctr">
              <a:spcBef>
                <a:spcPts val="0"/>
              </a:spcBef>
              <a:spcAft>
                <a:spcPts val="0"/>
              </a:spcAft>
              <a:buSzPts val="1600"/>
              <a:buNone/>
              <a:defRPr sz="1600"/>
            </a:lvl6pPr>
            <a:lvl7pPr lvl="6" rtl="0" algn="ctr">
              <a:spcBef>
                <a:spcPts val="0"/>
              </a:spcBef>
              <a:spcAft>
                <a:spcPts val="0"/>
              </a:spcAft>
              <a:buSzPts val="1600"/>
              <a:buNone/>
              <a:defRPr sz="1600"/>
            </a:lvl7pPr>
            <a:lvl8pPr lvl="7" rtl="0" algn="ctr">
              <a:spcBef>
                <a:spcPts val="0"/>
              </a:spcBef>
              <a:spcAft>
                <a:spcPts val="0"/>
              </a:spcAft>
              <a:buSzPts val="1600"/>
              <a:buNone/>
              <a:defRPr sz="1600"/>
            </a:lvl8pPr>
            <a:lvl9pPr lvl="8" rtl="0" algn="ctr">
              <a:spcBef>
                <a:spcPts val="0"/>
              </a:spcBef>
              <a:spcAft>
                <a:spcPts val="0"/>
              </a:spcAft>
              <a:buSzPts val="1600"/>
              <a:buNone/>
              <a:defRPr sz="1600"/>
            </a:lvl9pPr>
          </a:lstStyle>
          <a:p/>
        </p:txBody>
      </p:sp>
      <p:sp>
        <p:nvSpPr>
          <p:cNvPr id="72" name="Google Shape;72;p13"/>
          <p:cNvSpPr txBox="1"/>
          <p:nvPr>
            <p:ph idx="1" type="subTitle"/>
          </p:nvPr>
        </p:nvSpPr>
        <p:spPr>
          <a:xfrm>
            <a:off x="661250" y="2897968"/>
            <a:ext cx="2400600" cy="3780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73" name="Google Shape;73;p13"/>
          <p:cNvSpPr txBox="1"/>
          <p:nvPr>
            <p:ph hasCustomPrompt="1" idx="2" type="title"/>
          </p:nvPr>
        </p:nvSpPr>
        <p:spPr>
          <a:xfrm>
            <a:off x="970850" y="2239374"/>
            <a:ext cx="1781400" cy="3780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accent1"/>
              </a:buClr>
              <a:buSzPts val="2400"/>
              <a:buNone/>
              <a:defRPr sz="3000">
                <a:solidFill>
                  <a:schemeClr val="lt2"/>
                </a:solidFill>
              </a:defRPr>
            </a:lvl1pPr>
            <a:lvl2pPr lvl="1" rtl="0" algn="ctr">
              <a:spcBef>
                <a:spcPts val="0"/>
              </a:spcBef>
              <a:spcAft>
                <a:spcPts val="0"/>
              </a:spcAft>
              <a:buClr>
                <a:schemeClr val="accent1"/>
              </a:buClr>
              <a:buSzPts val="2400"/>
              <a:buNone/>
              <a:defRPr sz="2400">
                <a:solidFill>
                  <a:schemeClr val="accent1"/>
                </a:solidFill>
              </a:defRPr>
            </a:lvl2pPr>
            <a:lvl3pPr lvl="2" rtl="0" algn="ctr">
              <a:spcBef>
                <a:spcPts val="0"/>
              </a:spcBef>
              <a:spcAft>
                <a:spcPts val="0"/>
              </a:spcAft>
              <a:buClr>
                <a:schemeClr val="accent1"/>
              </a:buClr>
              <a:buSzPts val="2400"/>
              <a:buNone/>
              <a:defRPr sz="2400">
                <a:solidFill>
                  <a:schemeClr val="accent1"/>
                </a:solidFill>
              </a:defRPr>
            </a:lvl3pPr>
            <a:lvl4pPr lvl="3" rtl="0" algn="ctr">
              <a:spcBef>
                <a:spcPts val="0"/>
              </a:spcBef>
              <a:spcAft>
                <a:spcPts val="0"/>
              </a:spcAft>
              <a:buClr>
                <a:schemeClr val="accent1"/>
              </a:buClr>
              <a:buSzPts val="2400"/>
              <a:buNone/>
              <a:defRPr sz="2400">
                <a:solidFill>
                  <a:schemeClr val="accent1"/>
                </a:solidFill>
              </a:defRPr>
            </a:lvl4pPr>
            <a:lvl5pPr lvl="4" rtl="0" algn="ctr">
              <a:spcBef>
                <a:spcPts val="0"/>
              </a:spcBef>
              <a:spcAft>
                <a:spcPts val="0"/>
              </a:spcAft>
              <a:buClr>
                <a:schemeClr val="accent1"/>
              </a:buClr>
              <a:buSzPts val="2400"/>
              <a:buNone/>
              <a:defRPr sz="2400">
                <a:solidFill>
                  <a:schemeClr val="accent1"/>
                </a:solidFill>
              </a:defRPr>
            </a:lvl5pPr>
            <a:lvl6pPr lvl="5" rtl="0" algn="ctr">
              <a:spcBef>
                <a:spcPts val="0"/>
              </a:spcBef>
              <a:spcAft>
                <a:spcPts val="0"/>
              </a:spcAft>
              <a:buClr>
                <a:schemeClr val="accent1"/>
              </a:buClr>
              <a:buSzPts val="2400"/>
              <a:buNone/>
              <a:defRPr sz="2400">
                <a:solidFill>
                  <a:schemeClr val="accent1"/>
                </a:solidFill>
              </a:defRPr>
            </a:lvl6pPr>
            <a:lvl7pPr lvl="6" rtl="0" algn="ctr">
              <a:spcBef>
                <a:spcPts val="0"/>
              </a:spcBef>
              <a:spcAft>
                <a:spcPts val="0"/>
              </a:spcAft>
              <a:buClr>
                <a:schemeClr val="accent1"/>
              </a:buClr>
              <a:buSzPts val="2400"/>
              <a:buNone/>
              <a:defRPr sz="2400">
                <a:solidFill>
                  <a:schemeClr val="accent1"/>
                </a:solidFill>
              </a:defRPr>
            </a:lvl7pPr>
            <a:lvl8pPr lvl="7" rtl="0" algn="ctr">
              <a:spcBef>
                <a:spcPts val="0"/>
              </a:spcBef>
              <a:spcAft>
                <a:spcPts val="0"/>
              </a:spcAft>
              <a:buClr>
                <a:schemeClr val="accent1"/>
              </a:buClr>
              <a:buSzPts val="2400"/>
              <a:buNone/>
              <a:defRPr sz="2400">
                <a:solidFill>
                  <a:schemeClr val="accent1"/>
                </a:solidFill>
              </a:defRPr>
            </a:lvl8pPr>
            <a:lvl9pPr lvl="8" rtl="0" algn="ctr">
              <a:spcBef>
                <a:spcPts val="0"/>
              </a:spcBef>
              <a:spcAft>
                <a:spcPts val="0"/>
              </a:spcAft>
              <a:buClr>
                <a:schemeClr val="accent1"/>
              </a:buClr>
              <a:buSzPts val="2400"/>
              <a:buNone/>
              <a:defRPr sz="2400">
                <a:solidFill>
                  <a:schemeClr val="accent1"/>
                </a:solidFill>
              </a:defRPr>
            </a:lvl9pPr>
          </a:lstStyle>
          <a:p>
            <a:r>
              <a:t>xx%</a:t>
            </a:r>
          </a:p>
        </p:txBody>
      </p:sp>
      <p:sp>
        <p:nvSpPr>
          <p:cNvPr id="74" name="Google Shape;74;p13"/>
          <p:cNvSpPr txBox="1"/>
          <p:nvPr>
            <p:ph idx="3" type="title"/>
          </p:nvPr>
        </p:nvSpPr>
        <p:spPr>
          <a:xfrm>
            <a:off x="3371700" y="2573524"/>
            <a:ext cx="2400600" cy="447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600"/>
              <a:buNone/>
              <a:defRPr sz="1600">
                <a:solidFill>
                  <a:schemeClr val="lt1"/>
                </a:solidFill>
              </a:defRPr>
            </a:lvl1pPr>
            <a:lvl2pPr lvl="1" rtl="0" algn="ctr">
              <a:spcBef>
                <a:spcPts val="0"/>
              </a:spcBef>
              <a:spcAft>
                <a:spcPts val="0"/>
              </a:spcAft>
              <a:buSzPts val="1600"/>
              <a:buNone/>
              <a:defRPr sz="1600"/>
            </a:lvl2pPr>
            <a:lvl3pPr lvl="2" rtl="0" algn="ctr">
              <a:spcBef>
                <a:spcPts val="0"/>
              </a:spcBef>
              <a:spcAft>
                <a:spcPts val="0"/>
              </a:spcAft>
              <a:buSzPts val="1600"/>
              <a:buNone/>
              <a:defRPr sz="1600"/>
            </a:lvl3pPr>
            <a:lvl4pPr lvl="3" rtl="0" algn="ctr">
              <a:spcBef>
                <a:spcPts val="0"/>
              </a:spcBef>
              <a:spcAft>
                <a:spcPts val="0"/>
              </a:spcAft>
              <a:buSzPts val="1600"/>
              <a:buNone/>
              <a:defRPr sz="1600"/>
            </a:lvl4pPr>
            <a:lvl5pPr lvl="4" rtl="0" algn="ctr">
              <a:spcBef>
                <a:spcPts val="0"/>
              </a:spcBef>
              <a:spcAft>
                <a:spcPts val="0"/>
              </a:spcAft>
              <a:buSzPts val="1600"/>
              <a:buNone/>
              <a:defRPr sz="1600"/>
            </a:lvl5pPr>
            <a:lvl6pPr lvl="5" rtl="0" algn="ctr">
              <a:spcBef>
                <a:spcPts val="0"/>
              </a:spcBef>
              <a:spcAft>
                <a:spcPts val="0"/>
              </a:spcAft>
              <a:buSzPts val="1600"/>
              <a:buNone/>
              <a:defRPr sz="1600"/>
            </a:lvl6pPr>
            <a:lvl7pPr lvl="6" rtl="0" algn="ctr">
              <a:spcBef>
                <a:spcPts val="0"/>
              </a:spcBef>
              <a:spcAft>
                <a:spcPts val="0"/>
              </a:spcAft>
              <a:buSzPts val="1600"/>
              <a:buNone/>
              <a:defRPr sz="1600"/>
            </a:lvl7pPr>
            <a:lvl8pPr lvl="7" rtl="0" algn="ctr">
              <a:spcBef>
                <a:spcPts val="0"/>
              </a:spcBef>
              <a:spcAft>
                <a:spcPts val="0"/>
              </a:spcAft>
              <a:buSzPts val="1600"/>
              <a:buNone/>
              <a:defRPr sz="1600"/>
            </a:lvl8pPr>
            <a:lvl9pPr lvl="8" rtl="0" algn="ctr">
              <a:spcBef>
                <a:spcPts val="0"/>
              </a:spcBef>
              <a:spcAft>
                <a:spcPts val="0"/>
              </a:spcAft>
              <a:buSzPts val="1600"/>
              <a:buNone/>
              <a:defRPr sz="1600"/>
            </a:lvl9pPr>
          </a:lstStyle>
          <a:p/>
        </p:txBody>
      </p:sp>
      <p:sp>
        <p:nvSpPr>
          <p:cNvPr id="75" name="Google Shape;75;p13"/>
          <p:cNvSpPr txBox="1"/>
          <p:nvPr>
            <p:ph idx="4" type="subTitle"/>
          </p:nvPr>
        </p:nvSpPr>
        <p:spPr>
          <a:xfrm>
            <a:off x="3371700" y="2897968"/>
            <a:ext cx="2400600" cy="3780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76" name="Google Shape;76;p13"/>
          <p:cNvSpPr txBox="1"/>
          <p:nvPr>
            <p:ph hasCustomPrompt="1" idx="5" type="title"/>
          </p:nvPr>
        </p:nvSpPr>
        <p:spPr>
          <a:xfrm>
            <a:off x="3681300" y="2239374"/>
            <a:ext cx="1781400" cy="3780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accent1"/>
              </a:buClr>
              <a:buSzPts val="2400"/>
              <a:buNone/>
              <a:defRPr sz="3000">
                <a:solidFill>
                  <a:schemeClr val="lt2"/>
                </a:solidFill>
              </a:defRPr>
            </a:lvl1pPr>
            <a:lvl2pPr lvl="1" rtl="0" algn="ctr">
              <a:spcBef>
                <a:spcPts val="0"/>
              </a:spcBef>
              <a:spcAft>
                <a:spcPts val="0"/>
              </a:spcAft>
              <a:buClr>
                <a:schemeClr val="accent1"/>
              </a:buClr>
              <a:buSzPts val="2400"/>
              <a:buNone/>
              <a:defRPr sz="2400">
                <a:solidFill>
                  <a:schemeClr val="accent1"/>
                </a:solidFill>
              </a:defRPr>
            </a:lvl2pPr>
            <a:lvl3pPr lvl="2" rtl="0" algn="ctr">
              <a:spcBef>
                <a:spcPts val="0"/>
              </a:spcBef>
              <a:spcAft>
                <a:spcPts val="0"/>
              </a:spcAft>
              <a:buClr>
                <a:schemeClr val="accent1"/>
              </a:buClr>
              <a:buSzPts val="2400"/>
              <a:buNone/>
              <a:defRPr sz="2400">
                <a:solidFill>
                  <a:schemeClr val="accent1"/>
                </a:solidFill>
              </a:defRPr>
            </a:lvl3pPr>
            <a:lvl4pPr lvl="3" rtl="0" algn="ctr">
              <a:spcBef>
                <a:spcPts val="0"/>
              </a:spcBef>
              <a:spcAft>
                <a:spcPts val="0"/>
              </a:spcAft>
              <a:buClr>
                <a:schemeClr val="accent1"/>
              </a:buClr>
              <a:buSzPts val="2400"/>
              <a:buNone/>
              <a:defRPr sz="2400">
                <a:solidFill>
                  <a:schemeClr val="accent1"/>
                </a:solidFill>
              </a:defRPr>
            </a:lvl4pPr>
            <a:lvl5pPr lvl="4" rtl="0" algn="ctr">
              <a:spcBef>
                <a:spcPts val="0"/>
              </a:spcBef>
              <a:spcAft>
                <a:spcPts val="0"/>
              </a:spcAft>
              <a:buClr>
                <a:schemeClr val="accent1"/>
              </a:buClr>
              <a:buSzPts val="2400"/>
              <a:buNone/>
              <a:defRPr sz="2400">
                <a:solidFill>
                  <a:schemeClr val="accent1"/>
                </a:solidFill>
              </a:defRPr>
            </a:lvl5pPr>
            <a:lvl6pPr lvl="5" rtl="0" algn="ctr">
              <a:spcBef>
                <a:spcPts val="0"/>
              </a:spcBef>
              <a:spcAft>
                <a:spcPts val="0"/>
              </a:spcAft>
              <a:buClr>
                <a:schemeClr val="accent1"/>
              </a:buClr>
              <a:buSzPts val="2400"/>
              <a:buNone/>
              <a:defRPr sz="2400">
                <a:solidFill>
                  <a:schemeClr val="accent1"/>
                </a:solidFill>
              </a:defRPr>
            </a:lvl6pPr>
            <a:lvl7pPr lvl="6" rtl="0" algn="ctr">
              <a:spcBef>
                <a:spcPts val="0"/>
              </a:spcBef>
              <a:spcAft>
                <a:spcPts val="0"/>
              </a:spcAft>
              <a:buClr>
                <a:schemeClr val="accent1"/>
              </a:buClr>
              <a:buSzPts val="2400"/>
              <a:buNone/>
              <a:defRPr sz="2400">
                <a:solidFill>
                  <a:schemeClr val="accent1"/>
                </a:solidFill>
              </a:defRPr>
            </a:lvl7pPr>
            <a:lvl8pPr lvl="7" rtl="0" algn="ctr">
              <a:spcBef>
                <a:spcPts val="0"/>
              </a:spcBef>
              <a:spcAft>
                <a:spcPts val="0"/>
              </a:spcAft>
              <a:buClr>
                <a:schemeClr val="accent1"/>
              </a:buClr>
              <a:buSzPts val="2400"/>
              <a:buNone/>
              <a:defRPr sz="2400">
                <a:solidFill>
                  <a:schemeClr val="accent1"/>
                </a:solidFill>
              </a:defRPr>
            </a:lvl8pPr>
            <a:lvl9pPr lvl="8" rtl="0" algn="ctr">
              <a:spcBef>
                <a:spcPts val="0"/>
              </a:spcBef>
              <a:spcAft>
                <a:spcPts val="0"/>
              </a:spcAft>
              <a:buClr>
                <a:schemeClr val="accent1"/>
              </a:buClr>
              <a:buSzPts val="2400"/>
              <a:buNone/>
              <a:defRPr sz="2400">
                <a:solidFill>
                  <a:schemeClr val="accent1"/>
                </a:solidFill>
              </a:defRPr>
            </a:lvl9pPr>
          </a:lstStyle>
          <a:p>
            <a:r>
              <a:t>xx%</a:t>
            </a:r>
          </a:p>
        </p:txBody>
      </p:sp>
      <p:sp>
        <p:nvSpPr>
          <p:cNvPr id="77" name="Google Shape;77;p13"/>
          <p:cNvSpPr txBox="1"/>
          <p:nvPr>
            <p:ph idx="6" type="title"/>
          </p:nvPr>
        </p:nvSpPr>
        <p:spPr>
          <a:xfrm>
            <a:off x="6082150" y="2573524"/>
            <a:ext cx="2400600" cy="447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600"/>
              <a:buNone/>
              <a:defRPr sz="1600">
                <a:solidFill>
                  <a:schemeClr val="lt1"/>
                </a:solidFill>
              </a:defRPr>
            </a:lvl1pPr>
            <a:lvl2pPr lvl="1" rtl="0" algn="ctr">
              <a:spcBef>
                <a:spcPts val="0"/>
              </a:spcBef>
              <a:spcAft>
                <a:spcPts val="0"/>
              </a:spcAft>
              <a:buSzPts val="1600"/>
              <a:buNone/>
              <a:defRPr sz="1600"/>
            </a:lvl2pPr>
            <a:lvl3pPr lvl="2" rtl="0" algn="ctr">
              <a:spcBef>
                <a:spcPts val="0"/>
              </a:spcBef>
              <a:spcAft>
                <a:spcPts val="0"/>
              </a:spcAft>
              <a:buSzPts val="1600"/>
              <a:buNone/>
              <a:defRPr sz="1600"/>
            </a:lvl3pPr>
            <a:lvl4pPr lvl="3" rtl="0" algn="ctr">
              <a:spcBef>
                <a:spcPts val="0"/>
              </a:spcBef>
              <a:spcAft>
                <a:spcPts val="0"/>
              </a:spcAft>
              <a:buSzPts val="1600"/>
              <a:buNone/>
              <a:defRPr sz="1600"/>
            </a:lvl4pPr>
            <a:lvl5pPr lvl="4" rtl="0" algn="ctr">
              <a:spcBef>
                <a:spcPts val="0"/>
              </a:spcBef>
              <a:spcAft>
                <a:spcPts val="0"/>
              </a:spcAft>
              <a:buSzPts val="1600"/>
              <a:buNone/>
              <a:defRPr sz="1600"/>
            </a:lvl5pPr>
            <a:lvl6pPr lvl="5" rtl="0" algn="ctr">
              <a:spcBef>
                <a:spcPts val="0"/>
              </a:spcBef>
              <a:spcAft>
                <a:spcPts val="0"/>
              </a:spcAft>
              <a:buSzPts val="1600"/>
              <a:buNone/>
              <a:defRPr sz="1600"/>
            </a:lvl6pPr>
            <a:lvl7pPr lvl="6" rtl="0" algn="ctr">
              <a:spcBef>
                <a:spcPts val="0"/>
              </a:spcBef>
              <a:spcAft>
                <a:spcPts val="0"/>
              </a:spcAft>
              <a:buSzPts val="1600"/>
              <a:buNone/>
              <a:defRPr sz="1600"/>
            </a:lvl7pPr>
            <a:lvl8pPr lvl="7" rtl="0" algn="ctr">
              <a:spcBef>
                <a:spcPts val="0"/>
              </a:spcBef>
              <a:spcAft>
                <a:spcPts val="0"/>
              </a:spcAft>
              <a:buSzPts val="1600"/>
              <a:buNone/>
              <a:defRPr sz="1600"/>
            </a:lvl8pPr>
            <a:lvl9pPr lvl="8" rtl="0" algn="ctr">
              <a:spcBef>
                <a:spcPts val="0"/>
              </a:spcBef>
              <a:spcAft>
                <a:spcPts val="0"/>
              </a:spcAft>
              <a:buSzPts val="1600"/>
              <a:buNone/>
              <a:defRPr sz="1600"/>
            </a:lvl9pPr>
          </a:lstStyle>
          <a:p/>
        </p:txBody>
      </p:sp>
      <p:sp>
        <p:nvSpPr>
          <p:cNvPr id="78" name="Google Shape;78;p13"/>
          <p:cNvSpPr txBox="1"/>
          <p:nvPr>
            <p:ph idx="7" type="subTitle"/>
          </p:nvPr>
        </p:nvSpPr>
        <p:spPr>
          <a:xfrm>
            <a:off x="6082150" y="2897968"/>
            <a:ext cx="2400600" cy="3780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79" name="Google Shape;79;p13"/>
          <p:cNvSpPr txBox="1"/>
          <p:nvPr>
            <p:ph hasCustomPrompt="1" idx="8" type="title"/>
          </p:nvPr>
        </p:nvSpPr>
        <p:spPr>
          <a:xfrm>
            <a:off x="6391750" y="2239374"/>
            <a:ext cx="1781400" cy="3780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accent1"/>
              </a:buClr>
              <a:buSzPts val="2400"/>
              <a:buNone/>
              <a:defRPr sz="3000">
                <a:solidFill>
                  <a:schemeClr val="lt2"/>
                </a:solidFill>
              </a:defRPr>
            </a:lvl1pPr>
            <a:lvl2pPr lvl="1" rtl="0" algn="ctr">
              <a:spcBef>
                <a:spcPts val="0"/>
              </a:spcBef>
              <a:spcAft>
                <a:spcPts val="0"/>
              </a:spcAft>
              <a:buClr>
                <a:schemeClr val="accent1"/>
              </a:buClr>
              <a:buSzPts val="2400"/>
              <a:buNone/>
              <a:defRPr sz="2400">
                <a:solidFill>
                  <a:schemeClr val="accent1"/>
                </a:solidFill>
              </a:defRPr>
            </a:lvl2pPr>
            <a:lvl3pPr lvl="2" rtl="0" algn="ctr">
              <a:spcBef>
                <a:spcPts val="0"/>
              </a:spcBef>
              <a:spcAft>
                <a:spcPts val="0"/>
              </a:spcAft>
              <a:buClr>
                <a:schemeClr val="accent1"/>
              </a:buClr>
              <a:buSzPts val="2400"/>
              <a:buNone/>
              <a:defRPr sz="2400">
                <a:solidFill>
                  <a:schemeClr val="accent1"/>
                </a:solidFill>
              </a:defRPr>
            </a:lvl3pPr>
            <a:lvl4pPr lvl="3" rtl="0" algn="ctr">
              <a:spcBef>
                <a:spcPts val="0"/>
              </a:spcBef>
              <a:spcAft>
                <a:spcPts val="0"/>
              </a:spcAft>
              <a:buClr>
                <a:schemeClr val="accent1"/>
              </a:buClr>
              <a:buSzPts val="2400"/>
              <a:buNone/>
              <a:defRPr sz="2400">
                <a:solidFill>
                  <a:schemeClr val="accent1"/>
                </a:solidFill>
              </a:defRPr>
            </a:lvl4pPr>
            <a:lvl5pPr lvl="4" rtl="0" algn="ctr">
              <a:spcBef>
                <a:spcPts val="0"/>
              </a:spcBef>
              <a:spcAft>
                <a:spcPts val="0"/>
              </a:spcAft>
              <a:buClr>
                <a:schemeClr val="accent1"/>
              </a:buClr>
              <a:buSzPts val="2400"/>
              <a:buNone/>
              <a:defRPr sz="2400">
                <a:solidFill>
                  <a:schemeClr val="accent1"/>
                </a:solidFill>
              </a:defRPr>
            </a:lvl5pPr>
            <a:lvl6pPr lvl="5" rtl="0" algn="ctr">
              <a:spcBef>
                <a:spcPts val="0"/>
              </a:spcBef>
              <a:spcAft>
                <a:spcPts val="0"/>
              </a:spcAft>
              <a:buClr>
                <a:schemeClr val="accent1"/>
              </a:buClr>
              <a:buSzPts val="2400"/>
              <a:buNone/>
              <a:defRPr sz="2400">
                <a:solidFill>
                  <a:schemeClr val="accent1"/>
                </a:solidFill>
              </a:defRPr>
            </a:lvl6pPr>
            <a:lvl7pPr lvl="6" rtl="0" algn="ctr">
              <a:spcBef>
                <a:spcPts val="0"/>
              </a:spcBef>
              <a:spcAft>
                <a:spcPts val="0"/>
              </a:spcAft>
              <a:buClr>
                <a:schemeClr val="accent1"/>
              </a:buClr>
              <a:buSzPts val="2400"/>
              <a:buNone/>
              <a:defRPr sz="2400">
                <a:solidFill>
                  <a:schemeClr val="accent1"/>
                </a:solidFill>
              </a:defRPr>
            </a:lvl7pPr>
            <a:lvl8pPr lvl="7" rtl="0" algn="ctr">
              <a:spcBef>
                <a:spcPts val="0"/>
              </a:spcBef>
              <a:spcAft>
                <a:spcPts val="0"/>
              </a:spcAft>
              <a:buClr>
                <a:schemeClr val="accent1"/>
              </a:buClr>
              <a:buSzPts val="2400"/>
              <a:buNone/>
              <a:defRPr sz="2400">
                <a:solidFill>
                  <a:schemeClr val="accent1"/>
                </a:solidFill>
              </a:defRPr>
            </a:lvl8pPr>
            <a:lvl9pPr lvl="8" rtl="0" algn="ctr">
              <a:spcBef>
                <a:spcPts val="0"/>
              </a:spcBef>
              <a:spcAft>
                <a:spcPts val="0"/>
              </a:spcAft>
              <a:buClr>
                <a:schemeClr val="accent1"/>
              </a:buClr>
              <a:buSzPts val="2400"/>
              <a:buNone/>
              <a:defRPr sz="2400">
                <a:solidFill>
                  <a:schemeClr val="accent1"/>
                </a:solidFill>
              </a:defRPr>
            </a:lvl9pPr>
          </a:lstStyle>
          <a:p>
            <a:r>
              <a:t>xx%</a:t>
            </a:r>
          </a:p>
        </p:txBody>
      </p:sp>
      <p:sp>
        <p:nvSpPr>
          <p:cNvPr id="80" name="Google Shape;80;p13"/>
          <p:cNvSpPr txBox="1"/>
          <p:nvPr>
            <p:ph idx="9" type="title"/>
          </p:nvPr>
        </p:nvSpPr>
        <p:spPr>
          <a:xfrm>
            <a:off x="661250" y="3836962"/>
            <a:ext cx="2400600" cy="447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600"/>
              <a:buNone/>
              <a:defRPr sz="1600">
                <a:solidFill>
                  <a:schemeClr val="lt1"/>
                </a:solidFill>
              </a:defRPr>
            </a:lvl1pPr>
            <a:lvl2pPr lvl="1" rtl="0" algn="ctr">
              <a:spcBef>
                <a:spcPts val="0"/>
              </a:spcBef>
              <a:spcAft>
                <a:spcPts val="0"/>
              </a:spcAft>
              <a:buSzPts val="1600"/>
              <a:buNone/>
              <a:defRPr sz="1600"/>
            </a:lvl2pPr>
            <a:lvl3pPr lvl="2" rtl="0" algn="ctr">
              <a:spcBef>
                <a:spcPts val="0"/>
              </a:spcBef>
              <a:spcAft>
                <a:spcPts val="0"/>
              </a:spcAft>
              <a:buSzPts val="1600"/>
              <a:buNone/>
              <a:defRPr sz="1600"/>
            </a:lvl3pPr>
            <a:lvl4pPr lvl="3" rtl="0" algn="ctr">
              <a:spcBef>
                <a:spcPts val="0"/>
              </a:spcBef>
              <a:spcAft>
                <a:spcPts val="0"/>
              </a:spcAft>
              <a:buSzPts val="1600"/>
              <a:buNone/>
              <a:defRPr sz="1600"/>
            </a:lvl4pPr>
            <a:lvl5pPr lvl="4" rtl="0" algn="ctr">
              <a:spcBef>
                <a:spcPts val="0"/>
              </a:spcBef>
              <a:spcAft>
                <a:spcPts val="0"/>
              </a:spcAft>
              <a:buSzPts val="1600"/>
              <a:buNone/>
              <a:defRPr sz="1600"/>
            </a:lvl5pPr>
            <a:lvl6pPr lvl="5" rtl="0" algn="ctr">
              <a:spcBef>
                <a:spcPts val="0"/>
              </a:spcBef>
              <a:spcAft>
                <a:spcPts val="0"/>
              </a:spcAft>
              <a:buSzPts val="1600"/>
              <a:buNone/>
              <a:defRPr sz="1600"/>
            </a:lvl6pPr>
            <a:lvl7pPr lvl="6" rtl="0" algn="ctr">
              <a:spcBef>
                <a:spcPts val="0"/>
              </a:spcBef>
              <a:spcAft>
                <a:spcPts val="0"/>
              </a:spcAft>
              <a:buSzPts val="1600"/>
              <a:buNone/>
              <a:defRPr sz="1600"/>
            </a:lvl7pPr>
            <a:lvl8pPr lvl="7" rtl="0" algn="ctr">
              <a:spcBef>
                <a:spcPts val="0"/>
              </a:spcBef>
              <a:spcAft>
                <a:spcPts val="0"/>
              </a:spcAft>
              <a:buSzPts val="1600"/>
              <a:buNone/>
              <a:defRPr sz="1600"/>
            </a:lvl8pPr>
            <a:lvl9pPr lvl="8" rtl="0" algn="ctr">
              <a:spcBef>
                <a:spcPts val="0"/>
              </a:spcBef>
              <a:spcAft>
                <a:spcPts val="0"/>
              </a:spcAft>
              <a:buSzPts val="1600"/>
              <a:buNone/>
              <a:defRPr sz="1600"/>
            </a:lvl9pPr>
          </a:lstStyle>
          <a:p/>
        </p:txBody>
      </p:sp>
      <p:sp>
        <p:nvSpPr>
          <p:cNvPr id="81" name="Google Shape;81;p13"/>
          <p:cNvSpPr txBox="1"/>
          <p:nvPr>
            <p:ph idx="13" type="subTitle"/>
          </p:nvPr>
        </p:nvSpPr>
        <p:spPr>
          <a:xfrm>
            <a:off x="661250" y="4161414"/>
            <a:ext cx="2400600" cy="3780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82" name="Google Shape;82;p13"/>
          <p:cNvSpPr txBox="1"/>
          <p:nvPr>
            <p:ph hasCustomPrompt="1" idx="14" type="title"/>
          </p:nvPr>
        </p:nvSpPr>
        <p:spPr>
          <a:xfrm>
            <a:off x="970850" y="3502812"/>
            <a:ext cx="1781400" cy="3780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accent1"/>
              </a:buClr>
              <a:buSzPts val="2400"/>
              <a:buNone/>
              <a:defRPr sz="3000">
                <a:solidFill>
                  <a:schemeClr val="lt2"/>
                </a:solidFill>
              </a:defRPr>
            </a:lvl1pPr>
            <a:lvl2pPr lvl="1" rtl="0" algn="ctr">
              <a:spcBef>
                <a:spcPts val="0"/>
              </a:spcBef>
              <a:spcAft>
                <a:spcPts val="0"/>
              </a:spcAft>
              <a:buClr>
                <a:schemeClr val="accent1"/>
              </a:buClr>
              <a:buSzPts val="2400"/>
              <a:buNone/>
              <a:defRPr sz="2400">
                <a:solidFill>
                  <a:schemeClr val="accent1"/>
                </a:solidFill>
              </a:defRPr>
            </a:lvl2pPr>
            <a:lvl3pPr lvl="2" rtl="0" algn="ctr">
              <a:spcBef>
                <a:spcPts val="0"/>
              </a:spcBef>
              <a:spcAft>
                <a:spcPts val="0"/>
              </a:spcAft>
              <a:buClr>
                <a:schemeClr val="accent1"/>
              </a:buClr>
              <a:buSzPts val="2400"/>
              <a:buNone/>
              <a:defRPr sz="2400">
                <a:solidFill>
                  <a:schemeClr val="accent1"/>
                </a:solidFill>
              </a:defRPr>
            </a:lvl3pPr>
            <a:lvl4pPr lvl="3" rtl="0" algn="ctr">
              <a:spcBef>
                <a:spcPts val="0"/>
              </a:spcBef>
              <a:spcAft>
                <a:spcPts val="0"/>
              </a:spcAft>
              <a:buClr>
                <a:schemeClr val="accent1"/>
              </a:buClr>
              <a:buSzPts val="2400"/>
              <a:buNone/>
              <a:defRPr sz="2400">
                <a:solidFill>
                  <a:schemeClr val="accent1"/>
                </a:solidFill>
              </a:defRPr>
            </a:lvl4pPr>
            <a:lvl5pPr lvl="4" rtl="0" algn="ctr">
              <a:spcBef>
                <a:spcPts val="0"/>
              </a:spcBef>
              <a:spcAft>
                <a:spcPts val="0"/>
              </a:spcAft>
              <a:buClr>
                <a:schemeClr val="accent1"/>
              </a:buClr>
              <a:buSzPts val="2400"/>
              <a:buNone/>
              <a:defRPr sz="2400">
                <a:solidFill>
                  <a:schemeClr val="accent1"/>
                </a:solidFill>
              </a:defRPr>
            </a:lvl5pPr>
            <a:lvl6pPr lvl="5" rtl="0" algn="ctr">
              <a:spcBef>
                <a:spcPts val="0"/>
              </a:spcBef>
              <a:spcAft>
                <a:spcPts val="0"/>
              </a:spcAft>
              <a:buClr>
                <a:schemeClr val="accent1"/>
              </a:buClr>
              <a:buSzPts val="2400"/>
              <a:buNone/>
              <a:defRPr sz="2400">
                <a:solidFill>
                  <a:schemeClr val="accent1"/>
                </a:solidFill>
              </a:defRPr>
            </a:lvl6pPr>
            <a:lvl7pPr lvl="6" rtl="0" algn="ctr">
              <a:spcBef>
                <a:spcPts val="0"/>
              </a:spcBef>
              <a:spcAft>
                <a:spcPts val="0"/>
              </a:spcAft>
              <a:buClr>
                <a:schemeClr val="accent1"/>
              </a:buClr>
              <a:buSzPts val="2400"/>
              <a:buNone/>
              <a:defRPr sz="2400">
                <a:solidFill>
                  <a:schemeClr val="accent1"/>
                </a:solidFill>
              </a:defRPr>
            </a:lvl7pPr>
            <a:lvl8pPr lvl="7" rtl="0" algn="ctr">
              <a:spcBef>
                <a:spcPts val="0"/>
              </a:spcBef>
              <a:spcAft>
                <a:spcPts val="0"/>
              </a:spcAft>
              <a:buClr>
                <a:schemeClr val="accent1"/>
              </a:buClr>
              <a:buSzPts val="2400"/>
              <a:buNone/>
              <a:defRPr sz="2400">
                <a:solidFill>
                  <a:schemeClr val="accent1"/>
                </a:solidFill>
              </a:defRPr>
            </a:lvl8pPr>
            <a:lvl9pPr lvl="8" rtl="0" algn="ctr">
              <a:spcBef>
                <a:spcPts val="0"/>
              </a:spcBef>
              <a:spcAft>
                <a:spcPts val="0"/>
              </a:spcAft>
              <a:buClr>
                <a:schemeClr val="accent1"/>
              </a:buClr>
              <a:buSzPts val="2400"/>
              <a:buNone/>
              <a:defRPr sz="2400">
                <a:solidFill>
                  <a:schemeClr val="accent1"/>
                </a:solidFill>
              </a:defRPr>
            </a:lvl9pPr>
          </a:lstStyle>
          <a:p>
            <a:r>
              <a:t>xx%</a:t>
            </a:r>
          </a:p>
        </p:txBody>
      </p:sp>
      <p:sp>
        <p:nvSpPr>
          <p:cNvPr id="83" name="Google Shape;83;p13"/>
          <p:cNvSpPr txBox="1"/>
          <p:nvPr>
            <p:ph idx="15" type="title"/>
          </p:nvPr>
        </p:nvSpPr>
        <p:spPr>
          <a:xfrm>
            <a:off x="3371700" y="3836962"/>
            <a:ext cx="2400600" cy="447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600"/>
              <a:buNone/>
              <a:defRPr sz="1600">
                <a:solidFill>
                  <a:schemeClr val="lt1"/>
                </a:solidFill>
              </a:defRPr>
            </a:lvl1pPr>
            <a:lvl2pPr lvl="1" rtl="0" algn="ctr">
              <a:spcBef>
                <a:spcPts val="0"/>
              </a:spcBef>
              <a:spcAft>
                <a:spcPts val="0"/>
              </a:spcAft>
              <a:buSzPts val="1600"/>
              <a:buNone/>
              <a:defRPr sz="1600"/>
            </a:lvl2pPr>
            <a:lvl3pPr lvl="2" rtl="0" algn="ctr">
              <a:spcBef>
                <a:spcPts val="0"/>
              </a:spcBef>
              <a:spcAft>
                <a:spcPts val="0"/>
              </a:spcAft>
              <a:buSzPts val="1600"/>
              <a:buNone/>
              <a:defRPr sz="1600"/>
            </a:lvl3pPr>
            <a:lvl4pPr lvl="3" rtl="0" algn="ctr">
              <a:spcBef>
                <a:spcPts val="0"/>
              </a:spcBef>
              <a:spcAft>
                <a:spcPts val="0"/>
              </a:spcAft>
              <a:buSzPts val="1600"/>
              <a:buNone/>
              <a:defRPr sz="1600"/>
            </a:lvl4pPr>
            <a:lvl5pPr lvl="4" rtl="0" algn="ctr">
              <a:spcBef>
                <a:spcPts val="0"/>
              </a:spcBef>
              <a:spcAft>
                <a:spcPts val="0"/>
              </a:spcAft>
              <a:buSzPts val="1600"/>
              <a:buNone/>
              <a:defRPr sz="1600"/>
            </a:lvl5pPr>
            <a:lvl6pPr lvl="5" rtl="0" algn="ctr">
              <a:spcBef>
                <a:spcPts val="0"/>
              </a:spcBef>
              <a:spcAft>
                <a:spcPts val="0"/>
              </a:spcAft>
              <a:buSzPts val="1600"/>
              <a:buNone/>
              <a:defRPr sz="1600"/>
            </a:lvl6pPr>
            <a:lvl7pPr lvl="6" rtl="0" algn="ctr">
              <a:spcBef>
                <a:spcPts val="0"/>
              </a:spcBef>
              <a:spcAft>
                <a:spcPts val="0"/>
              </a:spcAft>
              <a:buSzPts val="1600"/>
              <a:buNone/>
              <a:defRPr sz="1600"/>
            </a:lvl7pPr>
            <a:lvl8pPr lvl="7" rtl="0" algn="ctr">
              <a:spcBef>
                <a:spcPts val="0"/>
              </a:spcBef>
              <a:spcAft>
                <a:spcPts val="0"/>
              </a:spcAft>
              <a:buSzPts val="1600"/>
              <a:buNone/>
              <a:defRPr sz="1600"/>
            </a:lvl8pPr>
            <a:lvl9pPr lvl="8" rtl="0" algn="ctr">
              <a:spcBef>
                <a:spcPts val="0"/>
              </a:spcBef>
              <a:spcAft>
                <a:spcPts val="0"/>
              </a:spcAft>
              <a:buSzPts val="1600"/>
              <a:buNone/>
              <a:defRPr sz="1600"/>
            </a:lvl9pPr>
          </a:lstStyle>
          <a:p/>
        </p:txBody>
      </p:sp>
      <p:sp>
        <p:nvSpPr>
          <p:cNvPr id="84" name="Google Shape;84;p13"/>
          <p:cNvSpPr txBox="1"/>
          <p:nvPr>
            <p:ph idx="16" type="subTitle"/>
          </p:nvPr>
        </p:nvSpPr>
        <p:spPr>
          <a:xfrm>
            <a:off x="3371700" y="4161414"/>
            <a:ext cx="2400600" cy="3780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85" name="Google Shape;85;p13"/>
          <p:cNvSpPr txBox="1"/>
          <p:nvPr>
            <p:ph hasCustomPrompt="1" idx="17" type="title"/>
          </p:nvPr>
        </p:nvSpPr>
        <p:spPr>
          <a:xfrm>
            <a:off x="3681300" y="3502812"/>
            <a:ext cx="1781400" cy="3780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accent1"/>
              </a:buClr>
              <a:buSzPts val="2400"/>
              <a:buNone/>
              <a:defRPr sz="3000">
                <a:solidFill>
                  <a:schemeClr val="lt2"/>
                </a:solidFill>
              </a:defRPr>
            </a:lvl1pPr>
            <a:lvl2pPr lvl="1" rtl="0" algn="ctr">
              <a:spcBef>
                <a:spcPts val="0"/>
              </a:spcBef>
              <a:spcAft>
                <a:spcPts val="0"/>
              </a:spcAft>
              <a:buClr>
                <a:schemeClr val="accent1"/>
              </a:buClr>
              <a:buSzPts val="2400"/>
              <a:buNone/>
              <a:defRPr sz="2400">
                <a:solidFill>
                  <a:schemeClr val="accent1"/>
                </a:solidFill>
              </a:defRPr>
            </a:lvl2pPr>
            <a:lvl3pPr lvl="2" rtl="0" algn="ctr">
              <a:spcBef>
                <a:spcPts val="0"/>
              </a:spcBef>
              <a:spcAft>
                <a:spcPts val="0"/>
              </a:spcAft>
              <a:buClr>
                <a:schemeClr val="accent1"/>
              </a:buClr>
              <a:buSzPts val="2400"/>
              <a:buNone/>
              <a:defRPr sz="2400">
                <a:solidFill>
                  <a:schemeClr val="accent1"/>
                </a:solidFill>
              </a:defRPr>
            </a:lvl3pPr>
            <a:lvl4pPr lvl="3" rtl="0" algn="ctr">
              <a:spcBef>
                <a:spcPts val="0"/>
              </a:spcBef>
              <a:spcAft>
                <a:spcPts val="0"/>
              </a:spcAft>
              <a:buClr>
                <a:schemeClr val="accent1"/>
              </a:buClr>
              <a:buSzPts val="2400"/>
              <a:buNone/>
              <a:defRPr sz="2400">
                <a:solidFill>
                  <a:schemeClr val="accent1"/>
                </a:solidFill>
              </a:defRPr>
            </a:lvl4pPr>
            <a:lvl5pPr lvl="4" rtl="0" algn="ctr">
              <a:spcBef>
                <a:spcPts val="0"/>
              </a:spcBef>
              <a:spcAft>
                <a:spcPts val="0"/>
              </a:spcAft>
              <a:buClr>
                <a:schemeClr val="accent1"/>
              </a:buClr>
              <a:buSzPts val="2400"/>
              <a:buNone/>
              <a:defRPr sz="2400">
                <a:solidFill>
                  <a:schemeClr val="accent1"/>
                </a:solidFill>
              </a:defRPr>
            </a:lvl5pPr>
            <a:lvl6pPr lvl="5" rtl="0" algn="ctr">
              <a:spcBef>
                <a:spcPts val="0"/>
              </a:spcBef>
              <a:spcAft>
                <a:spcPts val="0"/>
              </a:spcAft>
              <a:buClr>
                <a:schemeClr val="accent1"/>
              </a:buClr>
              <a:buSzPts val="2400"/>
              <a:buNone/>
              <a:defRPr sz="2400">
                <a:solidFill>
                  <a:schemeClr val="accent1"/>
                </a:solidFill>
              </a:defRPr>
            </a:lvl6pPr>
            <a:lvl7pPr lvl="6" rtl="0" algn="ctr">
              <a:spcBef>
                <a:spcPts val="0"/>
              </a:spcBef>
              <a:spcAft>
                <a:spcPts val="0"/>
              </a:spcAft>
              <a:buClr>
                <a:schemeClr val="accent1"/>
              </a:buClr>
              <a:buSzPts val="2400"/>
              <a:buNone/>
              <a:defRPr sz="2400">
                <a:solidFill>
                  <a:schemeClr val="accent1"/>
                </a:solidFill>
              </a:defRPr>
            </a:lvl7pPr>
            <a:lvl8pPr lvl="7" rtl="0" algn="ctr">
              <a:spcBef>
                <a:spcPts val="0"/>
              </a:spcBef>
              <a:spcAft>
                <a:spcPts val="0"/>
              </a:spcAft>
              <a:buClr>
                <a:schemeClr val="accent1"/>
              </a:buClr>
              <a:buSzPts val="2400"/>
              <a:buNone/>
              <a:defRPr sz="2400">
                <a:solidFill>
                  <a:schemeClr val="accent1"/>
                </a:solidFill>
              </a:defRPr>
            </a:lvl8pPr>
            <a:lvl9pPr lvl="8" rtl="0" algn="ctr">
              <a:spcBef>
                <a:spcPts val="0"/>
              </a:spcBef>
              <a:spcAft>
                <a:spcPts val="0"/>
              </a:spcAft>
              <a:buClr>
                <a:schemeClr val="accent1"/>
              </a:buClr>
              <a:buSzPts val="2400"/>
              <a:buNone/>
              <a:defRPr sz="2400">
                <a:solidFill>
                  <a:schemeClr val="accent1"/>
                </a:solidFill>
              </a:defRPr>
            </a:lvl9pPr>
          </a:lstStyle>
          <a:p>
            <a:r>
              <a:t>xx%</a:t>
            </a:r>
          </a:p>
        </p:txBody>
      </p:sp>
      <p:sp>
        <p:nvSpPr>
          <p:cNvPr id="86" name="Google Shape;86;p13"/>
          <p:cNvSpPr txBox="1"/>
          <p:nvPr>
            <p:ph idx="18" type="title"/>
          </p:nvPr>
        </p:nvSpPr>
        <p:spPr>
          <a:xfrm>
            <a:off x="6082150" y="3836962"/>
            <a:ext cx="2400600" cy="447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600"/>
              <a:buNone/>
              <a:defRPr sz="1600">
                <a:solidFill>
                  <a:schemeClr val="lt1"/>
                </a:solidFill>
              </a:defRPr>
            </a:lvl1pPr>
            <a:lvl2pPr lvl="1" rtl="0" algn="ctr">
              <a:spcBef>
                <a:spcPts val="0"/>
              </a:spcBef>
              <a:spcAft>
                <a:spcPts val="0"/>
              </a:spcAft>
              <a:buSzPts val="1600"/>
              <a:buNone/>
              <a:defRPr sz="1600"/>
            </a:lvl2pPr>
            <a:lvl3pPr lvl="2" rtl="0" algn="ctr">
              <a:spcBef>
                <a:spcPts val="0"/>
              </a:spcBef>
              <a:spcAft>
                <a:spcPts val="0"/>
              </a:spcAft>
              <a:buSzPts val="1600"/>
              <a:buNone/>
              <a:defRPr sz="1600"/>
            </a:lvl3pPr>
            <a:lvl4pPr lvl="3" rtl="0" algn="ctr">
              <a:spcBef>
                <a:spcPts val="0"/>
              </a:spcBef>
              <a:spcAft>
                <a:spcPts val="0"/>
              </a:spcAft>
              <a:buSzPts val="1600"/>
              <a:buNone/>
              <a:defRPr sz="1600"/>
            </a:lvl4pPr>
            <a:lvl5pPr lvl="4" rtl="0" algn="ctr">
              <a:spcBef>
                <a:spcPts val="0"/>
              </a:spcBef>
              <a:spcAft>
                <a:spcPts val="0"/>
              </a:spcAft>
              <a:buSzPts val="1600"/>
              <a:buNone/>
              <a:defRPr sz="1600"/>
            </a:lvl5pPr>
            <a:lvl6pPr lvl="5" rtl="0" algn="ctr">
              <a:spcBef>
                <a:spcPts val="0"/>
              </a:spcBef>
              <a:spcAft>
                <a:spcPts val="0"/>
              </a:spcAft>
              <a:buSzPts val="1600"/>
              <a:buNone/>
              <a:defRPr sz="1600"/>
            </a:lvl6pPr>
            <a:lvl7pPr lvl="6" rtl="0" algn="ctr">
              <a:spcBef>
                <a:spcPts val="0"/>
              </a:spcBef>
              <a:spcAft>
                <a:spcPts val="0"/>
              </a:spcAft>
              <a:buSzPts val="1600"/>
              <a:buNone/>
              <a:defRPr sz="1600"/>
            </a:lvl7pPr>
            <a:lvl8pPr lvl="7" rtl="0" algn="ctr">
              <a:spcBef>
                <a:spcPts val="0"/>
              </a:spcBef>
              <a:spcAft>
                <a:spcPts val="0"/>
              </a:spcAft>
              <a:buSzPts val="1600"/>
              <a:buNone/>
              <a:defRPr sz="1600"/>
            </a:lvl8pPr>
            <a:lvl9pPr lvl="8" rtl="0" algn="ctr">
              <a:spcBef>
                <a:spcPts val="0"/>
              </a:spcBef>
              <a:spcAft>
                <a:spcPts val="0"/>
              </a:spcAft>
              <a:buSzPts val="1600"/>
              <a:buNone/>
              <a:defRPr sz="1600"/>
            </a:lvl9pPr>
          </a:lstStyle>
          <a:p/>
        </p:txBody>
      </p:sp>
      <p:sp>
        <p:nvSpPr>
          <p:cNvPr id="87" name="Google Shape;87;p13"/>
          <p:cNvSpPr txBox="1"/>
          <p:nvPr>
            <p:ph idx="19" type="subTitle"/>
          </p:nvPr>
        </p:nvSpPr>
        <p:spPr>
          <a:xfrm>
            <a:off x="6082150" y="4161414"/>
            <a:ext cx="2400600" cy="3780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88" name="Google Shape;88;p13"/>
          <p:cNvSpPr txBox="1"/>
          <p:nvPr>
            <p:ph hasCustomPrompt="1" idx="20" type="title"/>
          </p:nvPr>
        </p:nvSpPr>
        <p:spPr>
          <a:xfrm>
            <a:off x="6391750" y="3502812"/>
            <a:ext cx="1781400" cy="3780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accent1"/>
              </a:buClr>
              <a:buSzPts val="2400"/>
              <a:buNone/>
              <a:defRPr sz="3000">
                <a:solidFill>
                  <a:schemeClr val="lt2"/>
                </a:solidFill>
              </a:defRPr>
            </a:lvl1pPr>
            <a:lvl2pPr lvl="1" rtl="0" algn="ctr">
              <a:spcBef>
                <a:spcPts val="0"/>
              </a:spcBef>
              <a:spcAft>
                <a:spcPts val="0"/>
              </a:spcAft>
              <a:buClr>
                <a:schemeClr val="accent1"/>
              </a:buClr>
              <a:buSzPts val="2400"/>
              <a:buNone/>
              <a:defRPr sz="2400">
                <a:solidFill>
                  <a:schemeClr val="accent1"/>
                </a:solidFill>
              </a:defRPr>
            </a:lvl2pPr>
            <a:lvl3pPr lvl="2" rtl="0" algn="ctr">
              <a:spcBef>
                <a:spcPts val="0"/>
              </a:spcBef>
              <a:spcAft>
                <a:spcPts val="0"/>
              </a:spcAft>
              <a:buClr>
                <a:schemeClr val="accent1"/>
              </a:buClr>
              <a:buSzPts val="2400"/>
              <a:buNone/>
              <a:defRPr sz="2400">
                <a:solidFill>
                  <a:schemeClr val="accent1"/>
                </a:solidFill>
              </a:defRPr>
            </a:lvl3pPr>
            <a:lvl4pPr lvl="3" rtl="0" algn="ctr">
              <a:spcBef>
                <a:spcPts val="0"/>
              </a:spcBef>
              <a:spcAft>
                <a:spcPts val="0"/>
              </a:spcAft>
              <a:buClr>
                <a:schemeClr val="accent1"/>
              </a:buClr>
              <a:buSzPts val="2400"/>
              <a:buNone/>
              <a:defRPr sz="2400">
                <a:solidFill>
                  <a:schemeClr val="accent1"/>
                </a:solidFill>
              </a:defRPr>
            </a:lvl4pPr>
            <a:lvl5pPr lvl="4" rtl="0" algn="ctr">
              <a:spcBef>
                <a:spcPts val="0"/>
              </a:spcBef>
              <a:spcAft>
                <a:spcPts val="0"/>
              </a:spcAft>
              <a:buClr>
                <a:schemeClr val="accent1"/>
              </a:buClr>
              <a:buSzPts val="2400"/>
              <a:buNone/>
              <a:defRPr sz="2400">
                <a:solidFill>
                  <a:schemeClr val="accent1"/>
                </a:solidFill>
              </a:defRPr>
            </a:lvl5pPr>
            <a:lvl6pPr lvl="5" rtl="0" algn="ctr">
              <a:spcBef>
                <a:spcPts val="0"/>
              </a:spcBef>
              <a:spcAft>
                <a:spcPts val="0"/>
              </a:spcAft>
              <a:buClr>
                <a:schemeClr val="accent1"/>
              </a:buClr>
              <a:buSzPts val="2400"/>
              <a:buNone/>
              <a:defRPr sz="2400">
                <a:solidFill>
                  <a:schemeClr val="accent1"/>
                </a:solidFill>
              </a:defRPr>
            </a:lvl6pPr>
            <a:lvl7pPr lvl="6" rtl="0" algn="ctr">
              <a:spcBef>
                <a:spcPts val="0"/>
              </a:spcBef>
              <a:spcAft>
                <a:spcPts val="0"/>
              </a:spcAft>
              <a:buClr>
                <a:schemeClr val="accent1"/>
              </a:buClr>
              <a:buSzPts val="2400"/>
              <a:buNone/>
              <a:defRPr sz="2400">
                <a:solidFill>
                  <a:schemeClr val="accent1"/>
                </a:solidFill>
              </a:defRPr>
            </a:lvl7pPr>
            <a:lvl8pPr lvl="7" rtl="0" algn="ctr">
              <a:spcBef>
                <a:spcPts val="0"/>
              </a:spcBef>
              <a:spcAft>
                <a:spcPts val="0"/>
              </a:spcAft>
              <a:buClr>
                <a:schemeClr val="accent1"/>
              </a:buClr>
              <a:buSzPts val="2400"/>
              <a:buNone/>
              <a:defRPr sz="2400">
                <a:solidFill>
                  <a:schemeClr val="accent1"/>
                </a:solidFill>
              </a:defRPr>
            </a:lvl8pPr>
            <a:lvl9pPr lvl="8" rtl="0" algn="ctr">
              <a:spcBef>
                <a:spcPts val="0"/>
              </a:spcBef>
              <a:spcAft>
                <a:spcPts val="0"/>
              </a:spcAft>
              <a:buClr>
                <a:schemeClr val="accent1"/>
              </a:buClr>
              <a:buSzPts val="2400"/>
              <a:buNone/>
              <a:defRPr sz="2400">
                <a:solidFill>
                  <a:schemeClr val="accent1"/>
                </a:solidFill>
              </a:defRPr>
            </a:lvl9pPr>
          </a:lstStyle>
          <a:p>
            <a:r>
              <a:t>xx%</a:t>
            </a:r>
          </a:p>
        </p:txBody>
      </p:sp>
      <p:sp>
        <p:nvSpPr>
          <p:cNvPr id="89" name="Google Shape;89;p13"/>
          <p:cNvSpPr txBox="1"/>
          <p:nvPr>
            <p:ph idx="21" type="title"/>
          </p:nvPr>
        </p:nvSpPr>
        <p:spPr>
          <a:xfrm>
            <a:off x="596975" y="655216"/>
            <a:ext cx="7950000" cy="4476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2600"/>
              <a:buNone/>
              <a:defRPr/>
            </a:lvl1pPr>
            <a:lvl2pPr lvl="1" rtl="0" algn="ctr">
              <a:spcBef>
                <a:spcPts val="0"/>
              </a:spcBef>
              <a:spcAft>
                <a:spcPts val="0"/>
              </a:spcAft>
              <a:buSzPts val="2600"/>
              <a:buNone/>
              <a:defRPr sz="2600"/>
            </a:lvl2pPr>
            <a:lvl3pPr lvl="2" rtl="0" algn="ctr">
              <a:spcBef>
                <a:spcPts val="0"/>
              </a:spcBef>
              <a:spcAft>
                <a:spcPts val="0"/>
              </a:spcAft>
              <a:buSzPts val="2600"/>
              <a:buNone/>
              <a:defRPr sz="2600"/>
            </a:lvl3pPr>
            <a:lvl4pPr lvl="3" rtl="0" algn="ctr">
              <a:spcBef>
                <a:spcPts val="0"/>
              </a:spcBef>
              <a:spcAft>
                <a:spcPts val="0"/>
              </a:spcAft>
              <a:buSzPts val="2600"/>
              <a:buNone/>
              <a:defRPr sz="2600"/>
            </a:lvl4pPr>
            <a:lvl5pPr lvl="4" rtl="0" algn="ctr">
              <a:spcBef>
                <a:spcPts val="0"/>
              </a:spcBef>
              <a:spcAft>
                <a:spcPts val="0"/>
              </a:spcAft>
              <a:buSzPts val="2600"/>
              <a:buNone/>
              <a:defRPr sz="2600"/>
            </a:lvl5pPr>
            <a:lvl6pPr lvl="5" rtl="0" algn="ctr">
              <a:spcBef>
                <a:spcPts val="0"/>
              </a:spcBef>
              <a:spcAft>
                <a:spcPts val="0"/>
              </a:spcAft>
              <a:buSzPts val="2600"/>
              <a:buNone/>
              <a:defRPr sz="2600"/>
            </a:lvl6pPr>
            <a:lvl7pPr lvl="6" rtl="0" algn="ctr">
              <a:spcBef>
                <a:spcPts val="0"/>
              </a:spcBef>
              <a:spcAft>
                <a:spcPts val="0"/>
              </a:spcAft>
              <a:buSzPts val="2600"/>
              <a:buNone/>
              <a:defRPr sz="2600"/>
            </a:lvl7pPr>
            <a:lvl8pPr lvl="7" rtl="0" algn="ctr">
              <a:spcBef>
                <a:spcPts val="0"/>
              </a:spcBef>
              <a:spcAft>
                <a:spcPts val="0"/>
              </a:spcAft>
              <a:buSzPts val="2600"/>
              <a:buNone/>
              <a:defRPr sz="2600"/>
            </a:lvl8pPr>
            <a:lvl9pPr lvl="8" rtl="0" algn="ctr">
              <a:spcBef>
                <a:spcPts val="0"/>
              </a:spcBef>
              <a:spcAft>
                <a:spcPts val="0"/>
              </a:spcAft>
              <a:buSzPts val="2600"/>
              <a:buNone/>
              <a:defRPr sz="2600"/>
            </a:lvl9pPr>
          </a:lstStyle>
          <a:p/>
        </p:txBody>
      </p:sp>
      <p:sp>
        <p:nvSpPr>
          <p:cNvPr id="90" name="Google Shape;90;p13"/>
          <p:cNvSpPr/>
          <p:nvPr/>
        </p:nvSpPr>
        <p:spPr>
          <a:xfrm>
            <a:off x="8784650" y="0"/>
            <a:ext cx="359100" cy="356400"/>
          </a:xfrm>
          <a:prstGeom prst="rect">
            <a:avLst/>
          </a:prstGeom>
          <a:solidFill>
            <a:srgbClr val="F6B1A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3"/>
          <p:cNvSpPr/>
          <p:nvPr/>
        </p:nvSpPr>
        <p:spPr>
          <a:xfrm>
            <a:off x="0" y="1603600"/>
            <a:ext cx="713100" cy="356400"/>
          </a:xfrm>
          <a:prstGeom prst="rect">
            <a:avLst/>
          </a:prstGeom>
          <a:solidFill>
            <a:srgbClr val="F6B1A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Three Columns">
  <p:cSld name="SECTION_TITLE_AND_DESCRIPTION_1_1">
    <p:spTree>
      <p:nvGrpSpPr>
        <p:cNvPr id="92" name="Shape 92"/>
        <p:cNvGrpSpPr/>
        <p:nvPr/>
      </p:nvGrpSpPr>
      <p:grpSpPr>
        <a:xfrm>
          <a:off x="0" y="0"/>
          <a:ext cx="0" cy="0"/>
          <a:chOff x="0" y="0"/>
          <a:chExt cx="0" cy="0"/>
        </a:xfrm>
      </p:grpSpPr>
      <p:sp>
        <p:nvSpPr>
          <p:cNvPr id="93" name="Google Shape;93;p14"/>
          <p:cNvSpPr txBox="1"/>
          <p:nvPr>
            <p:ph type="title"/>
          </p:nvPr>
        </p:nvSpPr>
        <p:spPr>
          <a:xfrm>
            <a:off x="813650" y="2961130"/>
            <a:ext cx="2400600" cy="447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800"/>
              <a:buNone/>
              <a:defRPr sz="2000">
                <a:solidFill>
                  <a:schemeClr val="accent1"/>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94" name="Google Shape;94;p14"/>
          <p:cNvSpPr txBox="1"/>
          <p:nvPr>
            <p:ph idx="1" type="subTitle"/>
          </p:nvPr>
        </p:nvSpPr>
        <p:spPr>
          <a:xfrm>
            <a:off x="813650" y="3280291"/>
            <a:ext cx="2400600" cy="566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95" name="Google Shape;95;p14"/>
          <p:cNvSpPr txBox="1"/>
          <p:nvPr>
            <p:ph idx="2" type="title"/>
          </p:nvPr>
        </p:nvSpPr>
        <p:spPr>
          <a:xfrm>
            <a:off x="3371700" y="2961130"/>
            <a:ext cx="2400600" cy="447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800"/>
              <a:buNone/>
              <a:defRPr sz="2000">
                <a:solidFill>
                  <a:schemeClr val="accent1"/>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96" name="Google Shape;96;p14"/>
          <p:cNvSpPr txBox="1"/>
          <p:nvPr>
            <p:ph idx="3" type="subTitle"/>
          </p:nvPr>
        </p:nvSpPr>
        <p:spPr>
          <a:xfrm>
            <a:off x="3371700" y="3280291"/>
            <a:ext cx="2400600" cy="566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97" name="Google Shape;97;p14"/>
          <p:cNvSpPr txBox="1"/>
          <p:nvPr>
            <p:ph idx="4" type="title"/>
          </p:nvPr>
        </p:nvSpPr>
        <p:spPr>
          <a:xfrm>
            <a:off x="5929750" y="2961130"/>
            <a:ext cx="2400600" cy="447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800"/>
              <a:buNone/>
              <a:defRPr sz="2000">
                <a:solidFill>
                  <a:schemeClr val="accent1"/>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98" name="Google Shape;98;p14"/>
          <p:cNvSpPr txBox="1"/>
          <p:nvPr>
            <p:ph idx="5" type="subTitle"/>
          </p:nvPr>
        </p:nvSpPr>
        <p:spPr>
          <a:xfrm>
            <a:off x="5929750" y="3280291"/>
            <a:ext cx="2400600" cy="566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99" name="Google Shape;99;p14"/>
          <p:cNvSpPr/>
          <p:nvPr/>
        </p:nvSpPr>
        <p:spPr>
          <a:xfrm>
            <a:off x="0" y="4419900"/>
            <a:ext cx="9144000" cy="7236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14"/>
          <p:cNvSpPr txBox="1"/>
          <p:nvPr>
            <p:ph idx="6" type="title"/>
          </p:nvPr>
        </p:nvSpPr>
        <p:spPr>
          <a:xfrm>
            <a:off x="596975" y="655216"/>
            <a:ext cx="7950000" cy="4476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2600"/>
              <a:buNone/>
              <a:defRPr/>
            </a:lvl1pPr>
            <a:lvl2pPr lvl="1" rtl="0" algn="ctr">
              <a:spcBef>
                <a:spcPts val="0"/>
              </a:spcBef>
              <a:spcAft>
                <a:spcPts val="0"/>
              </a:spcAft>
              <a:buSzPts val="2600"/>
              <a:buNone/>
              <a:defRPr sz="2600"/>
            </a:lvl2pPr>
            <a:lvl3pPr lvl="2" rtl="0" algn="ctr">
              <a:spcBef>
                <a:spcPts val="0"/>
              </a:spcBef>
              <a:spcAft>
                <a:spcPts val="0"/>
              </a:spcAft>
              <a:buSzPts val="2600"/>
              <a:buNone/>
              <a:defRPr sz="2600"/>
            </a:lvl3pPr>
            <a:lvl4pPr lvl="3" rtl="0" algn="ctr">
              <a:spcBef>
                <a:spcPts val="0"/>
              </a:spcBef>
              <a:spcAft>
                <a:spcPts val="0"/>
              </a:spcAft>
              <a:buSzPts val="2600"/>
              <a:buNone/>
              <a:defRPr sz="2600"/>
            </a:lvl4pPr>
            <a:lvl5pPr lvl="4" rtl="0" algn="ctr">
              <a:spcBef>
                <a:spcPts val="0"/>
              </a:spcBef>
              <a:spcAft>
                <a:spcPts val="0"/>
              </a:spcAft>
              <a:buSzPts val="2600"/>
              <a:buNone/>
              <a:defRPr sz="2600"/>
            </a:lvl5pPr>
            <a:lvl6pPr lvl="5" rtl="0" algn="ctr">
              <a:spcBef>
                <a:spcPts val="0"/>
              </a:spcBef>
              <a:spcAft>
                <a:spcPts val="0"/>
              </a:spcAft>
              <a:buSzPts val="2600"/>
              <a:buNone/>
              <a:defRPr sz="2600"/>
            </a:lvl6pPr>
            <a:lvl7pPr lvl="6" rtl="0" algn="ctr">
              <a:spcBef>
                <a:spcPts val="0"/>
              </a:spcBef>
              <a:spcAft>
                <a:spcPts val="0"/>
              </a:spcAft>
              <a:buSzPts val="2600"/>
              <a:buNone/>
              <a:defRPr sz="2600"/>
            </a:lvl7pPr>
            <a:lvl8pPr lvl="7" rtl="0" algn="ctr">
              <a:spcBef>
                <a:spcPts val="0"/>
              </a:spcBef>
              <a:spcAft>
                <a:spcPts val="0"/>
              </a:spcAft>
              <a:buSzPts val="2600"/>
              <a:buNone/>
              <a:defRPr sz="2600"/>
            </a:lvl8pPr>
            <a:lvl9pPr lvl="8" rtl="0" algn="ctr">
              <a:spcBef>
                <a:spcPts val="0"/>
              </a:spcBef>
              <a:spcAft>
                <a:spcPts val="0"/>
              </a:spcAft>
              <a:buSzPts val="2600"/>
              <a:buNone/>
              <a:defRPr sz="2600"/>
            </a:lvl9pPr>
          </a:lstStyle>
          <a:p/>
        </p:txBody>
      </p:sp>
      <p:sp>
        <p:nvSpPr>
          <p:cNvPr id="101" name="Google Shape;101;p14"/>
          <p:cNvSpPr/>
          <p:nvPr/>
        </p:nvSpPr>
        <p:spPr>
          <a:xfrm>
            <a:off x="8430775" y="0"/>
            <a:ext cx="713100" cy="356400"/>
          </a:xfrm>
          <a:prstGeom prst="rect">
            <a:avLst/>
          </a:prstGeom>
          <a:solidFill>
            <a:srgbClr val="FF725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SECTION_TITLE_AND_DESCRIPTION_1_1_1">
    <p:spTree>
      <p:nvGrpSpPr>
        <p:cNvPr id="102" name="Shape 102"/>
        <p:cNvGrpSpPr/>
        <p:nvPr/>
      </p:nvGrpSpPr>
      <p:grpSpPr>
        <a:xfrm>
          <a:off x="0" y="0"/>
          <a:ext cx="0" cy="0"/>
          <a:chOff x="0" y="0"/>
          <a:chExt cx="0" cy="0"/>
        </a:xfrm>
      </p:grpSpPr>
      <p:sp>
        <p:nvSpPr>
          <p:cNvPr id="103" name="Google Shape;103;p15"/>
          <p:cNvSpPr/>
          <p:nvPr/>
        </p:nvSpPr>
        <p:spPr>
          <a:xfrm>
            <a:off x="712175" y="3051975"/>
            <a:ext cx="7730400" cy="358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5"/>
          <p:cNvSpPr/>
          <p:nvPr/>
        </p:nvSpPr>
        <p:spPr>
          <a:xfrm>
            <a:off x="5300" y="0"/>
            <a:ext cx="9144000" cy="7194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5"/>
          <p:cNvSpPr/>
          <p:nvPr/>
        </p:nvSpPr>
        <p:spPr>
          <a:xfrm>
            <a:off x="5300" y="4416875"/>
            <a:ext cx="9144000" cy="767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5"/>
          <p:cNvSpPr txBox="1"/>
          <p:nvPr>
            <p:ph type="title"/>
          </p:nvPr>
        </p:nvSpPr>
        <p:spPr>
          <a:xfrm>
            <a:off x="3277050" y="3007434"/>
            <a:ext cx="2589900" cy="447600"/>
          </a:xfrm>
          <a:prstGeom prst="rect">
            <a:avLst/>
          </a:prstGeom>
        </p:spPr>
        <p:txBody>
          <a:bodyPr anchorCtr="0" anchor="t" bIns="91425" lIns="91425" spcFirstLastPara="1" rIns="91425" wrap="square" tIns="91425">
            <a:noAutofit/>
          </a:bodyPr>
          <a:lstStyle>
            <a:lvl1pPr lvl="0" rtl="0" algn="ctr">
              <a:spcBef>
                <a:spcPts val="0"/>
              </a:spcBef>
              <a:spcAft>
                <a:spcPts val="0"/>
              </a:spcAft>
              <a:buClr>
                <a:schemeClr val="dk1"/>
              </a:buClr>
              <a:buSzPts val="1600"/>
              <a:buNone/>
              <a:defRPr sz="1600">
                <a:solidFill>
                  <a:schemeClr val="dk1"/>
                </a:solidFill>
              </a:defRPr>
            </a:lvl1pPr>
            <a:lvl2pPr lvl="1" rtl="0" algn="ctr">
              <a:spcBef>
                <a:spcPts val="0"/>
              </a:spcBef>
              <a:spcAft>
                <a:spcPts val="0"/>
              </a:spcAft>
              <a:buSzPts val="1600"/>
              <a:buNone/>
              <a:defRPr sz="1600"/>
            </a:lvl2pPr>
            <a:lvl3pPr lvl="2" rtl="0" algn="ctr">
              <a:spcBef>
                <a:spcPts val="0"/>
              </a:spcBef>
              <a:spcAft>
                <a:spcPts val="0"/>
              </a:spcAft>
              <a:buSzPts val="1600"/>
              <a:buNone/>
              <a:defRPr sz="1600"/>
            </a:lvl3pPr>
            <a:lvl4pPr lvl="3" rtl="0" algn="ctr">
              <a:spcBef>
                <a:spcPts val="0"/>
              </a:spcBef>
              <a:spcAft>
                <a:spcPts val="0"/>
              </a:spcAft>
              <a:buSzPts val="1600"/>
              <a:buNone/>
              <a:defRPr sz="1600"/>
            </a:lvl4pPr>
            <a:lvl5pPr lvl="4" rtl="0" algn="ctr">
              <a:spcBef>
                <a:spcPts val="0"/>
              </a:spcBef>
              <a:spcAft>
                <a:spcPts val="0"/>
              </a:spcAft>
              <a:buSzPts val="1600"/>
              <a:buNone/>
              <a:defRPr sz="1600"/>
            </a:lvl5pPr>
            <a:lvl6pPr lvl="5" rtl="0" algn="ctr">
              <a:spcBef>
                <a:spcPts val="0"/>
              </a:spcBef>
              <a:spcAft>
                <a:spcPts val="0"/>
              </a:spcAft>
              <a:buSzPts val="1600"/>
              <a:buNone/>
              <a:defRPr sz="1600"/>
            </a:lvl6pPr>
            <a:lvl7pPr lvl="6" rtl="0" algn="ctr">
              <a:spcBef>
                <a:spcPts val="0"/>
              </a:spcBef>
              <a:spcAft>
                <a:spcPts val="0"/>
              </a:spcAft>
              <a:buSzPts val="1600"/>
              <a:buNone/>
              <a:defRPr sz="1600"/>
            </a:lvl7pPr>
            <a:lvl8pPr lvl="7" rtl="0" algn="ctr">
              <a:spcBef>
                <a:spcPts val="0"/>
              </a:spcBef>
              <a:spcAft>
                <a:spcPts val="0"/>
              </a:spcAft>
              <a:buSzPts val="1600"/>
              <a:buNone/>
              <a:defRPr sz="1600"/>
            </a:lvl8pPr>
            <a:lvl9pPr lvl="8" rtl="0" algn="ctr">
              <a:spcBef>
                <a:spcPts val="0"/>
              </a:spcBef>
              <a:spcAft>
                <a:spcPts val="0"/>
              </a:spcAft>
              <a:buSzPts val="1600"/>
              <a:buNone/>
              <a:defRPr sz="1600"/>
            </a:lvl9pPr>
          </a:lstStyle>
          <a:p/>
        </p:txBody>
      </p:sp>
      <p:sp>
        <p:nvSpPr>
          <p:cNvPr id="107" name="Google Shape;107;p15"/>
          <p:cNvSpPr txBox="1"/>
          <p:nvPr>
            <p:ph idx="1" type="subTitle"/>
          </p:nvPr>
        </p:nvSpPr>
        <p:spPr>
          <a:xfrm>
            <a:off x="1551975" y="1688475"/>
            <a:ext cx="6040200" cy="14409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200"/>
              <a:buNone/>
              <a:defRPr sz="2500"/>
            </a:lvl1pPr>
            <a:lvl2pPr lvl="1" rtl="0" algn="ctr">
              <a:lnSpc>
                <a:spcPct val="100000"/>
              </a:lnSpc>
              <a:spcBef>
                <a:spcPts val="0"/>
              </a:spcBef>
              <a:spcAft>
                <a:spcPts val="0"/>
              </a:spcAft>
              <a:buSzPts val="1600"/>
              <a:buNone/>
              <a:defRPr sz="1600"/>
            </a:lvl2pPr>
            <a:lvl3pPr lvl="2" rtl="0" algn="ctr">
              <a:lnSpc>
                <a:spcPct val="100000"/>
              </a:lnSpc>
              <a:spcBef>
                <a:spcPts val="0"/>
              </a:spcBef>
              <a:spcAft>
                <a:spcPts val="0"/>
              </a:spcAft>
              <a:buSzPts val="1600"/>
              <a:buNone/>
              <a:defRPr sz="1600"/>
            </a:lvl3pPr>
            <a:lvl4pPr lvl="3" rtl="0" algn="ctr">
              <a:lnSpc>
                <a:spcPct val="100000"/>
              </a:lnSpc>
              <a:spcBef>
                <a:spcPts val="0"/>
              </a:spcBef>
              <a:spcAft>
                <a:spcPts val="0"/>
              </a:spcAft>
              <a:buSzPts val="1600"/>
              <a:buNone/>
              <a:defRPr sz="1600"/>
            </a:lvl4pPr>
            <a:lvl5pPr lvl="4" rtl="0" algn="ctr">
              <a:lnSpc>
                <a:spcPct val="100000"/>
              </a:lnSpc>
              <a:spcBef>
                <a:spcPts val="0"/>
              </a:spcBef>
              <a:spcAft>
                <a:spcPts val="0"/>
              </a:spcAft>
              <a:buSzPts val="1600"/>
              <a:buNone/>
              <a:defRPr sz="1600"/>
            </a:lvl5pPr>
            <a:lvl6pPr lvl="5" rtl="0" algn="ctr">
              <a:lnSpc>
                <a:spcPct val="100000"/>
              </a:lnSpc>
              <a:spcBef>
                <a:spcPts val="0"/>
              </a:spcBef>
              <a:spcAft>
                <a:spcPts val="0"/>
              </a:spcAft>
              <a:buSzPts val="1600"/>
              <a:buNone/>
              <a:defRPr sz="1600"/>
            </a:lvl6pPr>
            <a:lvl7pPr lvl="6" rtl="0" algn="ctr">
              <a:lnSpc>
                <a:spcPct val="100000"/>
              </a:lnSpc>
              <a:spcBef>
                <a:spcPts val="0"/>
              </a:spcBef>
              <a:spcAft>
                <a:spcPts val="0"/>
              </a:spcAft>
              <a:buSzPts val="1600"/>
              <a:buNone/>
              <a:defRPr sz="1600"/>
            </a:lvl7pPr>
            <a:lvl8pPr lvl="7" rtl="0" algn="ctr">
              <a:lnSpc>
                <a:spcPct val="100000"/>
              </a:lnSpc>
              <a:spcBef>
                <a:spcPts val="0"/>
              </a:spcBef>
              <a:spcAft>
                <a:spcPts val="0"/>
              </a:spcAft>
              <a:buSzPts val="1600"/>
              <a:buNone/>
              <a:defRPr sz="1600"/>
            </a:lvl8pPr>
            <a:lvl9pPr lvl="8" rtl="0" algn="ctr">
              <a:lnSpc>
                <a:spcPct val="100000"/>
              </a:lnSpc>
              <a:spcBef>
                <a:spcPts val="0"/>
              </a:spcBef>
              <a:spcAft>
                <a:spcPts val="0"/>
              </a:spcAft>
              <a:buSzPts val="1600"/>
              <a:buNone/>
              <a:defRPr sz="1600"/>
            </a:lvl9pPr>
          </a:lstStyle>
          <a:p/>
        </p:txBody>
      </p:sp>
      <p:sp>
        <p:nvSpPr>
          <p:cNvPr id="108" name="Google Shape;108;p15"/>
          <p:cNvSpPr/>
          <p:nvPr/>
        </p:nvSpPr>
        <p:spPr>
          <a:xfrm>
            <a:off x="7592175" y="4775700"/>
            <a:ext cx="1557000" cy="367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5"/>
          <p:cNvSpPr/>
          <p:nvPr/>
        </p:nvSpPr>
        <p:spPr>
          <a:xfrm>
            <a:off x="5300" y="541150"/>
            <a:ext cx="706800" cy="3564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of text 1">
  <p:cSld name="TITLE_ONLY_1">
    <p:spTree>
      <p:nvGrpSpPr>
        <p:cNvPr id="110" name="Shape 110"/>
        <p:cNvGrpSpPr/>
        <p:nvPr/>
      </p:nvGrpSpPr>
      <p:grpSpPr>
        <a:xfrm>
          <a:off x="0" y="0"/>
          <a:ext cx="0" cy="0"/>
          <a:chOff x="0" y="0"/>
          <a:chExt cx="0" cy="0"/>
        </a:xfrm>
      </p:grpSpPr>
      <p:sp>
        <p:nvSpPr>
          <p:cNvPr id="111" name="Google Shape;111;p16"/>
          <p:cNvSpPr/>
          <p:nvPr/>
        </p:nvSpPr>
        <p:spPr>
          <a:xfrm>
            <a:off x="4470525" y="3701400"/>
            <a:ext cx="4673400" cy="9408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6"/>
          <p:cNvSpPr/>
          <p:nvPr/>
        </p:nvSpPr>
        <p:spPr>
          <a:xfrm>
            <a:off x="5111875" y="0"/>
            <a:ext cx="4032000" cy="425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6"/>
          <p:cNvSpPr txBox="1"/>
          <p:nvPr>
            <p:ph type="title"/>
          </p:nvPr>
        </p:nvSpPr>
        <p:spPr>
          <a:xfrm>
            <a:off x="5462775" y="1331400"/>
            <a:ext cx="2320800" cy="1262400"/>
          </a:xfrm>
          <a:prstGeom prst="rect">
            <a:avLst/>
          </a:prstGeom>
        </p:spPr>
        <p:txBody>
          <a:bodyPr anchorCtr="0" anchor="b" bIns="91425" lIns="91425" spcFirstLastPara="1" rIns="91425" wrap="square" tIns="91425">
            <a:noAutofit/>
          </a:bodyPr>
          <a:lstStyle>
            <a:lvl1pPr lvl="0" rtl="0" algn="ctr">
              <a:lnSpc>
                <a:spcPct val="90000"/>
              </a:lnSpc>
              <a:spcBef>
                <a:spcPts val="0"/>
              </a:spcBef>
              <a:spcAft>
                <a:spcPts val="0"/>
              </a:spcAft>
              <a:buSzPts val="2600"/>
              <a:buNone/>
              <a:defRPr/>
            </a:lvl1pPr>
            <a:lvl2pPr lvl="1" rtl="0" algn="ctr">
              <a:spcBef>
                <a:spcPts val="0"/>
              </a:spcBef>
              <a:spcAft>
                <a:spcPts val="0"/>
              </a:spcAft>
              <a:buSzPts val="2600"/>
              <a:buNone/>
              <a:defRPr sz="2600"/>
            </a:lvl2pPr>
            <a:lvl3pPr lvl="2" rtl="0" algn="ctr">
              <a:spcBef>
                <a:spcPts val="0"/>
              </a:spcBef>
              <a:spcAft>
                <a:spcPts val="0"/>
              </a:spcAft>
              <a:buSzPts val="2600"/>
              <a:buNone/>
              <a:defRPr sz="2600"/>
            </a:lvl3pPr>
            <a:lvl4pPr lvl="3" rtl="0" algn="ctr">
              <a:spcBef>
                <a:spcPts val="0"/>
              </a:spcBef>
              <a:spcAft>
                <a:spcPts val="0"/>
              </a:spcAft>
              <a:buSzPts val="2600"/>
              <a:buNone/>
              <a:defRPr sz="2600"/>
            </a:lvl4pPr>
            <a:lvl5pPr lvl="4" rtl="0" algn="ctr">
              <a:spcBef>
                <a:spcPts val="0"/>
              </a:spcBef>
              <a:spcAft>
                <a:spcPts val="0"/>
              </a:spcAft>
              <a:buSzPts val="2600"/>
              <a:buNone/>
              <a:defRPr sz="2600"/>
            </a:lvl5pPr>
            <a:lvl6pPr lvl="5" rtl="0" algn="ctr">
              <a:spcBef>
                <a:spcPts val="0"/>
              </a:spcBef>
              <a:spcAft>
                <a:spcPts val="0"/>
              </a:spcAft>
              <a:buSzPts val="2600"/>
              <a:buNone/>
              <a:defRPr sz="2600"/>
            </a:lvl6pPr>
            <a:lvl7pPr lvl="6" rtl="0" algn="ctr">
              <a:spcBef>
                <a:spcPts val="0"/>
              </a:spcBef>
              <a:spcAft>
                <a:spcPts val="0"/>
              </a:spcAft>
              <a:buSzPts val="2600"/>
              <a:buNone/>
              <a:defRPr sz="2600"/>
            </a:lvl7pPr>
            <a:lvl8pPr lvl="7" rtl="0" algn="ctr">
              <a:spcBef>
                <a:spcPts val="0"/>
              </a:spcBef>
              <a:spcAft>
                <a:spcPts val="0"/>
              </a:spcAft>
              <a:buSzPts val="2600"/>
              <a:buNone/>
              <a:defRPr sz="2600"/>
            </a:lvl8pPr>
            <a:lvl9pPr lvl="8" rtl="0" algn="ctr">
              <a:spcBef>
                <a:spcPts val="0"/>
              </a:spcBef>
              <a:spcAft>
                <a:spcPts val="0"/>
              </a:spcAft>
              <a:buSzPts val="2600"/>
              <a:buNone/>
              <a:defRPr sz="2600"/>
            </a:lvl9pPr>
          </a:lstStyle>
          <a:p/>
        </p:txBody>
      </p:sp>
      <p:sp>
        <p:nvSpPr>
          <p:cNvPr id="114" name="Google Shape;114;p16"/>
          <p:cNvSpPr txBox="1"/>
          <p:nvPr>
            <p:ph idx="1" type="subTitle"/>
          </p:nvPr>
        </p:nvSpPr>
        <p:spPr>
          <a:xfrm>
            <a:off x="5449675" y="2549700"/>
            <a:ext cx="2346900" cy="12624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15" name="Google Shape;115;p16"/>
          <p:cNvSpPr/>
          <p:nvPr/>
        </p:nvSpPr>
        <p:spPr>
          <a:xfrm>
            <a:off x="0" y="0"/>
            <a:ext cx="713100" cy="7161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6"/>
          <p:cNvSpPr/>
          <p:nvPr/>
        </p:nvSpPr>
        <p:spPr>
          <a:xfrm>
            <a:off x="0" y="4786500"/>
            <a:ext cx="1491900" cy="3570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of text 2">
  <p:cSld name="TITLE_ONLY_1_1">
    <p:spTree>
      <p:nvGrpSpPr>
        <p:cNvPr id="117" name="Shape 117"/>
        <p:cNvGrpSpPr/>
        <p:nvPr/>
      </p:nvGrpSpPr>
      <p:grpSpPr>
        <a:xfrm>
          <a:off x="0" y="0"/>
          <a:ext cx="0" cy="0"/>
          <a:chOff x="0" y="0"/>
          <a:chExt cx="0" cy="0"/>
        </a:xfrm>
      </p:grpSpPr>
      <p:sp>
        <p:nvSpPr>
          <p:cNvPr id="118" name="Google Shape;118;p17"/>
          <p:cNvSpPr/>
          <p:nvPr/>
        </p:nvSpPr>
        <p:spPr>
          <a:xfrm flipH="1">
            <a:off x="0" y="3701400"/>
            <a:ext cx="4518600" cy="9408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7"/>
          <p:cNvSpPr/>
          <p:nvPr/>
        </p:nvSpPr>
        <p:spPr>
          <a:xfrm flipH="1">
            <a:off x="50" y="0"/>
            <a:ext cx="4032000" cy="425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7"/>
          <p:cNvSpPr/>
          <p:nvPr/>
        </p:nvSpPr>
        <p:spPr>
          <a:xfrm flipH="1">
            <a:off x="8430825" y="0"/>
            <a:ext cx="713100" cy="7161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7"/>
          <p:cNvSpPr/>
          <p:nvPr/>
        </p:nvSpPr>
        <p:spPr>
          <a:xfrm flipH="1">
            <a:off x="7652025" y="4786500"/>
            <a:ext cx="1491900" cy="3570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7"/>
          <p:cNvSpPr txBox="1"/>
          <p:nvPr>
            <p:ph type="title"/>
          </p:nvPr>
        </p:nvSpPr>
        <p:spPr>
          <a:xfrm>
            <a:off x="1312150" y="1331500"/>
            <a:ext cx="2417400" cy="1262400"/>
          </a:xfrm>
          <a:prstGeom prst="rect">
            <a:avLst/>
          </a:prstGeom>
        </p:spPr>
        <p:txBody>
          <a:bodyPr anchorCtr="0" anchor="b" bIns="91425" lIns="91425" spcFirstLastPara="1" rIns="91425" wrap="square" tIns="91425">
            <a:noAutofit/>
          </a:bodyPr>
          <a:lstStyle>
            <a:lvl1pPr lvl="0" rtl="0" algn="ctr">
              <a:lnSpc>
                <a:spcPct val="90000"/>
              </a:lnSpc>
              <a:spcBef>
                <a:spcPts val="0"/>
              </a:spcBef>
              <a:spcAft>
                <a:spcPts val="0"/>
              </a:spcAft>
              <a:buSzPts val="2600"/>
              <a:buNone/>
              <a:defRPr/>
            </a:lvl1pPr>
            <a:lvl2pPr lvl="1" rtl="0" algn="ctr">
              <a:spcBef>
                <a:spcPts val="0"/>
              </a:spcBef>
              <a:spcAft>
                <a:spcPts val="0"/>
              </a:spcAft>
              <a:buSzPts val="2600"/>
              <a:buNone/>
              <a:defRPr sz="2600"/>
            </a:lvl2pPr>
            <a:lvl3pPr lvl="2" rtl="0" algn="ctr">
              <a:spcBef>
                <a:spcPts val="0"/>
              </a:spcBef>
              <a:spcAft>
                <a:spcPts val="0"/>
              </a:spcAft>
              <a:buSzPts val="2600"/>
              <a:buNone/>
              <a:defRPr sz="2600"/>
            </a:lvl3pPr>
            <a:lvl4pPr lvl="3" rtl="0" algn="ctr">
              <a:spcBef>
                <a:spcPts val="0"/>
              </a:spcBef>
              <a:spcAft>
                <a:spcPts val="0"/>
              </a:spcAft>
              <a:buSzPts val="2600"/>
              <a:buNone/>
              <a:defRPr sz="2600"/>
            </a:lvl4pPr>
            <a:lvl5pPr lvl="4" rtl="0" algn="ctr">
              <a:spcBef>
                <a:spcPts val="0"/>
              </a:spcBef>
              <a:spcAft>
                <a:spcPts val="0"/>
              </a:spcAft>
              <a:buSzPts val="2600"/>
              <a:buNone/>
              <a:defRPr sz="2600"/>
            </a:lvl5pPr>
            <a:lvl6pPr lvl="5" rtl="0" algn="ctr">
              <a:spcBef>
                <a:spcPts val="0"/>
              </a:spcBef>
              <a:spcAft>
                <a:spcPts val="0"/>
              </a:spcAft>
              <a:buSzPts val="2600"/>
              <a:buNone/>
              <a:defRPr sz="2600"/>
            </a:lvl6pPr>
            <a:lvl7pPr lvl="6" rtl="0" algn="ctr">
              <a:spcBef>
                <a:spcPts val="0"/>
              </a:spcBef>
              <a:spcAft>
                <a:spcPts val="0"/>
              </a:spcAft>
              <a:buSzPts val="2600"/>
              <a:buNone/>
              <a:defRPr sz="2600"/>
            </a:lvl7pPr>
            <a:lvl8pPr lvl="7" rtl="0" algn="ctr">
              <a:spcBef>
                <a:spcPts val="0"/>
              </a:spcBef>
              <a:spcAft>
                <a:spcPts val="0"/>
              </a:spcAft>
              <a:buSzPts val="2600"/>
              <a:buNone/>
              <a:defRPr sz="2600"/>
            </a:lvl8pPr>
            <a:lvl9pPr lvl="8" rtl="0" algn="ctr">
              <a:spcBef>
                <a:spcPts val="0"/>
              </a:spcBef>
              <a:spcAft>
                <a:spcPts val="0"/>
              </a:spcAft>
              <a:buSzPts val="2600"/>
              <a:buNone/>
              <a:defRPr sz="2600"/>
            </a:lvl9pPr>
          </a:lstStyle>
          <a:p/>
        </p:txBody>
      </p:sp>
      <p:sp>
        <p:nvSpPr>
          <p:cNvPr id="123" name="Google Shape;123;p17"/>
          <p:cNvSpPr txBox="1"/>
          <p:nvPr>
            <p:ph idx="1" type="subTitle"/>
          </p:nvPr>
        </p:nvSpPr>
        <p:spPr>
          <a:xfrm>
            <a:off x="1332300" y="2549613"/>
            <a:ext cx="2376900" cy="12624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Two Columns">
  <p:cSld name="SECTION_TITLE_AND_DESCRIPTION_1_1_2">
    <p:spTree>
      <p:nvGrpSpPr>
        <p:cNvPr id="124" name="Shape 124"/>
        <p:cNvGrpSpPr/>
        <p:nvPr/>
      </p:nvGrpSpPr>
      <p:grpSpPr>
        <a:xfrm>
          <a:off x="0" y="0"/>
          <a:ext cx="0" cy="0"/>
          <a:chOff x="0" y="0"/>
          <a:chExt cx="0" cy="0"/>
        </a:xfrm>
      </p:grpSpPr>
      <p:sp>
        <p:nvSpPr>
          <p:cNvPr id="125" name="Google Shape;125;p18"/>
          <p:cNvSpPr/>
          <p:nvPr/>
        </p:nvSpPr>
        <p:spPr>
          <a:xfrm>
            <a:off x="712550" y="2307375"/>
            <a:ext cx="3141300" cy="2836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18"/>
          <p:cNvSpPr/>
          <p:nvPr/>
        </p:nvSpPr>
        <p:spPr>
          <a:xfrm>
            <a:off x="5289448" y="2307375"/>
            <a:ext cx="3141300" cy="2836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18"/>
          <p:cNvSpPr txBox="1"/>
          <p:nvPr>
            <p:ph type="title"/>
          </p:nvPr>
        </p:nvSpPr>
        <p:spPr>
          <a:xfrm>
            <a:off x="1082306" y="2838793"/>
            <a:ext cx="2400600" cy="4476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lt1"/>
              </a:buClr>
              <a:buSzPts val="1800"/>
              <a:buNone/>
              <a:defRPr sz="2800">
                <a:solidFill>
                  <a:schemeClr val="lt1"/>
                </a:solidFill>
              </a:defRPr>
            </a:lvl1pPr>
            <a:lvl2pPr lvl="1" rtl="0" algn="ctr">
              <a:spcBef>
                <a:spcPts val="0"/>
              </a:spcBef>
              <a:spcAft>
                <a:spcPts val="0"/>
              </a:spcAft>
              <a:buClr>
                <a:schemeClr val="lt1"/>
              </a:buClr>
              <a:buSzPts val="1800"/>
              <a:buNone/>
              <a:defRPr sz="1800">
                <a:solidFill>
                  <a:schemeClr val="lt1"/>
                </a:solidFill>
              </a:defRPr>
            </a:lvl2pPr>
            <a:lvl3pPr lvl="2" rtl="0" algn="ctr">
              <a:spcBef>
                <a:spcPts val="0"/>
              </a:spcBef>
              <a:spcAft>
                <a:spcPts val="0"/>
              </a:spcAft>
              <a:buClr>
                <a:schemeClr val="lt1"/>
              </a:buClr>
              <a:buSzPts val="1800"/>
              <a:buNone/>
              <a:defRPr sz="1800">
                <a:solidFill>
                  <a:schemeClr val="lt1"/>
                </a:solidFill>
              </a:defRPr>
            </a:lvl3pPr>
            <a:lvl4pPr lvl="3" rtl="0" algn="ctr">
              <a:spcBef>
                <a:spcPts val="0"/>
              </a:spcBef>
              <a:spcAft>
                <a:spcPts val="0"/>
              </a:spcAft>
              <a:buClr>
                <a:schemeClr val="lt1"/>
              </a:buClr>
              <a:buSzPts val="1800"/>
              <a:buNone/>
              <a:defRPr sz="1800">
                <a:solidFill>
                  <a:schemeClr val="lt1"/>
                </a:solidFill>
              </a:defRPr>
            </a:lvl4pPr>
            <a:lvl5pPr lvl="4" rtl="0" algn="ctr">
              <a:spcBef>
                <a:spcPts val="0"/>
              </a:spcBef>
              <a:spcAft>
                <a:spcPts val="0"/>
              </a:spcAft>
              <a:buClr>
                <a:schemeClr val="lt1"/>
              </a:buClr>
              <a:buSzPts val="1800"/>
              <a:buNone/>
              <a:defRPr sz="1800">
                <a:solidFill>
                  <a:schemeClr val="lt1"/>
                </a:solidFill>
              </a:defRPr>
            </a:lvl5pPr>
            <a:lvl6pPr lvl="5" rtl="0" algn="ctr">
              <a:spcBef>
                <a:spcPts val="0"/>
              </a:spcBef>
              <a:spcAft>
                <a:spcPts val="0"/>
              </a:spcAft>
              <a:buClr>
                <a:schemeClr val="lt1"/>
              </a:buClr>
              <a:buSzPts val="1800"/>
              <a:buNone/>
              <a:defRPr sz="1800">
                <a:solidFill>
                  <a:schemeClr val="lt1"/>
                </a:solidFill>
              </a:defRPr>
            </a:lvl6pPr>
            <a:lvl7pPr lvl="6" rtl="0" algn="ctr">
              <a:spcBef>
                <a:spcPts val="0"/>
              </a:spcBef>
              <a:spcAft>
                <a:spcPts val="0"/>
              </a:spcAft>
              <a:buClr>
                <a:schemeClr val="lt1"/>
              </a:buClr>
              <a:buSzPts val="1800"/>
              <a:buNone/>
              <a:defRPr sz="1800">
                <a:solidFill>
                  <a:schemeClr val="lt1"/>
                </a:solidFill>
              </a:defRPr>
            </a:lvl7pPr>
            <a:lvl8pPr lvl="7" rtl="0" algn="ctr">
              <a:spcBef>
                <a:spcPts val="0"/>
              </a:spcBef>
              <a:spcAft>
                <a:spcPts val="0"/>
              </a:spcAft>
              <a:buClr>
                <a:schemeClr val="lt1"/>
              </a:buClr>
              <a:buSzPts val="1800"/>
              <a:buNone/>
              <a:defRPr sz="1800">
                <a:solidFill>
                  <a:schemeClr val="lt1"/>
                </a:solidFill>
              </a:defRPr>
            </a:lvl8pPr>
            <a:lvl9pPr lvl="8" rtl="0" algn="ctr">
              <a:spcBef>
                <a:spcPts val="0"/>
              </a:spcBef>
              <a:spcAft>
                <a:spcPts val="0"/>
              </a:spcAft>
              <a:buClr>
                <a:schemeClr val="lt1"/>
              </a:buClr>
              <a:buSzPts val="1800"/>
              <a:buNone/>
              <a:defRPr sz="1800">
                <a:solidFill>
                  <a:schemeClr val="lt1"/>
                </a:solidFill>
              </a:defRPr>
            </a:lvl9pPr>
          </a:lstStyle>
          <a:p/>
        </p:txBody>
      </p:sp>
      <p:sp>
        <p:nvSpPr>
          <p:cNvPr id="128" name="Google Shape;128;p18"/>
          <p:cNvSpPr txBox="1"/>
          <p:nvPr>
            <p:ph idx="1" type="subTitle"/>
          </p:nvPr>
        </p:nvSpPr>
        <p:spPr>
          <a:xfrm>
            <a:off x="1082306" y="3333294"/>
            <a:ext cx="2400600" cy="9894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6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29" name="Google Shape;129;p18"/>
          <p:cNvSpPr txBox="1"/>
          <p:nvPr>
            <p:ph idx="2" type="title"/>
          </p:nvPr>
        </p:nvSpPr>
        <p:spPr>
          <a:xfrm>
            <a:off x="5653500" y="2838793"/>
            <a:ext cx="2400600" cy="4476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lt1"/>
              </a:buClr>
              <a:buSzPts val="1800"/>
              <a:buNone/>
              <a:defRPr sz="2800">
                <a:solidFill>
                  <a:schemeClr val="lt1"/>
                </a:solidFill>
              </a:defRPr>
            </a:lvl1pPr>
            <a:lvl2pPr lvl="1" rtl="0" algn="ctr">
              <a:spcBef>
                <a:spcPts val="0"/>
              </a:spcBef>
              <a:spcAft>
                <a:spcPts val="0"/>
              </a:spcAft>
              <a:buClr>
                <a:schemeClr val="lt1"/>
              </a:buClr>
              <a:buSzPts val="1800"/>
              <a:buNone/>
              <a:defRPr sz="1800">
                <a:solidFill>
                  <a:schemeClr val="lt1"/>
                </a:solidFill>
              </a:defRPr>
            </a:lvl2pPr>
            <a:lvl3pPr lvl="2" rtl="0" algn="ctr">
              <a:spcBef>
                <a:spcPts val="0"/>
              </a:spcBef>
              <a:spcAft>
                <a:spcPts val="0"/>
              </a:spcAft>
              <a:buClr>
                <a:schemeClr val="lt1"/>
              </a:buClr>
              <a:buSzPts val="1800"/>
              <a:buNone/>
              <a:defRPr sz="1800">
                <a:solidFill>
                  <a:schemeClr val="lt1"/>
                </a:solidFill>
              </a:defRPr>
            </a:lvl3pPr>
            <a:lvl4pPr lvl="3" rtl="0" algn="ctr">
              <a:spcBef>
                <a:spcPts val="0"/>
              </a:spcBef>
              <a:spcAft>
                <a:spcPts val="0"/>
              </a:spcAft>
              <a:buClr>
                <a:schemeClr val="lt1"/>
              </a:buClr>
              <a:buSzPts val="1800"/>
              <a:buNone/>
              <a:defRPr sz="1800">
                <a:solidFill>
                  <a:schemeClr val="lt1"/>
                </a:solidFill>
              </a:defRPr>
            </a:lvl4pPr>
            <a:lvl5pPr lvl="4" rtl="0" algn="ctr">
              <a:spcBef>
                <a:spcPts val="0"/>
              </a:spcBef>
              <a:spcAft>
                <a:spcPts val="0"/>
              </a:spcAft>
              <a:buClr>
                <a:schemeClr val="lt1"/>
              </a:buClr>
              <a:buSzPts val="1800"/>
              <a:buNone/>
              <a:defRPr sz="1800">
                <a:solidFill>
                  <a:schemeClr val="lt1"/>
                </a:solidFill>
              </a:defRPr>
            </a:lvl5pPr>
            <a:lvl6pPr lvl="5" rtl="0" algn="ctr">
              <a:spcBef>
                <a:spcPts val="0"/>
              </a:spcBef>
              <a:spcAft>
                <a:spcPts val="0"/>
              </a:spcAft>
              <a:buClr>
                <a:schemeClr val="lt1"/>
              </a:buClr>
              <a:buSzPts val="1800"/>
              <a:buNone/>
              <a:defRPr sz="1800">
                <a:solidFill>
                  <a:schemeClr val="lt1"/>
                </a:solidFill>
              </a:defRPr>
            </a:lvl6pPr>
            <a:lvl7pPr lvl="6" rtl="0" algn="ctr">
              <a:spcBef>
                <a:spcPts val="0"/>
              </a:spcBef>
              <a:spcAft>
                <a:spcPts val="0"/>
              </a:spcAft>
              <a:buClr>
                <a:schemeClr val="lt1"/>
              </a:buClr>
              <a:buSzPts val="1800"/>
              <a:buNone/>
              <a:defRPr sz="1800">
                <a:solidFill>
                  <a:schemeClr val="lt1"/>
                </a:solidFill>
              </a:defRPr>
            </a:lvl7pPr>
            <a:lvl8pPr lvl="7" rtl="0" algn="ctr">
              <a:spcBef>
                <a:spcPts val="0"/>
              </a:spcBef>
              <a:spcAft>
                <a:spcPts val="0"/>
              </a:spcAft>
              <a:buClr>
                <a:schemeClr val="lt1"/>
              </a:buClr>
              <a:buSzPts val="1800"/>
              <a:buNone/>
              <a:defRPr sz="1800">
                <a:solidFill>
                  <a:schemeClr val="lt1"/>
                </a:solidFill>
              </a:defRPr>
            </a:lvl8pPr>
            <a:lvl9pPr lvl="8" rtl="0" algn="ctr">
              <a:spcBef>
                <a:spcPts val="0"/>
              </a:spcBef>
              <a:spcAft>
                <a:spcPts val="0"/>
              </a:spcAft>
              <a:buClr>
                <a:schemeClr val="lt1"/>
              </a:buClr>
              <a:buSzPts val="1800"/>
              <a:buNone/>
              <a:defRPr sz="1800">
                <a:solidFill>
                  <a:schemeClr val="lt1"/>
                </a:solidFill>
              </a:defRPr>
            </a:lvl9pPr>
          </a:lstStyle>
          <a:p/>
        </p:txBody>
      </p:sp>
      <p:sp>
        <p:nvSpPr>
          <p:cNvPr id="130" name="Google Shape;130;p18"/>
          <p:cNvSpPr txBox="1"/>
          <p:nvPr>
            <p:ph idx="3" type="subTitle"/>
          </p:nvPr>
        </p:nvSpPr>
        <p:spPr>
          <a:xfrm>
            <a:off x="5653500" y="3333294"/>
            <a:ext cx="2400600" cy="9894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6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31" name="Google Shape;131;p18"/>
          <p:cNvSpPr txBox="1"/>
          <p:nvPr>
            <p:ph idx="4" type="title"/>
          </p:nvPr>
        </p:nvSpPr>
        <p:spPr>
          <a:xfrm>
            <a:off x="596975" y="655216"/>
            <a:ext cx="7950000" cy="4476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2600"/>
              <a:buNone/>
              <a:defRPr/>
            </a:lvl1pPr>
            <a:lvl2pPr lvl="1" rtl="0" algn="ctr">
              <a:spcBef>
                <a:spcPts val="0"/>
              </a:spcBef>
              <a:spcAft>
                <a:spcPts val="0"/>
              </a:spcAft>
              <a:buSzPts val="2600"/>
              <a:buNone/>
              <a:defRPr sz="2600"/>
            </a:lvl2pPr>
            <a:lvl3pPr lvl="2" rtl="0" algn="ctr">
              <a:spcBef>
                <a:spcPts val="0"/>
              </a:spcBef>
              <a:spcAft>
                <a:spcPts val="0"/>
              </a:spcAft>
              <a:buSzPts val="2600"/>
              <a:buNone/>
              <a:defRPr sz="2600"/>
            </a:lvl3pPr>
            <a:lvl4pPr lvl="3" rtl="0" algn="ctr">
              <a:spcBef>
                <a:spcPts val="0"/>
              </a:spcBef>
              <a:spcAft>
                <a:spcPts val="0"/>
              </a:spcAft>
              <a:buSzPts val="2600"/>
              <a:buNone/>
              <a:defRPr sz="2600"/>
            </a:lvl4pPr>
            <a:lvl5pPr lvl="4" rtl="0" algn="ctr">
              <a:spcBef>
                <a:spcPts val="0"/>
              </a:spcBef>
              <a:spcAft>
                <a:spcPts val="0"/>
              </a:spcAft>
              <a:buSzPts val="2600"/>
              <a:buNone/>
              <a:defRPr sz="2600"/>
            </a:lvl5pPr>
            <a:lvl6pPr lvl="5" rtl="0" algn="ctr">
              <a:spcBef>
                <a:spcPts val="0"/>
              </a:spcBef>
              <a:spcAft>
                <a:spcPts val="0"/>
              </a:spcAft>
              <a:buSzPts val="2600"/>
              <a:buNone/>
              <a:defRPr sz="2600"/>
            </a:lvl6pPr>
            <a:lvl7pPr lvl="6" rtl="0" algn="ctr">
              <a:spcBef>
                <a:spcPts val="0"/>
              </a:spcBef>
              <a:spcAft>
                <a:spcPts val="0"/>
              </a:spcAft>
              <a:buSzPts val="2600"/>
              <a:buNone/>
              <a:defRPr sz="2600"/>
            </a:lvl7pPr>
            <a:lvl8pPr lvl="7" rtl="0" algn="ctr">
              <a:spcBef>
                <a:spcPts val="0"/>
              </a:spcBef>
              <a:spcAft>
                <a:spcPts val="0"/>
              </a:spcAft>
              <a:buSzPts val="2600"/>
              <a:buNone/>
              <a:defRPr sz="2600"/>
            </a:lvl8pPr>
            <a:lvl9pPr lvl="8" rtl="0" algn="ctr">
              <a:spcBef>
                <a:spcPts val="0"/>
              </a:spcBef>
              <a:spcAft>
                <a:spcPts val="0"/>
              </a:spcAft>
              <a:buSzPts val="2600"/>
              <a:buNone/>
              <a:defRPr sz="2600"/>
            </a:lvl9pPr>
          </a:lstStyle>
          <a:p/>
        </p:txBody>
      </p:sp>
      <p:sp>
        <p:nvSpPr>
          <p:cNvPr id="132" name="Google Shape;132;p18"/>
          <p:cNvSpPr/>
          <p:nvPr/>
        </p:nvSpPr>
        <p:spPr>
          <a:xfrm>
            <a:off x="0" y="4772325"/>
            <a:ext cx="9144000" cy="3666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8"/>
          <p:cNvSpPr/>
          <p:nvPr/>
        </p:nvSpPr>
        <p:spPr>
          <a:xfrm flipH="1">
            <a:off x="8433163" y="0"/>
            <a:ext cx="707700" cy="3675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8"/>
          <p:cNvSpPr/>
          <p:nvPr/>
        </p:nvSpPr>
        <p:spPr>
          <a:xfrm flipH="1">
            <a:off x="3088" y="0"/>
            <a:ext cx="707700" cy="724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Four Columns ">
  <p:cSld name="SECTION_TITLE_AND_DESCRIPTION_1_1_3">
    <p:spTree>
      <p:nvGrpSpPr>
        <p:cNvPr id="135" name="Shape 135"/>
        <p:cNvGrpSpPr/>
        <p:nvPr/>
      </p:nvGrpSpPr>
      <p:grpSpPr>
        <a:xfrm>
          <a:off x="0" y="0"/>
          <a:ext cx="0" cy="0"/>
          <a:chOff x="0" y="0"/>
          <a:chExt cx="0" cy="0"/>
        </a:xfrm>
      </p:grpSpPr>
      <p:sp>
        <p:nvSpPr>
          <p:cNvPr id="136" name="Google Shape;136;p19"/>
          <p:cNvSpPr txBox="1"/>
          <p:nvPr>
            <p:ph type="title"/>
          </p:nvPr>
        </p:nvSpPr>
        <p:spPr>
          <a:xfrm>
            <a:off x="923550" y="2104063"/>
            <a:ext cx="2190900" cy="447600"/>
          </a:xfrm>
          <a:prstGeom prst="rect">
            <a:avLst/>
          </a:prstGeom>
        </p:spPr>
        <p:txBody>
          <a:bodyPr anchorCtr="0" anchor="b" bIns="91425" lIns="91425" spcFirstLastPara="1" rIns="91425" wrap="square" tIns="91425">
            <a:noAutofit/>
          </a:bodyPr>
          <a:lstStyle>
            <a:lvl1pPr lvl="0" rtl="0" algn="r">
              <a:spcBef>
                <a:spcPts val="0"/>
              </a:spcBef>
              <a:spcAft>
                <a:spcPts val="0"/>
              </a:spcAft>
              <a:buSzPts val="1800"/>
              <a:buNone/>
              <a:defRPr sz="2000">
                <a:solidFill>
                  <a:schemeClr val="dk2"/>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137" name="Google Shape;137;p19"/>
          <p:cNvSpPr txBox="1"/>
          <p:nvPr>
            <p:ph idx="1" type="subTitle"/>
          </p:nvPr>
        </p:nvSpPr>
        <p:spPr>
          <a:xfrm>
            <a:off x="923550" y="2475136"/>
            <a:ext cx="2190900" cy="5643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38" name="Google Shape;138;p19"/>
          <p:cNvSpPr txBox="1"/>
          <p:nvPr>
            <p:ph idx="2" type="title"/>
          </p:nvPr>
        </p:nvSpPr>
        <p:spPr>
          <a:xfrm>
            <a:off x="923550" y="3506341"/>
            <a:ext cx="2190900" cy="447600"/>
          </a:xfrm>
          <a:prstGeom prst="rect">
            <a:avLst/>
          </a:prstGeom>
        </p:spPr>
        <p:txBody>
          <a:bodyPr anchorCtr="0" anchor="b" bIns="91425" lIns="91425" spcFirstLastPara="1" rIns="91425" wrap="square" tIns="91425">
            <a:noAutofit/>
          </a:bodyPr>
          <a:lstStyle>
            <a:lvl1pPr lvl="0" rtl="0" algn="r">
              <a:spcBef>
                <a:spcPts val="0"/>
              </a:spcBef>
              <a:spcAft>
                <a:spcPts val="0"/>
              </a:spcAft>
              <a:buSzPts val="1800"/>
              <a:buNone/>
              <a:defRPr sz="2000">
                <a:solidFill>
                  <a:schemeClr val="dk2"/>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139" name="Google Shape;139;p19"/>
          <p:cNvSpPr txBox="1"/>
          <p:nvPr>
            <p:ph idx="3" type="subTitle"/>
          </p:nvPr>
        </p:nvSpPr>
        <p:spPr>
          <a:xfrm>
            <a:off x="923550" y="3877413"/>
            <a:ext cx="2190900" cy="5643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40" name="Google Shape;140;p19"/>
          <p:cNvSpPr txBox="1"/>
          <p:nvPr>
            <p:ph idx="4" type="title"/>
          </p:nvPr>
        </p:nvSpPr>
        <p:spPr>
          <a:xfrm>
            <a:off x="6029625" y="2104063"/>
            <a:ext cx="2190900" cy="447600"/>
          </a:xfrm>
          <a:prstGeom prst="rect">
            <a:avLst/>
          </a:prstGeom>
        </p:spPr>
        <p:txBody>
          <a:bodyPr anchorCtr="0" anchor="b" bIns="91425" lIns="91425" spcFirstLastPara="1" rIns="91425" wrap="square" tIns="91425">
            <a:noAutofit/>
          </a:bodyPr>
          <a:lstStyle>
            <a:lvl1pPr lvl="0" rtl="0">
              <a:spcBef>
                <a:spcPts val="0"/>
              </a:spcBef>
              <a:spcAft>
                <a:spcPts val="0"/>
              </a:spcAft>
              <a:buSzPts val="1800"/>
              <a:buNone/>
              <a:defRPr sz="2000">
                <a:solidFill>
                  <a:schemeClr val="dk2"/>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141" name="Google Shape;141;p19"/>
          <p:cNvSpPr txBox="1"/>
          <p:nvPr>
            <p:ph idx="5" type="subTitle"/>
          </p:nvPr>
        </p:nvSpPr>
        <p:spPr>
          <a:xfrm>
            <a:off x="6029625" y="2475137"/>
            <a:ext cx="2190900" cy="5643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42" name="Google Shape;142;p19"/>
          <p:cNvSpPr txBox="1"/>
          <p:nvPr>
            <p:ph idx="6" type="title"/>
          </p:nvPr>
        </p:nvSpPr>
        <p:spPr>
          <a:xfrm>
            <a:off x="6029625" y="3506343"/>
            <a:ext cx="2190900" cy="447600"/>
          </a:xfrm>
          <a:prstGeom prst="rect">
            <a:avLst/>
          </a:prstGeom>
        </p:spPr>
        <p:txBody>
          <a:bodyPr anchorCtr="0" anchor="b" bIns="91425" lIns="91425" spcFirstLastPara="1" rIns="91425" wrap="square" tIns="91425">
            <a:noAutofit/>
          </a:bodyPr>
          <a:lstStyle>
            <a:lvl1pPr lvl="0" rtl="0">
              <a:spcBef>
                <a:spcPts val="0"/>
              </a:spcBef>
              <a:spcAft>
                <a:spcPts val="0"/>
              </a:spcAft>
              <a:buSzPts val="1800"/>
              <a:buNone/>
              <a:defRPr sz="2000">
                <a:solidFill>
                  <a:schemeClr val="dk2"/>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143" name="Google Shape;143;p19"/>
          <p:cNvSpPr txBox="1"/>
          <p:nvPr>
            <p:ph idx="7" type="subTitle"/>
          </p:nvPr>
        </p:nvSpPr>
        <p:spPr>
          <a:xfrm>
            <a:off x="6029625" y="3877414"/>
            <a:ext cx="2190900" cy="5643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44" name="Google Shape;144;p19"/>
          <p:cNvSpPr txBox="1"/>
          <p:nvPr>
            <p:ph idx="8" type="title"/>
          </p:nvPr>
        </p:nvSpPr>
        <p:spPr>
          <a:xfrm>
            <a:off x="596975" y="655216"/>
            <a:ext cx="7950000" cy="4476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2600"/>
              <a:buNone/>
              <a:defRPr/>
            </a:lvl1pPr>
            <a:lvl2pPr lvl="1" rtl="0" algn="ctr">
              <a:spcBef>
                <a:spcPts val="0"/>
              </a:spcBef>
              <a:spcAft>
                <a:spcPts val="0"/>
              </a:spcAft>
              <a:buSzPts val="2600"/>
              <a:buNone/>
              <a:defRPr sz="2600"/>
            </a:lvl2pPr>
            <a:lvl3pPr lvl="2" rtl="0" algn="ctr">
              <a:spcBef>
                <a:spcPts val="0"/>
              </a:spcBef>
              <a:spcAft>
                <a:spcPts val="0"/>
              </a:spcAft>
              <a:buSzPts val="2600"/>
              <a:buNone/>
              <a:defRPr sz="2600"/>
            </a:lvl3pPr>
            <a:lvl4pPr lvl="3" rtl="0" algn="ctr">
              <a:spcBef>
                <a:spcPts val="0"/>
              </a:spcBef>
              <a:spcAft>
                <a:spcPts val="0"/>
              </a:spcAft>
              <a:buSzPts val="2600"/>
              <a:buNone/>
              <a:defRPr sz="2600"/>
            </a:lvl4pPr>
            <a:lvl5pPr lvl="4" rtl="0" algn="ctr">
              <a:spcBef>
                <a:spcPts val="0"/>
              </a:spcBef>
              <a:spcAft>
                <a:spcPts val="0"/>
              </a:spcAft>
              <a:buSzPts val="2600"/>
              <a:buNone/>
              <a:defRPr sz="2600"/>
            </a:lvl5pPr>
            <a:lvl6pPr lvl="5" rtl="0" algn="ctr">
              <a:spcBef>
                <a:spcPts val="0"/>
              </a:spcBef>
              <a:spcAft>
                <a:spcPts val="0"/>
              </a:spcAft>
              <a:buSzPts val="2600"/>
              <a:buNone/>
              <a:defRPr sz="2600"/>
            </a:lvl6pPr>
            <a:lvl7pPr lvl="6" rtl="0" algn="ctr">
              <a:spcBef>
                <a:spcPts val="0"/>
              </a:spcBef>
              <a:spcAft>
                <a:spcPts val="0"/>
              </a:spcAft>
              <a:buSzPts val="2600"/>
              <a:buNone/>
              <a:defRPr sz="2600"/>
            </a:lvl7pPr>
            <a:lvl8pPr lvl="7" rtl="0" algn="ctr">
              <a:spcBef>
                <a:spcPts val="0"/>
              </a:spcBef>
              <a:spcAft>
                <a:spcPts val="0"/>
              </a:spcAft>
              <a:buSzPts val="2600"/>
              <a:buNone/>
              <a:defRPr sz="2600"/>
            </a:lvl8pPr>
            <a:lvl9pPr lvl="8" rtl="0" algn="ctr">
              <a:spcBef>
                <a:spcPts val="0"/>
              </a:spcBef>
              <a:spcAft>
                <a:spcPts val="0"/>
              </a:spcAft>
              <a:buSzPts val="2600"/>
              <a:buNone/>
              <a:defRPr sz="2600"/>
            </a:lvl9pPr>
          </a:lstStyle>
          <a:p/>
        </p:txBody>
      </p:sp>
      <p:sp>
        <p:nvSpPr>
          <p:cNvPr id="145" name="Google Shape;145;p19"/>
          <p:cNvSpPr/>
          <p:nvPr/>
        </p:nvSpPr>
        <p:spPr>
          <a:xfrm>
            <a:off x="5575" y="-5125"/>
            <a:ext cx="707700" cy="1451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9"/>
          <p:cNvSpPr/>
          <p:nvPr/>
        </p:nvSpPr>
        <p:spPr>
          <a:xfrm>
            <a:off x="8435675" y="719350"/>
            <a:ext cx="707700" cy="1451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9"/>
          <p:cNvSpPr/>
          <p:nvPr/>
        </p:nvSpPr>
        <p:spPr>
          <a:xfrm>
            <a:off x="5575" y="4783500"/>
            <a:ext cx="707700" cy="3600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ly Title 1">
  <p:cSld name="SECTION_TITLE_AND_DESCRIPTION_1_1_4">
    <p:spTree>
      <p:nvGrpSpPr>
        <p:cNvPr id="148" name="Shape 148"/>
        <p:cNvGrpSpPr/>
        <p:nvPr/>
      </p:nvGrpSpPr>
      <p:grpSpPr>
        <a:xfrm>
          <a:off x="0" y="0"/>
          <a:ext cx="0" cy="0"/>
          <a:chOff x="0" y="0"/>
          <a:chExt cx="0" cy="0"/>
        </a:xfrm>
      </p:grpSpPr>
      <p:sp>
        <p:nvSpPr>
          <p:cNvPr id="149" name="Google Shape;149;p20"/>
          <p:cNvSpPr/>
          <p:nvPr/>
        </p:nvSpPr>
        <p:spPr>
          <a:xfrm>
            <a:off x="0" y="4776850"/>
            <a:ext cx="9144000" cy="3621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20"/>
          <p:cNvSpPr txBox="1"/>
          <p:nvPr>
            <p:ph type="title"/>
          </p:nvPr>
        </p:nvSpPr>
        <p:spPr>
          <a:xfrm>
            <a:off x="596975" y="655216"/>
            <a:ext cx="7950000" cy="4476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2600"/>
              <a:buNone/>
              <a:defRPr/>
            </a:lvl1pPr>
            <a:lvl2pPr lvl="1" rtl="0" algn="ctr">
              <a:spcBef>
                <a:spcPts val="0"/>
              </a:spcBef>
              <a:spcAft>
                <a:spcPts val="0"/>
              </a:spcAft>
              <a:buSzPts val="2600"/>
              <a:buNone/>
              <a:defRPr sz="2600"/>
            </a:lvl2pPr>
            <a:lvl3pPr lvl="2" rtl="0" algn="ctr">
              <a:spcBef>
                <a:spcPts val="0"/>
              </a:spcBef>
              <a:spcAft>
                <a:spcPts val="0"/>
              </a:spcAft>
              <a:buSzPts val="2600"/>
              <a:buNone/>
              <a:defRPr sz="2600"/>
            </a:lvl3pPr>
            <a:lvl4pPr lvl="3" rtl="0" algn="ctr">
              <a:spcBef>
                <a:spcPts val="0"/>
              </a:spcBef>
              <a:spcAft>
                <a:spcPts val="0"/>
              </a:spcAft>
              <a:buSzPts val="2600"/>
              <a:buNone/>
              <a:defRPr sz="2600"/>
            </a:lvl4pPr>
            <a:lvl5pPr lvl="4" rtl="0" algn="ctr">
              <a:spcBef>
                <a:spcPts val="0"/>
              </a:spcBef>
              <a:spcAft>
                <a:spcPts val="0"/>
              </a:spcAft>
              <a:buSzPts val="2600"/>
              <a:buNone/>
              <a:defRPr sz="2600"/>
            </a:lvl5pPr>
            <a:lvl6pPr lvl="5" rtl="0" algn="ctr">
              <a:spcBef>
                <a:spcPts val="0"/>
              </a:spcBef>
              <a:spcAft>
                <a:spcPts val="0"/>
              </a:spcAft>
              <a:buSzPts val="2600"/>
              <a:buNone/>
              <a:defRPr sz="2600"/>
            </a:lvl6pPr>
            <a:lvl7pPr lvl="6" rtl="0" algn="ctr">
              <a:spcBef>
                <a:spcPts val="0"/>
              </a:spcBef>
              <a:spcAft>
                <a:spcPts val="0"/>
              </a:spcAft>
              <a:buSzPts val="2600"/>
              <a:buNone/>
              <a:defRPr sz="2600"/>
            </a:lvl7pPr>
            <a:lvl8pPr lvl="7" rtl="0" algn="ctr">
              <a:spcBef>
                <a:spcPts val="0"/>
              </a:spcBef>
              <a:spcAft>
                <a:spcPts val="0"/>
              </a:spcAft>
              <a:buSzPts val="2600"/>
              <a:buNone/>
              <a:defRPr sz="2600"/>
            </a:lvl8pPr>
            <a:lvl9pPr lvl="8" rtl="0" algn="ctr">
              <a:spcBef>
                <a:spcPts val="0"/>
              </a:spcBef>
              <a:spcAft>
                <a:spcPts val="0"/>
              </a:spcAft>
              <a:buSzPts val="2600"/>
              <a:buNone/>
              <a:defRPr sz="26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p:nvPr/>
        </p:nvSpPr>
        <p:spPr>
          <a:xfrm>
            <a:off x="4573925" y="350"/>
            <a:ext cx="45702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3"/>
          <p:cNvSpPr txBox="1"/>
          <p:nvPr>
            <p:ph type="title"/>
          </p:nvPr>
        </p:nvSpPr>
        <p:spPr>
          <a:xfrm>
            <a:off x="4836250" y="2931900"/>
            <a:ext cx="4035300" cy="662100"/>
          </a:xfrm>
          <a:prstGeom prst="rect">
            <a:avLst/>
          </a:prstGeom>
        </p:spPr>
        <p:txBody>
          <a:bodyPr anchorCtr="0" anchor="ctr" bIns="91425" lIns="91425" spcFirstLastPara="1" rIns="91425" wrap="square" tIns="91425">
            <a:noAutofit/>
          </a:bodyPr>
          <a:lstStyle>
            <a:lvl1pPr lvl="0" algn="ctr">
              <a:lnSpc>
                <a:spcPct val="80000"/>
              </a:lnSpc>
              <a:spcBef>
                <a:spcPts val="0"/>
              </a:spcBef>
              <a:spcAft>
                <a:spcPts val="0"/>
              </a:spcAft>
              <a:buClr>
                <a:schemeClr val="lt1"/>
              </a:buClr>
              <a:buSzPts val="3200"/>
              <a:buNone/>
              <a:defRPr sz="4300">
                <a:solidFill>
                  <a:schemeClr val="lt1"/>
                </a:solidFill>
              </a:defRPr>
            </a:lvl1pPr>
            <a:lvl2pPr lvl="1" algn="ctr">
              <a:lnSpc>
                <a:spcPct val="80000"/>
              </a:lnSpc>
              <a:spcBef>
                <a:spcPts val="0"/>
              </a:spcBef>
              <a:spcAft>
                <a:spcPts val="0"/>
              </a:spcAft>
              <a:buSzPts val="3600"/>
              <a:buNone/>
              <a:defRPr sz="3600"/>
            </a:lvl2pPr>
            <a:lvl3pPr lvl="2" algn="ctr">
              <a:lnSpc>
                <a:spcPct val="80000"/>
              </a:lnSpc>
              <a:spcBef>
                <a:spcPts val="0"/>
              </a:spcBef>
              <a:spcAft>
                <a:spcPts val="0"/>
              </a:spcAft>
              <a:buSzPts val="3600"/>
              <a:buNone/>
              <a:defRPr sz="3600"/>
            </a:lvl3pPr>
            <a:lvl4pPr lvl="3" algn="ctr">
              <a:lnSpc>
                <a:spcPct val="80000"/>
              </a:lnSpc>
              <a:spcBef>
                <a:spcPts val="0"/>
              </a:spcBef>
              <a:spcAft>
                <a:spcPts val="0"/>
              </a:spcAft>
              <a:buSzPts val="3600"/>
              <a:buNone/>
              <a:defRPr sz="3600"/>
            </a:lvl4pPr>
            <a:lvl5pPr lvl="4" algn="ctr">
              <a:lnSpc>
                <a:spcPct val="80000"/>
              </a:lnSpc>
              <a:spcBef>
                <a:spcPts val="0"/>
              </a:spcBef>
              <a:spcAft>
                <a:spcPts val="0"/>
              </a:spcAft>
              <a:buSzPts val="3600"/>
              <a:buNone/>
              <a:defRPr sz="3600"/>
            </a:lvl5pPr>
            <a:lvl6pPr lvl="5" algn="ctr">
              <a:lnSpc>
                <a:spcPct val="80000"/>
              </a:lnSpc>
              <a:spcBef>
                <a:spcPts val="0"/>
              </a:spcBef>
              <a:spcAft>
                <a:spcPts val="0"/>
              </a:spcAft>
              <a:buSzPts val="3600"/>
              <a:buNone/>
              <a:defRPr sz="3600"/>
            </a:lvl6pPr>
            <a:lvl7pPr lvl="6" algn="ctr">
              <a:lnSpc>
                <a:spcPct val="80000"/>
              </a:lnSpc>
              <a:spcBef>
                <a:spcPts val="0"/>
              </a:spcBef>
              <a:spcAft>
                <a:spcPts val="0"/>
              </a:spcAft>
              <a:buSzPts val="3600"/>
              <a:buNone/>
              <a:defRPr sz="3600"/>
            </a:lvl7pPr>
            <a:lvl8pPr lvl="7" algn="ctr">
              <a:lnSpc>
                <a:spcPct val="80000"/>
              </a:lnSpc>
              <a:spcBef>
                <a:spcPts val="0"/>
              </a:spcBef>
              <a:spcAft>
                <a:spcPts val="0"/>
              </a:spcAft>
              <a:buSzPts val="3600"/>
              <a:buNone/>
              <a:defRPr sz="3600"/>
            </a:lvl8pPr>
            <a:lvl9pPr lvl="8" algn="ctr">
              <a:lnSpc>
                <a:spcPct val="80000"/>
              </a:lnSpc>
              <a:spcBef>
                <a:spcPts val="0"/>
              </a:spcBef>
              <a:spcAft>
                <a:spcPts val="0"/>
              </a:spcAft>
              <a:buSzPts val="3600"/>
              <a:buNone/>
              <a:defRPr sz="3600"/>
            </a:lvl9pPr>
          </a:lstStyle>
          <a:p/>
        </p:txBody>
      </p:sp>
      <p:sp>
        <p:nvSpPr>
          <p:cNvPr id="20" name="Google Shape;20;p3"/>
          <p:cNvSpPr txBox="1"/>
          <p:nvPr>
            <p:ph hasCustomPrompt="1" idx="2" type="title"/>
          </p:nvPr>
        </p:nvSpPr>
        <p:spPr>
          <a:xfrm>
            <a:off x="5786125" y="956698"/>
            <a:ext cx="2135400" cy="19752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3600"/>
              <a:buNone/>
              <a:defRPr sz="12000"/>
            </a:lvl1pPr>
            <a:lvl2pPr lvl="1" rtl="0" algn="ctr">
              <a:spcBef>
                <a:spcPts val="0"/>
              </a:spcBef>
              <a:spcAft>
                <a:spcPts val="0"/>
              </a:spcAft>
              <a:buSzPts val="4800"/>
              <a:buNone/>
              <a:defRPr sz="4800"/>
            </a:lvl2pPr>
            <a:lvl3pPr lvl="2" rtl="0" algn="ctr">
              <a:spcBef>
                <a:spcPts val="0"/>
              </a:spcBef>
              <a:spcAft>
                <a:spcPts val="0"/>
              </a:spcAft>
              <a:buSzPts val="4800"/>
              <a:buNone/>
              <a:defRPr sz="4800"/>
            </a:lvl3pPr>
            <a:lvl4pPr lvl="3" rtl="0" algn="ctr">
              <a:spcBef>
                <a:spcPts val="0"/>
              </a:spcBef>
              <a:spcAft>
                <a:spcPts val="0"/>
              </a:spcAft>
              <a:buSzPts val="4800"/>
              <a:buNone/>
              <a:defRPr sz="4800"/>
            </a:lvl4pPr>
            <a:lvl5pPr lvl="4" rtl="0" algn="ctr">
              <a:spcBef>
                <a:spcPts val="0"/>
              </a:spcBef>
              <a:spcAft>
                <a:spcPts val="0"/>
              </a:spcAft>
              <a:buSzPts val="4800"/>
              <a:buNone/>
              <a:defRPr sz="4800"/>
            </a:lvl5pPr>
            <a:lvl6pPr lvl="5" rtl="0" algn="ctr">
              <a:spcBef>
                <a:spcPts val="0"/>
              </a:spcBef>
              <a:spcAft>
                <a:spcPts val="0"/>
              </a:spcAft>
              <a:buSzPts val="4800"/>
              <a:buNone/>
              <a:defRPr sz="4800"/>
            </a:lvl6pPr>
            <a:lvl7pPr lvl="6" rtl="0" algn="ctr">
              <a:spcBef>
                <a:spcPts val="0"/>
              </a:spcBef>
              <a:spcAft>
                <a:spcPts val="0"/>
              </a:spcAft>
              <a:buSzPts val="4800"/>
              <a:buNone/>
              <a:defRPr sz="4800"/>
            </a:lvl7pPr>
            <a:lvl8pPr lvl="7" rtl="0" algn="ctr">
              <a:spcBef>
                <a:spcPts val="0"/>
              </a:spcBef>
              <a:spcAft>
                <a:spcPts val="0"/>
              </a:spcAft>
              <a:buSzPts val="4800"/>
              <a:buNone/>
              <a:defRPr sz="4800"/>
            </a:lvl8pPr>
            <a:lvl9pPr lvl="8" rtl="0" algn="ctr">
              <a:spcBef>
                <a:spcPts val="0"/>
              </a:spcBef>
              <a:spcAft>
                <a:spcPts val="0"/>
              </a:spcAft>
              <a:buSzPts val="4800"/>
              <a:buNone/>
              <a:defRPr sz="4800"/>
            </a:lvl9pPr>
          </a:lstStyle>
          <a:p>
            <a:r>
              <a:t>xx%</a:t>
            </a:r>
          </a:p>
        </p:txBody>
      </p:sp>
      <p:sp>
        <p:nvSpPr>
          <p:cNvPr id="21" name="Google Shape;21;p3"/>
          <p:cNvSpPr txBox="1"/>
          <p:nvPr>
            <p:ph idx="1" type="subTitle"/>
          </p:nvPr>
        </p:nvSpPr>
        <p:spPr>
          <a:xfrm>
            <a:off x="5277425" y="3594000"/>
            <a:ext cx="3152700" cy="5928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800"/>
              <a:buNone/>
              <a:defRPr sz="1800"/>
            </a:lvl2pPr>
            <a:lvl3pPr lvl="2" rtl="0" algn="ctr">
              <a:lnSpc>
                <a:spcPct val="100000"/>
              </a:lnSpc>
              <a:spcBef>
                <a:spcPts val="0"/>
              </a:spcBef>
              <a:spcAft>
                <a:spcPts val="0"/>
              </a:spcAft>
              <a:buSzPts val="1800"/>
              <a:buNone/>
              <a:defRPr sz="1800"/>
            </a:lvl3pPr>
            <a:lvl4pPr lvl="3" rtl="0" algn="ctr">
              <a:lnSpc>
                <a:spcPct val="100000"/>
              </a:lnSpc>
              <a:spcBef>
                <a:spcPts val="0"/>
              </a:spcBef>
              <a:spcAft>
                <a:spcPts val="0"/>
              </a:spcAft>
              <a:buSzPts val="1800"/>
              <a:buNone/>
              <a:defRPr sz="1800"/>
            </a:lvl4pPr>
            <a:lvl5pPr lvl="4" rtl="0" algn="ctr">
              <a:lnSpc>
                <a:spcPct val="100000"/>
              </a:lnSpc>
              <a:spcBef>
                <a:spcPts val="0"/>
              </a:spcBef>
              <a:spcAft>
                <a:spcPts val="0"/>
              </a:spcAft>
              <a:buSzPts val="1800"/>
              <a:buNone/>
              <a:defRPr sz="1800"/>
            </a:lvl5pPr>
            <a:lvl6pPr lvl="5" rtl="0" algn="ctr">
              <a:lnSpc>
                <a:spcPct val="100000"/>
              </a:lnSpc>
              <a:spcBef>
                <a:spcPts val="0"/>
              </a:spcBef>
              <a:spcAft>
                <a:spcPts val="0"/>
              </a:spcAft>
              <a:buSzPts val="1800"/>
              <a:buNone/>
              <a:defRPr sz="1800"/>
            </a:lvl6pPr>
            <a:lvl7pPr lvl="6" rtl="0" algn="ctr">
              <a:lnSpc>
                <a:spcPct val="100000"/>
              </a:lnSpc>
              <a:spcBef>
                <a:spcPts val="0"/>
              </a:spcBef>
              <a:spcAft>
                <a:spcPts val="0"/>
              </a:spcAft>
              <a:buSzPts val="1800"/>
              <a:buNone/>
              <a:defRPr sz="1800"/>
            </a:lvl7pPr>
            <a:lvl8pPr lvl="7" rtl="0" algn="ctr">
              <a:lnSpc>
                <a:spcPct val="100000"/>
              </a:lnSpc>
              <a:spcBef>
                <a:spcPts val="0"/>
              </a:spcBef>
              <a:spcAft>
                <a:spcPts val="0"/>
              </a:spcAft>
              <a:buSzPts val="1800"/>
              <a:buNone/>
              <a:defRPr sz="1800"/>
            </a:lvl8pPr>
            <a:lvl9pPr lvl="8" rtl="0" algn="ctr">
              <a:lnSpc>
                <a:spcPct val="100000"/>
              </a:lnSpc>
              <a:spcBef>
                <a:spcPts val="0"/>
              </a:spcBef>
              <a:spcAft>
                <a:spcPts val="0"/>
              </a:spcAft>
              <a:buSzPts val="1800"/>
              <a:buNone/>
              <a:defRPr sz="1800"/>
            </a:lvl9pPr>
          </a:lstStyle>
          <a:p/>
        </p:txBody>
      </p:sp>
      <p:sp>
        <p:nvSpPr>
          <p:cNvPr id="22" name="Google Shape;22;p3"/>
          <p:cNvSpPr/>
          <p:nvPr/>
        </p:nvSpPr>
        <p:spPr>
          <a:xfrm>
            <a:off x="-10850" y="-5125"/>
            <a:ext cx="724200" cy="724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a:off x="6853800" y="4776850"/>
            <a:ext cx="2300400" cy="3630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a:off x="-10850" y="4776850"/>
            <a:ext cx="724200" cy="363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ly Title 2">
  <p:cSld name="SECTION_TITLE_AND_DESCRIPTION_1_1_4_2">
    <p:spTree>
      <p:nvGrpSpPr>
        <p:cNvPr id="151" name="Shape 151"/>
        <p:cNvGrpSpPr/>
        <p:nvPr/>
      </p:nvGrpSpPr>
      <p:grpSpPr>
        <a:xfrm>
          <a:off x="0" y="0"/>
          <a:ext cx="0" cy="0"/>
          <a:chOff x="0" y="0"/>
          <a:chExt cx="0" cy="0"/>
        </a:xfrm>
      </p:grpSpPr>
      <p:sp>
        <p:nvSpPr>
          <p:cNvPr id="152" name="Google Shape;152;p21"/>
          <p:cNvSpPr/>
          <p:nvPr/>
        </p:nvSpPr>
        <p:spPr>
          <a:xfrm>
            <a:off x="0" y="719350"/>
            <a:ext cx="713100" cy="4419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21"/>
          <p:cNvSpPr/>
          <p:nvPr/>
        </p:nvSpPr>
        <p:spPr>
          <a:xfrm>
            <a:off x="8430775" y="2571750"/>
            <a:ext cx="713100" cy="25671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21"/>
          <p:cNvSpPr/>
          <p:nvPr/>
        </p:nvSpPr>
        <p:spPr>
          <a:xfrm>
            <a:off x="8430775" y="-1600"/>
            <a:ext cx="713100" cy="7209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21"/>
          <p:cNvSpPr txBox="1"/>
          <p:nvPr>
            <p:ph type="title"/>
          </p:nvPr>
        </p:nvSpPr>
        <p:spPr>
          <a:xfrm>
            <a:off x="596975" y="655216"/>
            <a:ext cx="7950000" cy="4476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2600"/>
              <a:buNone/>
              <a:defRPr/>
            </a:lvl1pPr>
            <a:lvl2pPr lvl="1" rtl="0" algn="ctr">
              <a:spcBef>
                <a:spcPts val="0"/>
              </a:spcBef>
              <a:spcAft>
                <a:spcPts val="0"/>
              </a:spcAft>
              <a:buSzPts val="2600"/>
              <a:buNone/>
              <a:defRPr sz="2600"/>
            </a:lvl2pPr>
            <a:lvl3pPr lvl="2" rtl="0" algn="ctr">
              <a:spcBef>
                <a:spcPts val="0"/>
              </a:spcBef>
              <a:spcAft>
                <a:spcPts val="0"/>
              </a:spcAft>
              <a:buSzPts val="2600"/>
              <a:buNone/>
              <a:defRPr sz="2600"/>
            </a:lvl3pPr>
            <a:lvl4pPr lvl="3" rtl="0" algn="ctr">
              <a:spcBef>
                <a:spcPts val="0"/>
              </a:spcBef>
              <a:spcAft>
                <a:spcPts val="0"/>
              </a:spcAft>
              <a:buSzPts val="2600"/>
              <a:buNone/>
              <a:defRPr sz="2600"/>
            </a:lvl4pPr>
            <a:lvl5pPr lvl="4" rtl="0" algn="ctr">
              <a:spcBef>
                <a:spcPts val="0"/>
              </a:spcBef>
              <a:spcAft>
                <a:spcPts val="0"/>
              </a:spcAft>
              <a:buSzPts val="2600"/>
              <a:buNone/>
              <a:defRPr sz="2600"/>
            </a:lvl5pPr>
            <a:lvl6pPr lvl="5" rtl="0" algn="ctr">
              <a:spcBef>
                <a:spcPts val="0"/>
              </a:spcBef>
              <a:spcAft>
                <a:spcPts val="0"/>
              </a:spcAft>
              <a:buSzPts val="2600"/>
              <a:buNone/>
              <a:defRPr sz="2600"/>
            </a:lvl6pPr>
            <a:lvl7pPr lvl="6" rtl="0" algn="ctr">
              <a:spcBef>
                <a:spcPts val="0"/>
              </a:spcBef>
              <a:spcAft>
                <a:spcPts val="0"/>
              </a:spcAft>
              <a:buSzPts val="2600"/>
              <a:buNone/>
              <a:defRPr sz="2600"/>
            </a:lvl7pPr>
            <a:lvl8pPr lvl="7" rtl="0" algn="ctr">
              <a:spcBef>
                <a:spcPts val="0"/>
              </a:spcBef>
              <a:spcAft>
                <a:spcPts val="0"/>
              </a:spcAft>
              <a:buSzPts val="2600"/>
              <a:buNone/>
              <a:defRPr sz="2600"/>
            </a:lvl8pPr>
            <a:lvl9pPr lvl="8" rtl="0" algn="ctr">
              <a:spcBef>
                <a:spcPts val="0"/>
              </a:spcBef>
              <a:spcAft>
                <a:spcPts val="0"/>
              </a:spcAft>
              <a:buSzPts val="2600"/>
              <a:buNone/>
              <a:defRPr sz="2600"/>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Six Columns">
  <p:cSld name="SECTION_TITLE_AND_DESCRIPTION_1_2">
    <p:spTree>
      <p:nvGrpSpPr>
        <p:cNvPr id="156" name="Shape 156"/>
        <p:cNvGrpSpPr/>
        <p:nvPr/>
      </p:nvGrpSpPr>
      <p:grpSpPr>
        <a:xfrm>
          <a:off x="0" y="0"/>
          <a:ext cx="0" cy="0"/>
          <a:chOff x="0" y="0"/>
          <a:chExt cx="0" cy="0"/>
        </a:xfrm>
      </p:grpSpPr>
      <p:sp>
        <p:nvSpPr>
          <p:cNvPr id="157" name="Google Shape;157;p22"/>
          <p:cNvSpPr/>
          <p:nvPr/>
        </p:nvSpPr>
        <p:spPr>
          <a:xfrm>
            <a:off x="5300" y="2162570"/>
            <a:ext cx="9133500" cy="447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22"/>
          <p:cNvSpPr/>
          <p:nvPr/>
        </p:nvSpPr>
        <p:spPr>
          <a:xfrm>
            <a:off x="5300" y="3502195"/>
            <a:ext cx="9133500" cy="4476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22"/>
          <p:cNvSpPr/>
          <p:nvPr/>
        </p:nvSpPr>
        <p:spPr>
          <a:xfrm>
            <a:off x="5300" y="0"/>
            <a:ext cx="9133500" cy="17547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22"/>
          <p:cNvSpPr txBox="1"/>
          <p:nvPr>
            <p:ph type="title"/>
          </p:nvPr>
        </p:nvSpPr>
        <p:spPr>
          <a:xfrm>
            <a:off x="986300" y="2162570"/>
            <a:ext cx="2055300" cy="447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800"/>
              <a:buNone/>
              <a:defRPr sz="1800">
                <a:solidFill>
                  <a:schemeClr val="lt1"/>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161" name="Google Shape;161;p22"/>
          <p:cNvSpPr txBox="1"/>
          <p:nvPr>
            <p:ph idx="1" type="subTitle"/>
          </p:nvPr>
        </p:nvSpPr>
        <p:spPr>
          <a:xfrm>
            <a:off x="813650" y="2609843"/>
            <a:ext cx="2400600" cy="6240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62" name="Google Shape;162;p22"/>
          <p:cNvSpPr txBox="1"/>
          <p:nvPr>
            <p:ph idx="2" type="title"/>
          </p:nvPr>
        </p:nvSpPr>
        <p:spPr>
          <a:xfrm>
            <a:off x="3544350" y="2162570"/>
            <a:ext cx="2055300" cy="447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800"/>
              <a:buNone/>
              <a:defRPr sz="1800">
                <a:solidFill>
                  <a:schemeClr val="lt1"/>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163" name="Google Shape;163;p22"/>
          <p:cNvSpPr txBox="1"/>
          <p:nvPr>
            <p:ph idx="3" type="subTitle"/>
          </p:nvPr>
        </p:nvSpPr>
        <p:spPr>
          <a:xfrm>
            <a:off x="3371700" y="2609843"/>
            <a:ext cx="2400600" cy="6240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64" name="Google Shape;164;p22"/>
          <p:cNvSpPr txBox="1"/>
          <p:nvPr>
            <p:ph idx="4" type="title"/>
          </p:nvPr>
        </p:nvSpPr>
        <p:spPr>
          <a:xfrm>
            <a:off x="6102400" y="2162570"/>
            <a:ext cx="2055300" cy="447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800"/>
              <a:buNone/>
              <a:defRPr sz="1800">
                <a:solidFill>
                  <a:schemeClr val="lt1"/>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165" name="Google Shape;165;p22"/>
          <p:cNvSpPr txBox="1"/>
          <p:nvPr>
            <p:ph idx="5" type="subTitle"/>
          </p:nvPr>
        </p:nvSpPr>
        <p:spPr>
          <a:xfrm>
            <a:off x="5929750" y="2609843"/>
            <a:ext cx="2400600" cy="6240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66" name="Google Shape;166;p22"/>
          <p:cNvSpPr txBox="1"/>
          <p:nvPr>
            <p:ph idx="6" type="title"/>
          </p:nvPr>
        </p:nvSpPr>
        <p:spPr>
          <a:xfrm>
            <a:off x="986300" y="3502195"/>
            <a:ext cx="2055300" cy="447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800"/>
              <a:buNone/>
              <a:defRPr sz="1800">
                <a:solidFill>
                  <a:schemeClr val="lt1"/>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167" name="Google Shape;167;p22"/>
          <p:cNvSpPr txBox="1"/>
          <p:nvPr>
            <p:ph idx="7" type="subTitle"/>
          </p:nvPr>
        </p:nvSpPr>
        <p:spPr>
          <a:xfrm>
            <a:off x="813650" y="3949481"/>
            <a:ext cx="2400600" cy="6240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68" name="Google Shape;168;p22"/>
          <p:cNvSpPr txBox="1"/>
          <p:nvPr>
            <p:ph idx="8" type="title"/>
          </p:nvPr>
        </p:nvSpPr>
        <p:spPr>
          <a:xfrm>
            <a:off x="3544350" y="3502195"/>
            <a:ext cx="2055300" cy="447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800"/>
              <a:buNone/>
              <a:defRPr sz="1800">
                <a:solidFill>
                  <a:schemeClr val="lt1"/>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169" name="Google Shape;169;p22"/>
          <p:cNvSpPr txBox="1"/>
          <p:nvPr>
            <p:ph idx="9" type="subTitle"/>
          </p:nvPr>
        </p:nvSpPr>
        <p:spPr>
          <a:xfrm>
            <a:off x="3371700" y="3949481"/>
            <a:ext cx="2400600" cy="6240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70" name="Google Shape;170;p22"/>
          <p:cNvSpPr txBox="1"/>
          <p:nvPr>
            <p:ph idx="13" type="title"/>
          </p:nvPr>
        </p:nvSpPr>
        <p:spPr>
          <a:xfrm>
            <a:off x="6102400" y="3502195"/>
            <a:ext cx="2055300" cy="447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800"/>
              <a:buNone/>
              <a:defRPr sz="1800">
                <a:solidFill>
                  <a:schemeClr val="lt1"/>
                </a:solidFill>
              </a:defRPr>
            </a:lvl1pPr>
            <a:lvl2pPr lvl="1" rtl="0" algn="ctr">
              <a:spcBef>
                <a:spcPts val="0"/>
              </a:spcBef>
              <a:spcAft>
                <a:spcPts val="0"/>
              </a:spcAft>
              <a:buSzPts val="1800"/>
              <a:buNone/>
              <a:defRPr sz="1800"/>
            </a:lvl2pPr>
            <a:lvl3pPr lvl="2" rtl="0" algn="ctr">
              <a:spcBef>
                <a:spcPts val="0"/>
              </a:spcBef>
              <a:spcAft>
                <a:spcPts val="0"/>
              </a:spcAft>
              <a:buSzPts val="1800"/>
              <a:buNone/>
              <a:defRPr sz="1800"/>
            </a:lvl3pPr>
            <a:lvl4pPr lvl="3" rtl="0" algn="ctr">
              <a:spcBef>
                <a:spcPts val="0"/>
              </a:spcBef>
              <a:spcAft>
                <a:spcPts val="0"/>
              </a:spcAft>
              <a:buSzPts val="1800"/>
              <a:buNone/>
              <a:defRPr sz="1800"/>
            </a:lvl4pPr>
            <a:lvl5pPr lvl="4" rtl="0" algn="ctr">
              <a:spcBef>
                <a:spcPts val="0"/>
              </a:spcBef>
              <a:spcAft>
                <a:spcPts val="0"/>
              </a:spcAft>
              <a:buSzPts val="1800"/>
              <a:buNone/>
              <a:defRPr sz="1800"/>
            </a:lvl5pPr>
            <a:lvl6pPr lvl="5" rtl="0" algn="ctr">
              <a:spcBef>
                <a:spcPts val="0"/>
              </a:spcBef>
              <a:spcAft>
                <a:spcPts val="0"/>
              </a:spcAft>
              <a:buSzPts val="1800"/>
              <a:buNone/>
              <a:defRPr sz="1800"/>
            </a:lvl6pPr>
            <a:lvl7pPr lvl="6" rtl="0" algn="ctr">
              <a:spcBef>
                <a:spcPts val="0"/>
              </a:spcBef>
              <a:spcAft>
                <a:spcPts val="0"/>
              </a:spcAft>
              <a:buSzPts val="1800"/>
              <a:buNone/>
              <a:defRPr sz="1800"/>
            </a:lvl7pPr>
            <a:lvl8pPr lvl="7" rtl="0" algn="ctr">
              <a:spcBef>
                <a:spcPts val="0"/>
              </a:spcBef>
              <a:spcAft>
                <a:spcPts val="0"/>
              </a:spcAft>
              <a:buSzPts val="1800"/>
              <a:buNone/>
              <a:defRPr sz="1800"/>
            </a:lvl8pPr>
            <a:lvl9pPr lvl="8" rtl="0" algn="ctr">
              <a:spcBef>
                <a:spcPts val="0"/>
              </a:spcBef>
              <a:spcAft>
                <a:spcPts val="0"/>
              </a:spcAft>
              <a:buSzPts val="1800"/>
              <a:buNone/>
              <a:defRPr sz="1800"/>
            </a:lvl9pPr>
          </a:lstStyle>
          <a:p/>
        </p:txBody>
      </p:sp>
      <p:sp>
        <p:nvSpPr>
          <p:cNvPr id="171" name="Google Shape;171;p22"/>
          <p:cNvSpPr txBox="1"/>
          <p:nvPr>
            <p:ph idx="14" type="subTitle"/>
          </p:nvPr>
        </p:nvSpPr>
        <p:spPr>
          <a:xfrm>
            <a:off x="5929750" y="3949481"/>
            <a:ext cx="2400600" cy="6240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72" name="Google Shape;172;p22"/>
          <p:cNvSpPr txBox="1"/>
          <p:nvPr>
            <p:ph idx="15" type="title"/>
          </p:nvPr>
        </p:nvSpPr>
        <p:spPr>
          <a:xfrm>
            <a:off x="596975" y="655216"/>
            <a:ext cx="7950000" cy="4476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2600"/>
              <a:buNone/>
              <a:defRPr/>
            </a:lvl1pPr>
            <a:lvl2pPr lvl="1" rtl="0" algn="ctr">
              <a:spcBef>
                <a:spcPts val="0"/>
              </a:spcBef>
              <a:spcAft>
                <a:spcPts val="0"/>
              </a:spcAft>
              <a:buSzPts val="2600"/>
              <a:buNone/>
              <a:defRPr sz="2600"/>
            </a:lvl2pPr>
            <a:lvl3pPr lvl="2" rtl="0" algn="ctr">
              <a:spcBef>
                <a:spcPts val="0"/>
              </a:spcBef>
              <a:spcAft>
                <a:spcPts val="0"/>
              </a:spcAft>
              <a:buSzPts val="2600"/>
              <a:buNone/>
              <a:defRPr sz="2600"/>
            </a:lvl3pPr>
            <a:lvl4pPr lvl="3" rtl="0" algn="ctr">
              <a:spcBef>
                <a:spcPts val="0"/>
              </a:spcBef>
              <a:spcAft>
                <a:spcPts val="0"/>
              </a:spcAft>
              <a:buSzPts val="2600"/>
              <a:buNone/>
              <a:defRPr sz="2600"/>
            </a:lvl4pPr>
            <a:lvl5pPr lvl="4" rtl="0" algn="ctr">
              <a:spcBef>
                <a:spcPts val="0"/>
              </a:spcBef>
              <a:spcAft>
                <a:spcPts val="0"/>
              </a:spcAft>
              <a:buSzPts val="2600"/>
              <a:buNone/>
              <a:defRPr sz="2600"/>
            </a:lvl5pPr>
            <a:lvl6pPr lvl="5" rtl="0" algn="ctr">
              <a:spcBef>
                <a:spcPts val="0"/>
              </a:spcBef>
              <a:spcAft>
                <a:spcPts val="0"/>
              </a:spcAft>
              <a:buSzPts val="2600"/>
              <a:buNone/>
              <a:defRPr sz="2600"/>
            </a:lvl6pPr>
            <a:lvl7pPr lvl="6" rtl="0" algn="ctr">
              <a:spcBef>
                <a:spcPts val="0"/>
              </a:spcBef>
              <a:spcAft>
                <a:spcPts val="0"/>
              </a:spcAft>
              <a:buSzPts val="2600"/>
              <a:buNone/>
              <a:defRPr sz="2600"/>
            </a:lvl7pPr>
            <a:lvl8pPr lvl="7" rtl="0" algn="ctr">
              <a:spcBef>
                <a:spcPts val="0"/>
              </a:spcBef>
              <a:spcAft>
                <a:spcPts val="0"/>
              </a:spcAft>
              <a:buSzPts val="2600"/>
              <a:buNone/>
              <a:defRPr sz="2600"/>
            </a:lvl8pPr>
            <a:lvl9pPr lvl="8" rtl="0" algn="ctr">
              <a:spcBef>
                <a:spcPts val="0"/>
              </a:spcBef>
              <a:spcAft>
                <a:spcPts val="0"/>
              </a:spcAft>
              <a:buSzPts val="2600"/>
              <a:buNone/>
              <a:defRPr sz="2600"/>
            </a:lvl9pPr>
          </a:lstStyle>
          <a:p/>
        </p:txBody>
      </p:sp>
      <p:sp>
        <p:nvSpPr>
          <p:cNvPr id="173" name="Google Shape;173;p22"/>
          <p:cNvSpPr/>
          <p:nvPr/>
        </p:nvSpPr>
        <p:spPr>
          <a:xfrm>
            <a:off x="7926175" y="0"/>
            <a:ext cx="1217700" cy="3627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2"/>
          <p:cNvSpPr/>
          <p:nvPr/>
        </p:nvSpPr>
        <p:spPr>
          <a:xfrm>
            <a:off x="0" y="1028700"/>
            <a:ext cx="713100" cy="3627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 credits">
  <p:cSld name="TITLE_1">
    <p:spTree>
      <p:nvGrpSpPr>
        <p:cNvPr id="175" name="Shape 175"/>
        <p:cNvGrpSpPr/>
        <p:nvPr/>
      </p:nvGrpSpPr>
      <p:grpSpPr>
        <a:xfrm>
          <a:off x="0" y="0"/>
          <a:ext cx="0" cy="0"/>
          <a:chOff x="0" y="0"/>
          <a:chExt cx="0" cy="0"/>
        </a:xfrm>
      </p:grpSpPr>
      <p:sp>
        <p:nvSpPr>
          <p:cNvPr id="176" name="Google Shape;176;p23"/>
          <p:cNvSpPr/>
          <p:nvPr/>
        </p:nvSpPr>
        <p:spPr>
          <a:xfrm>
            <a:off x="0" y="0"/>
            <a:ext cx="3887400" cy="51435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23"/>
          <p:cNvSpPr txBox="1"/>
          <p:nvPr>
            <p:ph type="ctrTitle"/>
          </p:nvPr>
        </p:nvSpPr>
        <p:spPr>
          <a:xfrm>
            <a:off x="592425" y="594400"/>
            <a:ext cx="2691300" cy="1393800"/>
          </a:xfrm>
          <a:prstGeom prst="rect">
            <a:avLst/>
          </a:prstGeom>
        </p:spPr>
        <p:txBody>
          <a:bodyPr anchorCtr="0" anchor="ctr" bIns="91425" lIns="91425" spcFirstLastPara="1" rIns="91425" wrap="square" tIns="91425">
            <a:noAutofit/>
          </a:bodyPr>
          <a:lstStyle>
            <a:lvl1pPr lvl="0" rtl="0" algn="ctr">
              <a:lnSpc>
                <a:spcPct val="80000"/>
              </a:lnSpc>
              <a:spcBef>
                <a:spcPts val="0"/>
              </a:spcBef>
              <a:spcAft>
                <a:spcPts val="0"/>
              </a:spcAft>
              <a:buSzPts val="5200"/>
              <a:buFont typeface="Work Sans ExtraBold"/>
              <a:buNone/>
              <a:defRPr sz="5000"/>
            </a:lvl1pPr>
            <a:lvl2pPr lvl="1" rtl="0">
              <a:lnSpc>
                <a:spcPct val="90000"/>
              </a:lnSpc>
              <a:spcBef>
                <a:spcPts val="0"/>
              </a:spcBef>
              <a:spcAft>
                <a:spcPts val="0"/>
              </a:spcAft>
              <a:buSzPts val="5200"/>
              <a:buNone/>
              <a:defRPr sz="5200"/>
            </a:lvl2pPr>
            <a:lvl3pPr lvl="2" rtl="0">
              <a:lnSpc>
                <a:spcPct val="90000"/>
              </a:lnSpc>
              <a:spcBef>
                <a:spcPts val="0"/>
              </a:spcBef>
              <a:spcAft>
                <a:spcPts val="0"/>
              </a:spcAft>
              <a:buSzPts val="5200"/>
              <a:buNone/>
              <a:defRPr sz="5200"/>
            </a:lvl3pPr>
            <a:lvl4pPr lvl="3" rtl="0">
              <a:lnSpc>
                <a:spcPct val="90000"/>
              </a:lnSpc>
              <a:spcBef>
                <a:spcPts val="0"/>
              </a:spcBef>
              <a:spcAft>
                <a:spcPts val="0"/>
              </a:spcAft>
              <a:buSzPts val="5200"/>
              <a:buNone/>
              <a:defRPr sz="5200"/>
            </a:lvl4pPr>
            <a:lvl5pPr lvl="4" rtl="0">
              <a:lnSpc>
                <a:spcPct val="90000"/>
              </a:lnSpc>
              <a:spcBef>
                <a:spcPts val="0"/>
              </a:spcBef>
              <a:spcAft>
                <a:spcPts val="0"/>
              </a:spcAft>
              <a:buSzPts val="5200"/>
              <a:buNone/>
              <a:defRPr sz="5200"/>
            </a:lvl5pPr>
            <a:lvl6pPr lvl="5" rtl="0">
              <a:lnSpc>
                <a:spcPct val="90000"/>
              </a:lnSpc>
              <a:spcBef>
                <a:spcPts val="0"/>
              </a:spcBef>
              <a:spcAft>
                <a:spcPts val="0"/>
              </a:spcAft>
              <a:buSzPts val="5200"/>
              <a:buNone/>
              <a:defRPr sz="5200"/>
            </a:lvl6pPr>
            <a:lvl7pPr lvl="6" rtl="0">
              <a:lnSpc>
                <a:spcPct val="90000"/>
              </a:lnSpc>
              <a:spcBef>
                <a:spcPts val="0"/>
              </a:spcBef>
              <a:spcAft>
                <a:spcPts val="0"/>
              </a:spcAft>
              <a:buSzPts val="5200"/>
              <a:buNone/>
              <a:defRPr sz="5200"/>
            </a:lvl7pPr>
            <a:lvl8pPr lvl="7" rtl="0">
              <a:lnSpc>
                <a:spcPct val="90000"/>
              </a:lnSpc>
              <a:spcBef>
                <a:spcPts val="0"/>
              </a:spcBef>
              <a:spcAft>
                <a:spcPts val="0"/>
              </a:spcAft>
              <a:buSzPts val="5200"/>
              <a:buNone/>
              <a:defRPr sz="5200"/>
            </a:lvl8pPr>
            <a:lvl9pPr lvl="8" rtl="0">
              <a:lnSpc>
                <a:spcPct val="90000"/>
              </a:lnSpc>
              <a:spcBef>
                <a:spcPts val="0"/>
              </a:spcBef>
              <a:spcAft>
                <a:spcPts val="0"/>
              </a:spcAft>
              <a:buSzPts val="5200"/>
              <a:buNone/>
              <a:defRPr sz="5200"/>
            </a:lvl9pPr>
          </a:lstStyle>
          <a:p/>
        </p:txBody>
      </p:sp>
      <p:sp>
        <p:nvSpPr>
          <p:cNvPr id="178" name="Google Shape;178;p23"/>
          <p:cNvSpPr txBox="1"/>
          <p:nvPr>
            <p:ph idx="1" type="subTitle"/>
          </p:nvPr>
        </p:nvSpPr>
        <p:spPr>
          <a:xfrm>
            <a:off x="592423" y="1908225"/>
            <a:ext cx="2691300" cy="10212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a:lvl1pPr>
            <a:lvl2pPr lvl="1" rtl="0">
              <a:lnSpc>
                <a:spcPct val="100000"/>
              </a:lnSpc>
              <a:spcBef>
                <a:spcPts val="0"/>
              </a:spcBef>
              <a:spcAft>
                <a:spcPts val="0"/>
              </a:spcAft>
              <a:buSzPts val="1800"/>
              <a:buNone/>
              <a:defRPr sz="1800"/>
            </a:lvl2pPr>
            <a:lvl3pPr lvl="2" rtl="0">
              <a:lnSpc>
                <a:spcPct val="100000"/>
              </a:lnSpc>
              <a:spcBef>
                <a:spcPts val="0"/>
              </a:spcBef>
              <a:spcAft>
                <a:spcPts val="0"/>
              </a:spcAft>
              <a:buSzPts val="1800"/>
              <a:buNone/>
              <a:defRPr sz="1800"/>
            </a:lvl3pPr>
            <a:lvl4pPr lvl="3" rtl="0">
              <a:lnSpc>
                <a:spcPct val="100000"/>
              </a:lnSpc>
              <a:spcBef>
                <a:spcPts val="0"/>
              </a:spcBef>
              <a:spcAft>
                <a:spcPts val="0"/>
              </a:spcAft>
              <a:buSzPts val="1800"/>
              <a:buNone/>
              <a:defRPr sz="1800"/>
            </a:lvl4pPr>
            <a:lvl5pPr lvl="4" rtl="0">
              <a:lnSpc>
                <a:spcPct val="100000"/>
              </a:lnSpc>
              <a:spcBef>
                <a:spcPts val="0"/>
              </a:spcBef>
              <a:spcAft>
                <a:spcPts val="0"/>
              </a:spcAft>
              <a:buSzPts val="1800"/>
              <a:buNone/>
              <a:defRPr sz="1800"/>
            </a:lvl5pPr>
            <a:lvl6pPr lvl="5" rtl="0">
              <a:lnSpc>
                <a:spcPct val="100000"/>
              </a:lnSpc>
              <a:spcBef>
                <a:spcPts val="0"/>
              </a:spcBef>
              <a:spcAft>
                <a:spcPts val="0"/>
              </a:spcAft>
              <a:buSzPts val="1800"/>
              <a:buNone/>
              <a:defRPr sz="1800"/>
            </a:lvl6pPr>
            <a:lvl7pPr lvl="6" rtl="0">
              <a:lnSpc>
                <a:spcPct val="100000"/>
              </a:lnSpc>
              <a:spcBef>
                <a:spcPts val="0"/>
              </a:spcBef>
              <a:spcAft>
                <a:spcPts val="0"/>
              </a:spcAft>
              <a:buSzPts val="1800"/>
              <a:buNone/>
              <a:defRPr sz="1800"/>
            </a:lvl7pPr>
            <a:lvl8pPr lvl="7" rtl="0">
              <a:lnSpc>
                <a:spcPct val="100000"/>
              </a:lnSpc>
              <a:spcBef>
                <a:spcPts val="0"/>
              </a:spcBef>
              <a:spcAft>
                <a:spcPts val="0"/>
              </a:spcAft>
              <a:buSzPts val="1800"/>
              <a:buNone/>
              <a:defRPr sz="1800"/>
            </a:lvl8pPr>
            <a:lvl9pPr lvl="8" rtl="0">
              <a:lnSpc>
                <a:spcPct val="100000"/>
              </a:lnSpc>
              <a:spcBef>
                <a:spcPts val="0"/>
              </a:spcBef>
              <a:spcAft>
                <a:spcPts val="0"/>
              </a:spcAft>
              <a:buSzPts val="1800"/>
              <a:buNone/>
              <a:defRPr sz="1800"/>
            </a:lvl9pPr>
          </a:lstStyle>
          <a:p/>
        </p:txBody>
      </p:sp>
      <p:sp>
        <p:nvSpPr>
          <p:cNvPr id="179" name="Google Shape;179;p23"/>
          <p:cNvSpPr txBox="1"/>
          <p:nvPr/>
        </p:nvSpPr>
        <p:spPr>
          <a:xfrm>
            <a:off x="602175" y="3532850"/>
            <a:ext cx="2691300" cy="667200"/>
          </a:xfrm>
          <a:prstGeom prst="rect">
            <a:avLst/>
          </a:prstGeom>
          <a:noFill/>
          <a:ln>
            <a:noFill/>
          </a:ln>
        </p:spPr>
        <p:txBody>
          <a:bodyPr anchorCtr="0" anchor="t" bIns="91425" lIns="91425" spcFirstLastPara="1" rIns="91425" wrap="square" tIns="91425">
            <a:noAutofit/>
          </a:bodyPr>
          <a:lstStyle/>
          <a:p>
            <a:pPr indent="0" lvl="0" marL="0" rtl="0" algn="ctr">
              <a:spcBef>
                <a:spcPts val="300"/>
              </a:spcBef>
              <a:spcAft>
                <a:spcPts val="0"/>
              </a:spcAft>
              <a:buNone/>
            </a:pPr>
            <a:r>
              <a:rPr lang="en" sz="900">
                <a:solidFill>
                  <a:schemeClr val="dk1"/>
                </a:solidFill>
                <a:latin typeface="Montserrat"/>
                <a:ea typeface="Montserrat"/>
                <a:cs typeface="Montserrat"/>
                <a:sym typeface="Montserrat"/>
              </a:rPr>
              <a:t>CREDITS: This presentation template was created by </a:t>
            </a:r>
            <a:r>
              <a:rPr b="1" lang="en" sz="900">
                <a:solidFill>
                  <a:schemeClr val="dk1"/>
                </a:solidFill>
                <a:uFill>
                  <a:noFill/>
                </a:uFill>
                <a:latin typeface="Montserrat"/>
                <a:ea typeface="Montserrat"/>
                <a:cs typeface="Montserrat"/>
                <a:sym typeface="Montserrat"/>
                <a:hlinkClick r:id="rId2">
                  <a:extLst>
                    <a:ext uri="{A12FA001-AC4F-418D-AE19-62706E023703}">
                      <ahyp:hlinkClr val="tx"/>
                    </a:ext>
                  </a:extLst>
                </a:hlinkClick>
              </a:rPr>
              <a:t>Slidesgo</a:t>
            </a:r>
            <a:r>
              <a:rPr lang="en" sz="900">
                <a:solidFill>
                  <a:schemeClr val="dk1"/>
                </a:solidFill>
                <a:latin typeface="Montserrat"/>
                <a:ea typeface="Montserrat"/>
                <a:cs typeface="Montserrat"/>
                <a:sym typeface="Montserrat"/>
              </a:rPr>
              <a:t>, including icons by </a:t>
            </a:r>
            <a:r>
              <a:rPr b="1" lang="en" sz="900">
                <a:solidFill>
                  <a:schemeClr val="dk1"/>
                </a:solidFill>
                <a:uFill>
                  <a:noFill/>
                </a:uFill>
                <a:latin typeface="Montserrat"/>
                <a:ea typeface="Montserrat"/>
                <a:cs typeface="Montserrat"/>
                <a:sym typeface="Montserrat"/>
                <a:hlinkClick r:id="rId3">
                  <a:extLst>
                    <a:ext uri="{A12FA001-AC4F-418D-AE19-62706E023703}">
                      <ahyp:hlinkClr val="tx"/>
                    </a:ext>
                  </a:extLst>
                </a:hlinkClick>
              </a:rPr>
              <a:t>Flaticon</a:t>
            </a:r>
            <a:r>
              <a:rPr lang="en" sz="900">
                <a:solidFill>
                  <a:schemeClr val="dk1"/>
                </a:solidFill>
                <a:latin typeface="Montserrat"/>
                <a:ea typeface="Montserrat"/>
                <a:cs typeface="Montserrat"/>
                <a:sym typeface="Montserrat"/>
              </a:rPr>
              <a:t>, infographics &amp; images by </a:t>
            </a:r>
            <a:r>
              <a:rPr b="1" lang="en" sz="900">
                <a:solidFill>
                  <a:schemeClr val="dk1"/>
                </a:solidFill>
                <a:uFill>
                  <a:noFill/>
                </a:uFill>
                <a:latin typeface="Montserrat"/>
                <a:ea typeface="Montserrat"/>
                <a:cs typeface="Montserrat"/>
                <a:sym typeface="Montserrat"/>
                <a:hlinkClick r:id="rId4">
                  <a:extLst>
                    <a:ext uri="{A12FA001-AC4F-418D-AE19-62706E023703}">
                      <ahyp:hlinkClr val="tx"/>
                    </a:ext>
                  </a:extLst>
                </a:hlinkClick>
              </a:rPr>
              <a:t>Freepik</a:t>
            </a:r>
            <a:r>
              <a:rPr lang="en" sz="900">
                <a:solidFill>
                  <a:schemeClr val="dk1"/>
                </a:solidFill>
                <a:latin typeface="Montserrat"/>
                <a:ea typeface="Montserrat"/>
                <a:cs typeface="Montserrat"/>
                <a:sym typeface="Montserrat"/>
              </a:rPr>
              <a:t> and illustrations by </a:t>
            </a:r>
            <a:r>
              <a:rPr b="1" lang="en" sz="900">
                <a:solidFill>
                  <a:schemeClr val="dk1"/>
                </a:solidFill>
                <a:uFill>
                  <a:noFill/>
                </a:uFill>
                <a:latin typeface="Montserrat"/>
                <a:ea typeface="Montserrat"/>
                <a:cs typeface="Montserrat"/>
                <a:sym typeface="Montserrat"/>
                <a:hlinkClick r:id="rId5">
                  <a:extLst>
                    <a:ext uri="{A12FA001-AC4F-418D-AE19-62706E023703}">
                      <ahyp:hlinkClr val="tx"/>
                    </a:ext>
                  </a:extLst>
                </a:hlinkClick>
              </a:rPr>
              <a:t>Stories</a:t>
            </a:r>
            <a:endParaRPr sz="900">
              <a:solidFill>
                <a:schemeClr val="dk1"/>
              </a:solidFill>
              <a:latin typeface="Montserrat"/>
              <a:ea typeface="Montserrat"/>
              <a:cs typeface="Montserrat"/>
              <a:sym typeface="Montserrat"/>
            </a:endParaRPr>
          </a:p>
          <a:p>
            <a:pPr indent="0" lvl="0" marL="0" rtl="0" algn="ctr">
              <a:lnSpc>
                <a:spcPct val="100000"/>
              </a:lnSpc>
              <a:spcBef>
                <a:spcPts val="300"/>
              </a:spcBef>
              <a:spcAft>
                <a:spcPts val="0"/>
              </a:spcAft>
              <a:buNone/>
            </a:pPr>
            <a:r>
              <a:rPr lang="en" sz="850">
                <a:solidFill>
                  <a:schemeClr val="dk1"/>
                </a:solidFill>
                <a:latin typeface="Montserrat"/>
                <a:ea typeface="Montserrat"/>
                <a:cs typeface="Montserrat"/>
                <a:sym typeface="Montserrat"/>
              </a:rPr>
              <a:t>. </a:t>
            </a:r>
            <a:endParaRPr sz="850">
              <a:solidFill>
                <a:schemeClr val="dk1"/>
              </a:solidFill>
              <a:latin typeface="Montserrat"/>
              <a:ea typeface="Montserrat"/>
              <a:cs typeface="Montserrat"/>
              <a:sym typeface="Montserrat"/>
            </a:endParaRPr>
          </a:p>
          <a:p>
            <a:pPr indent="0" lvl="0" marL="0" rtl="0" algn="ctr">
              <a:lnSpc>
                <a:spcPct val="115000"/>
              </a:lnSpc>
              <a:spcBef>
                <a:spcPts val="300"/>
              </a:spcBef>
              <a:spcAft>
                <a:spcPts val="0"/>
              </a:spcAft>
              <a:buNone/>
            </a:pPr>
            <a:r>
              <a:t/>
            </a:r>
            <a:endParaRPr sz="900">
              <a:solidFill>
                <a:schemeClr val="dk1"/>
              </a:solidFill>
              <a:latin typeface="Montserrat"/>
              <a:ea typeface="Montserrat"/>
              <a:cs typeface="Montserrat"/>
              <a:sym typeface="Montserrat"/>
            </a:endParaRPr>
          </a:p>
          <a:p>
            <a:pPr indent="0" lvl="0" marL="0" rtl="0" algn="ctr">
              <a:spcBef>
                <a:spcPts val="0"/>
              </a:spcBef>
              <a:spcAft>
                <a:spcPts val="0"/>
              </a:spcAft>
              <a:buNone/>
            </a:pPr>
            <a:r>
              <a:t/>
            </a:r>
            <a:endParaRPr sz="900">
              <a:solidFill>
                <a:schemeClr val="dk1"/>
              </a:solidFill>
              <a:latin typeface="Montserrat"/>
              <a:ea typeface="Montserrat"/>
              <a:cs typeface="Montserrat"/>
              <a:sym typeface="Montserrat"/>
            </a:endParaRPr>
          </a:p>
        </p:txBody>
      </p:sp>
      <p:grpSp>
        <p:nvGrpSpPr>
          <p:cNvPr id="180" name="Google Shape;180;p23"/>
          <p:cNvGrpSpPr/>
          <p:nvPr/>
        </p:nvGrpSpPr>
        <p:grpSpPr>
          <a:xfrm>
            <a:off x="0" y="0"/>
            <a:ext cx="9143975" cy="5143500"/>
            <a:chOff x="0" y="0"/>
            <a:chExt cx="9143975" cy="5143500"/>
          </a:xfrm>
        </p:grpSpPr>
        <p:sp>
          <p:nvSpPr>
            <p:cNvPr id="181" name="Google Shape;181;p23"/>
            <p:cNvSpPr/>
            <p:nvPr/>
          </p:nvSpPr>
          <p:spPr>
            <a:xfrm>
              <a:off x="3538075" y="0"/>
              <a:ext cx="3315900" cy="7194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23"/>
            <p:cNvSpPr/>
            <p:nvPr/>
          </p:nvSpPr>
          <p:spPr>
            <a:xfrm>
              <a:off x="8430775" y="0"/>
              <a:ext cx="713100" cy="3564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3"/>
            <p:cNvSpPr/>
            <p:nvPr/>
          </p:nvSpPr>
          <p:spPr>
            <a:xfrm>
              <a:off x="0" y="4787100"/>
              <a:ext cx="713100" cy="3564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23"/>
            <p:cNvSpPr/>
            <p:nvPr/>
          </p:nvSpPr>
          <p:spPr>
            <a:xfrm>
              <a:off x="7791875" y="4787100"/>
              <a:ext cx="1352100" cy="3564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23"/>
            <p:cNvSpPr/>
            <p:nvPr/>
          </p:nvSpPr>
          <p:spPr>
            <a:xfrm>
              <a:off x="3887725" y="1075800"/>
              <a:ext cx="2293200" cy="3564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5" name="Shape 25"/>
        <p:cNvGrpSpPr/>
        <p:nvPr/>
      </p:nvGrpSpPr>
      <p:grpSpPr>
        <a:xfrm>
          <a:off x="0" y="0"/>
          <a:ext cx="0" cy="0"/>
          <a:chOff x="0" y="0"/>
          <a:chExt cx="0" cy="0"/>
        </a:xfrm>
      </p:grpSpPr>
      <p:sp>
        <p:nvSpPr>
          <p:cNvPr id="26" name="Google Shape;26;p4"/>
          <p:cNvSpPr txBox="1"/>
          <p:nvPr>
            <p:ph idx="1" type="body"/>
          </p:nvPr>
        </p:nvSpPr>
        <p:spPr>
          <a:xfrm>
            <a:off x="611275" y="1423030"/>
            <a:ext cx="7921500" cy="3161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Clr>
                <a:schemeClr val="accent2"/>
              </a:buClr>
              <a:buSzPts val="1400"/>
              <a:buFont typeface="Lato"/>
              <a:buChar char="●"/>
              <a:defRPr sz="1100"/>
            </a:lvl1pPr>
            <a:lvl2pPr indent="-317500" lvl="1" marL="914400">
              <a:spcBef>
                <a:spcPts val="1600"/>
              </a:spcBef>
              <a:spcAft>
                <a:spcPts val="0"/>
              </a:spcAft>
              <a:buClr>
                <a:srgbClr val="555555"/>
              </a:buClr>
              <a:buSzPts val="1400"/>
              <a:buFont typeface="Lato"/>
              <a:buChar char="○"/>
              <a:defRPr sz="1200"/>
            </a:lvl2pPr>
            <a:lvl3pPr indent="-317500" lvl="2" marL="1371600">
              <a:spcBef>
                <a:spcPts val="1600"/>
              </a:spcBef>
              <a:spcAft>
                <a:spcPts val="0"/>
              </a:spcAft>
              <a:buClr>
                <a:srgbClr val="555555"/>
              </a:buClr>
              <a:buSzPts val="1400"/>
              <a:buFont typeface="Lato"/>
              <a:buChar char="■"/>
              <a:defRPr sz="1200"/>
            </a:lvl3pPr>
            <a:lvl4pPr indent="-317500" lvl="3" marL="1828800">
              <a:spcBef>
                <a:spcPts val="1600"/>
              </a:spcBef>
              <a:spcAft>
                <a:spcPts val="0"/>
              </a:spcAft>
              <a:buClr>
                <a:srgbClr val="555555"/>
              </a:buClr>
              <a:buSzPts val="1400"/>
              <a:buFont typeface="Lato"/>
              <a:buChar char="●"/>
              <a:defRPr sz="1200"/>
            </a:lvl4pPr>
            <a:lvl5pPr indent="-317500" lvl="4" marL="2286000">
              <a:spcBef>
                <a:spcPts val="1600"/>
              </a:spcBef>
              <a:spcAft>
                <a:spcPts val="0"/>
              </a:spcAft>
              <a:buClr>
                <a:srgbClr val="555555"/>
              </a:buClr>
              <a:buSzPts val="1400"/>
              <a:buFont typeface="Lato"/>
              <a:buChar char="○"/>
              <a:defRPr sz="1200"/>
            </a:lvl5pPr>
            <a:lvl6pPr indent="-317500" lvl="5" marL="2743200">
              <a:spcBef>
                <a:spcPts val="1600"/>
              </a:spcBef>
              <a:spcAft>
                <a:spcPts val="0"/>
              </a:spcAft>
              <a:buClr>
                <a:srgbClr val="555555"/>
              </a:buClr>
              <a:buSzPts val="1400"/>
              <a:buFont typeface="Lato"/>
              <a:buChar char="■"/>
              <a:defRPr sz="1200"/>
            </a:lvl6pPr>
            <a:lvl7pPr indent="-317500" lvl="6" marL="3200400">
              <a:spcBef>
                <a:spcPts val="1600"/>
              </a:spcBef>
              <a:spcAft>
                <a:spcPts val="0"/>
              </a:spcAft>
              <a:buClr>
                <a:srgbClr val="555555"/>
              </a:buClr>
              <a:buSzPts val="1400"/>
              <a:buFont typeface="Lato"/>
              <a:buChar char="●"/>
              <a:defRPr sz="1200"/>
            </a:lvl7pPr>
            <a:lvl8pPr indent="-317500" lvl="7" marL="3657600">
              <a:spcBef>
                <a:spcPts val="1600"/>
              </a:spcBef>
              <a:spcAft>
                <a:spcPts val="0"/>
              </a:spcAft>
              <a:buClr>
                <a:srgbClr val="555555"/>
              </a:buClr>
              <a:buSzPts val="1400"/>
              <a:buFont typeface="Lato"/>
              <a:buChar char="○"/>
              <a:defRPr sz="1200"/>
            </a:lvl8pPr>
            <a:lvl9pPr indent="-317500" lvl="8" marL="4114800">
              <a:spcBef>
                <a:spcPts val="1600"/>
              </a:spcBef>
              <a:spcAft>
                <a:spcPts val="1600"/>
              </a:spcAft>
              <a:buClr>
                <a:srgbClr val="555555"/>
              </a:buClr>
              <a:buSzPts val="1400"/>
              <a:buFont typeface="Lato"/>
              <a:buChar char="■"/>
              <a:defRPr sz="1200"/>
            </a:lvl9pPr>
          </a:lstStyle>
          <a:p/>
        </p:txBody>
      </p:sp>
      <p:sp>
        <p:nvSpPr>
          <p:cNvPr id="27" name="Google Shape;27;p4"/>
          <p:cNvSpPr/>
          <p:nvPr/>
        </p:nvSpPr>
        <p:spPr>
          <a:xfrm>
            <a:off x="0" y="0"/>
            <a:ext cx="713100" cy="7236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4"/>
          <p:cNvSpPr/>
          <p:nvPr/>
        </p:nvSpPr>
        <p:spPr>
          <a:xfrm>
            <a:off x="0" y="4807300"/>
            <a:ext cx="9144000" cy="3534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4"/>
          <p:cNvSpPr txBox="1"/>
          <p:nvPr>
            <p:ph type="title"/>
          </p:nvPr>
        </p:nvSpPr>
        <p:spPr>
          <a:xfrm>
            <a:off x="596975" y="655216"/>
            <a:ext cx="7950000" cy="4476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2600"/>
              <a:buNone/>
              <a:defRPr/>
            </a:lvl1pPr>
            <a:lvl2pPr lvl="1" rtl="0" algn="ctr">
              <a:spcBef>
                <a:spcPts val="0"/>
              </a:spcBef>
              <a:spcAft>
                <a:spcPts val="0"/>
              </a:spcAft>
              <a:buSzPts val="2600"/>
              <a:buNone/>
              <a:defRPr sz="2600"/>
            </a:lvl2pPr>
            <a:lvl3pPr lvl="2" rtl="0" algn="ctr">
              <a:spcBef>
                <a:spcPts val="0"/>
              </a:spcBef>
              <a:spcAft>
                <a:spcPts val="0"/>
              </a:spcAft>
              <a:buSzPts val="2600"/>
              <a:buNone/>
              <a:defRPr sz="2600"/>
            </a:lvl3pPr>
            <a:lvl4pPr lvl="3" rtl="0" algn="ctr">
              <a:spcBef>
                <a:spcPts val="0"/>
              </a:spcBef>
              <a:spcAft>
                <a:spcPts val="0"/>
              </a:spcAft>
              <a:buSzPts val="2600"/>
              <a:buNone/>
              <a:defRPr sz="2600"/>
            </a:lvl4pPr>
            <a:lvl5pPr lvl="4" rtl="0" algn="ctr">
              <a:spcBef>
                <a:spcPts val="0"/>
              </a:spcBef>
              <a:spcAft>
                <a:spcPts val="0"/>
              </a:spcAft>
              <a:buSzPts val="2600"/>
              <a:buNone/>
              <a:defRPr sz="2600"/>
            </a:lvl5pPr>
            <a:lvl6pPr lvl="5" rtl="0" algn="ctr">
              <a:spcBef>
                <a:spcPts val="0"/>
              </a:spcBef>
              <a:spcAft>
                <a:spcPts val="0"/>
              </a:spcAft>
              <a:buSzPts val="2600"/>
              <a:buNone/>
              <a:defRPr sz="2600"/>
            </a:lvl6pPr>
            <a:lvl7pPr lvl="6" rtl="0" algn="ctr">
              <a:spcBef>
                <a:spcPts val="0"/>
              </a:spcBef>
              <a:spcAft>
                <a:spcPts val="0"/>
              </a:spcAft>
              <a:buSzPts val="2600"/>
              <a:buNone/>
              <a:defRPr sz="2600"/>
            </a:lvl7pPr>
            <a:lvl8pPr lvl="7" rtl="0" algn="ctr">
              <a:spcBef>
                <a:spcPts val="0"/>
              </a:spcBef>
              <a:spcAft>
                <a:spcPts val="0"/>
              </a:spcAft>
              <a:buSzPts val="2600"/>
              <a:buNone/>
              <a:defRPr sz="2600"/>
            </a:lvl8pPr>
            <a:lvl9pPr lvl="8" rtl="0" algn="ctr">
              <a:spcBef>
                <a:spcPts val="0"/>
              </a:spcBef>
              <a:spcAft>
                <a:spcPts val="0"/>
              </a:spcAft>
              <a:buSzPts val="2600"/>
              <a:buNone/>
              <a:defRPr sz="2600"/>
            </a:lvl9pPr>
          </a:lstStyle>
          <a:p/>
        </p:txBody>
      </p:sp>
      <p:sp>
        <p:nvSpPr>
          <p:cNvPr id="30" name="Google Shape;30;p4"/>
          <p:cNvSpPr/>
          <p:nvPr/>
        </p:nvSpPr>
        <p:spPr>
          <a:xfrm>
            <a:off x="8430900" y="719350"/>
            <a:ext cx="713100" cy="723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txBox="1"/>
          <p:nvPr>
            <p:ph idx="1" type="body"/>
          </p:nvPr>
        </p:nvSpPr>
        <p:spPr>
          <a:xfrm>
            <a:off x="606475" y="2293394"/>
            <a:ext cx="3365400" cy="23061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Clr>
                <a:schemeClr val="accent2"/>
              </a:buClr>
              <a:buSzPts val="1400"/>
              <a:buChar char="■"/>
              <a:defRPr sz="1400"/>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33" name="Google Shape;33;p5"/>
          <p:cNvSpPr txBox="1"/>
          <p:nvPr>
            <p:ph idx="2" type="body"/>
          </p:nvPr>
        </p:nvSpPr>
        <p:spPr>
          <a:xfrm>
            <a:off x="5172150" y="2007458"/>
            <a:ext cx="3365400" cy="25305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Clr>
                <a:schemeClr val="accent2"/>
              </a:buClr>
              <a:buSzPts val="1400"/>
              <a:buChar char="■"/>
              <a:defRPr sz="1400"/>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34" name="Google Shape;34;p5"/>
          <p:cNvSpPr txBox="1"/>
          <p:nvPr>
            <p:ph type="title"/>
          </p:nvPr>
        </p:nvSpPr>
        <p:spPr>
          <a:xfrm>
            <a:off x="596975" y="655216"/>
            <a:ext cx="7950000" cy="4476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2600"/>
              <a:buNone/>
              <a:defRPr/>
            </a:lvl1pPr>
            <a:lvl2pPr lvl="1" rtl="0" algn="ctr">
              <a:spcBef>
                <a:spcPts val="0"/>
              </a:spcBef>
              <a:spcAft>
                <a:spcPts val="0"/>
              </a:spcAft>
              <a:buSzPts val="2600"/>
              <a:buNone/>
              <a:defRPr sz="2600"/>
            </a:lvl2pPr>
            <a:lvl3pPr lvl="2" rtl="0" algn="ctr">
              <a:spcBef>
                <a:spcPts val="0"/>
              </a:spcBef>
              <a:spcAft>
                <a:spcPts val="0"/>
              </a:spcAft>
              <a:buSzPts val="2600"/>
              <a:buNone/>
              <a:defRPr sz="2600"/>
            </a:lvl3pPr>
            <a:lvl4pPr lvl="3" rtl="0" algn="ctr">
              <a:spcBef>
                <a:spcPts val="0"/>
              </a:spcBef>
              <a:spcAft>
                <a:spcPts val="0"/>
              </a:spcAft>
              <a:buSzPts val="2600"/>
              <a:buNone/>
              <a:defRPr sz="2600"/>
            </a:lvl4pPr>
            <a:lvl5pPr lvl="4" rtl="0" algn="ctr">
              <a:spcBef>
                <a:spcPts val="0"/>
              </a:spcBef>
              <a:spcAft>
                <a:spcPts val="0"/>
              </a:spcAft>
              <a:buSzPts val="2600"/>
              <a:buNone/>
              <a:defRPr sz="2600"/>
            </a:lvl5pPr>
            <a:lvl6pPr lvl="5" rtl="0" algn="ctr">
              <a:spcBef>
                <a:spcPts val="0"/>
              </a:spcBef>
              <a:spcAft>
                <a:spcPts val="0"/>
              </a:spcAft>
              <a:buSzPts val="2600"/>
              <a:buNone/>
              <a:defRPr sz="2600"/>
            </a:lvl6pPr>
            <a:lvl7pPr lvl="6" rtl="0" algn="ctr">
              <a:spcBef>
                <a:spcPts val="0"/>
              </a:spcBef>
              <a:spcAft>
                <a:spcPts val="0"/>
              </a:spcAft>
              <a:buSzPts val="2600"/>
              <a:buNone/>
              <a:defRPr sz="2600"/>
            </a:lvl7pPr>
            <a:lvl8pPr lvl="7" rtl="0" algn="ctr">
              <a:spcBef>
                <a:spcPts val="0"/>
              </a:spcBef>
              <a:spcAft>
                <a:spcPts val="0"/>
              </a:spcAft>
              <a:buSzPts val="2600"/>
              <a:buNone/>
              <a:defRPr sz="2600"/>
            </a:lvl8pPr>
            <a:lvl9pPr lvl="8" rtl="0" algn="ctr">
              <a:spcBef>
                <a:spcPts val="0"/>
              </a:spcBef>
              <a:spcAft>
                <a:spcPts val="0"/>
              </a:spcAft>
              <a:buSzPts val="2600"/>
              <a:buNone/>
              <a:defRPr sz="2600"/>
            </a:lvl9pPr>
          </a:lstStyle>
          <a:p/>
        </p:txBody>
      </p:sp>
      <p:sp>
        <p:nvSpPr>
          <p:cNvPr id="35" name="Google Shape;35;p5"/>
          <p:cNvSpPr/>
          <p:nvPr/>
        </p:nvSpPr>
        <p:spPr>
          <a:xfrm>
            <a:off x="0" y="0"/>
            <a:ext cx="713100" cy="3567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5"/>
          <p:cNvSpPr/>
          <p:nvPr/>
        </p:nvSpPr>
        <p:spPr>
          <a:xfrm>
            <a:off x="8430750" y="4419900"/>
            <a:ext cx="713100" cy="7236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7" name="Shape 37"/>
        <p:cNvGrpSpPr/>
        <p:nvPr/>
      </p:nvGrpSpPr>
      <p:grpSpPr>
        <a:xfrm>
          <a:off x="0" y="0"/>
          <a:ext cx="0" cy="0"/>
          <a:chOff x="0" y="0"/>
          <a:chExt cx="0" cy="0"/>
        </a:xfrm>
      </p:grpSpPr>
      <p:sp>
        <p:nvSpPr>
          <p:cNvPr id="38" name="Google Shape;38;p6"/>
          <p:cNvSpPr txBox="1"/>
          <p:nvPr>
            <p:ph type="title"/>
          </p:nvPr>
        </p:nvSpPr>
        <p:spPr>
          <a:xfrm>
            <a:off x="596975" y="655216"/>
            <a:ext cx="7950000" cy="4476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2600"/>
              <a:buNone/>
              <a:defRPr/>
            </a:lvl1pPr>
            <a:lvl2pPr lvl="1" rtl="0" algn="ctr">
              <a:spcBef>
                <a:spcPts val="0"/>
              </a:spcBef>
              <a:spcAft>
                <a:spcPts val="0"/>
              </a:spcAft>
              <a:buSzPts val="2600"/>
              <a:buNone/>
              <a:defRPr sz="2600"/>
            </a:lvl2pPr>
            <a:lvl3pPr lvl="2" rtl="0" algn="ctr">
              <a:spcBef>
                <a:spcPts val="0"/>
              </a:spcBef>
              <a:spcAft>
                <a:spcPts val="0"/>
              </a:spcAft>
              <a:buSzPts val="2600"/>
              <a:buNone/>
              <a:defRPr sz="2600"/>
            </a:lvl3pPr>
            <a:lvl4pPr lvl="3" rtl="0" algn="ctr">
              <a:spcBef>
                <a:spcPts val="0"/>
              </a:spcBef>
              <a:spcAft>
                <a:spcPts val="0"/>
              </a:spcAft>
              <a:buSzPts val="2600"/>
              <a:buNone/>
              <a:defRPr sz="2600"/>
            </a:lvl4pPr>
            <a:lvl5pPr lvl="4" rtl="0" algn="ctr">
              <a:spcBef>
                <a:spcPts val="0"/>
              </a:spcBef>
              <a:spcAft>
                <a:spcPts val="0"/>
              </a:spcAft>
              <a:buSzPts val="2600"/>
              <a:buNone/>
              <a:defRPr sz="2600"/>
            </a:lvl5pPr>
            <a:lvl6pPr lvl="5" rtl="0" algn="ctr">
              <a:spcBef>
                <a:spcPts val="0"/>
              </a:spcBef>
              <a:spcAft>
                <a:spcPts val="0"/>
              </a:spcAft>
              <a:buSzPts val="2600"/>
              <a:buNone/>
              <a:defRPr sz="2600"/>
            </a:lvl6pPr>
            <a:lvl7pPr lvl="6" rtl="0" algn="ctr">
              <a:spcBef>
                <a:spcPts val="0"/>
              </a:spcBef>
              <a:spcAft>
                <a:spcPts val="0"/>
              </a:spcAft>
              <a:buSzPts val="2600"/>
              <a:buNone/>
              <a:defRPr sz="2600"/>
            </a:lvl7pPr>
            <a:lvl8pPr lvl="7" rtl="0" algn="ctr">
              <a:spcBef>
                <a:spcPts val="0"/>
              </a:spcBef>
              <a:spcAft>
                <a:spcPts val="0"/>
              </a:spcAft>
              <a:buSzPts val="2600"/>
              <a:buNone/>
              <a:defRPr sz="2600"/>
            </a:lvl8pPr>
            <a:lvl9pPr lvl="8" rtl="0" algn="ctr">
              <a:spcBef>
                <a:spcPts val="0"/>
              </a:spcBef>
              <a:spcAft>
                <a:spcPts val="0"/>
              </a:spcAft>
              <a:buSzPts val="2600"/>
              <a:buNone/>
              <a:defRPr sz="2600"/>
            </a:lvl9pPr>
          </a:lstStyle>
          <a:p/>
        </p:txBody>
      </p:sp>
      <p:sp>
        <p:nvSpPr>
          <p:cNvPr id="39" name="Google Shape;39;p6"/>
          <p:cNvSpPr/>
          <p:nvPr/>
        </p:nvSpPr>
        <p:spPr>
          <a:xfrm>
            <a:off x="5575" y="4771375"/>
            <a:ext cx="9144000" cy="3675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6"/>
          <p:cNvSpPr/>
          <p:nvPr/>
        </p:nvSpPr>
        <p:spPr>
          <a:xfrm>
            <a:off x="5575" y="-5125"/>
            <a:ext cx="707700" cy="3675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6"/>
          <p:cNvSpPr/>
          <p:nvPr/>
        </p:nvSpPr>
        <p:spPr>
          <a:xfrm>
            <a:off x="8435650" y="-5125"/>
            <a:ext cx="707700" cy="724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lt1"/>
        </a:solidFill>
      </p:bgPr>
    </p:bg>
    <p:spTree>
      <p:nvGrpSpPr>
        <p:cNvPr id="42" name="Shape 42"/>
        <p:cNvGrpSpPr/>
        <p:nvPr/>
      </p:nvGrpSpPr>
      <p:grpSpPr>
        <a:xfrm>
          <a:off x="0" y="0"/>
          <a:ext cx="0" cy="0"/>
          <a:chOff x="0" y="0"/>
          <a:chExt cx="0" cy="0"/>
        </a:xfrm>
      </p:grpSpPr>
      <p:sp>
        <p:nvSpPr>
          <p:cNvPr id="43" name="Google Shape;43;p7"/>
          <p:cNvSpPr/>
          <p:nvPr/>
        </p:nvSpPr>
        <p:spPr>
          <a:xfrm>
            <a:off x="6853800" y="0"/>
            <a:ext cx="2290200" cy="7236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7"/>
          <p:cNvSpPr txBox="1"/>
          <p:nvPr>
            <p:ph type="title"/>
          </p:nvPr>
        </p:nvSpPr>
        <p:spPr>
          <a:xfrm>
            <a:off x="609947" y="564207"/>
            <a:ext cx="2460000" cy="1124400"/>
          </a:xfrm>
          <a:prstGeom prst="rect">
            <a:avLst/>
          </a:prstGeom>
        </p:spPr>
        <p:txBody>
          <a:bodyPr anchorCtr="0" anchor="t" bIns="91425" lIns="91425" spcFirstLastPara="1" rIns="91425" wrap="square" tIns="91425">
            <a:noAutofit/>
          </a:bodyPr>
          <a:lstStyle>
            <a:lvl1pPr lvl="0">
              <a:lnSpc>
                <a:spcPct val="90000"/>
              </a:lnSpc>
              <a:spcBef>
                <a:spcPts val="0"/>
              </a:spcBef>
              <a:spcAft>
                <a:spcPts val="0"/>
              </a:spcAft>
              <a:buSzPts val="26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5" name="Google Shape;45;p7"/>
          <p:cNvSpPr txBox="1"/>
          <p:nvPr>
            <p:ph idx="1" type="subTitle"/>
          </p:nvPr>
        </p:nvSpPr>
        <p:spPr>
          <a:xfrm>
            <a:off x="609958" y="1659000"/>
            <a:ext cx="2290200" cy="18255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nSpc>
                <a:spcPct val="100000"/>
              </a:lnSpc>
              <a:spcBef>
                <a:spcPts val="1600"/>
              </a:spcBef>
              <a:spcAft>
                <a:spcPts val="0"/>
              </a:spcAft>
              <a:buSzPts val="1800"/>
              <a:buNone/>
              <a:defRPr sz="1800"/>
            </a:lvl2pPr>
            <a:lvl3pPr lvl="2" rtl="0">
              <a:lnSpc>
                <a:spcPct val="100000"/>
              </a:lnSpc>
              <a:spcBef>
                <a:spcPts val="0"/>
              </a:spcBef>
              <a:spcAft>
                <a:spcPts val="0"/>
              </a:spcAft>
              <a:buSzPts val="1800"/>
              <a:buNone/>
              <a:defRPr sz="1800"/>
            </a:lvl3pPr>
            <a:lvl4pPr lvl="3" rtl="0">
              <a:lnSpc>
                <a:spcPct val="100000"/>
              </a:lnSpc>
              <a:spcBef>
                <a:spcPts val="0"/>
              </a:spcBef>
              <a:spcAft>
                <a:spcPts val="0"/>
              </a:spcAft>
              <a:buSzPts val="1800"/>
              <a:buNone/>
              <a:defRPr sz="1800"/>
            </a:lvl4pPr>
            <a:lvl5pPr lvl="4" rtl="0">
              <a:lnSpc>
                <a:spcPct val="100000"/>
              </a:lnSpc>
              <a:spcBef>
                <a:spcPts val="0"/>
              </a:spcBef>
              <a:spcAft>
                <a:spcPts val="0"/>
              </a:spcAft>
              <a:buSzPts val="1800"/>
              <a:buNone/>
              <a:defRPr sz="1800"/>
            </a:lvl5pPr>
            <a:lvl6pPr lvl="5" rtl="0">
              <a:lnSpc>
                <a:spcPct val="100000"/>
              </a:lnSpc>
              <a:spcBef>
                <a:spcPts val="0"/>
              </a:spcBef>
              <a:spcAft>
                <a:spcPts val="0"/>
              </a:spcAft>
              <a:buSzPts val="1800"/>
              <a:buNone/>
              <a:defRPr sz="1800"/>
            </a:lvl6pPr>
            <a:lvl7pPr lvl="6" rtl="0">
              <a:lnSpc>
                <a:spcPct val="100000"/>
              </a:lnSpc>
              <a:spcBef>
                <a:spcPts val="0"/>
              </a:spcBef>
              <a:spcAft>
                <a:spcPts val="0"/>
              </a:spcAft>
              <a:buSzPts val="1800"/>
              <a:buNone/>
              <a:defRPr sz="1800"/>
            </a:lvl7pPr>
            <a:lvl8pPr lvl="7" rtl="0">
              <a:lnSpc>
                <a:spcPct val="100000"/>
              </a:lnSpc>
              <a:spcBef>
                <a:spcPts val="0"/>
              </a:spcBef>
              <a:spcAft>
                <a:spcPts val="0"/>
              </a:spcAft>
              <a:buSzPts val="1800"/>
              <a:buNone/>
              <a:defRPr sz="1800"/>
            </a:lvl8pPr>
            <a:lvl9pPr lvl="8" rtl="0">
              <a:lnSpc>
                <a:spcPct val="100000"/>
              </a:lnSpc>
              <a:spcBef>
                <a:spcPts val="0"/>
              </a:spcBef>
              <a:spcAft>
                <a:spcPts val="0"/>
              </a:spcAft>
              <a:buSzPts val="1800"/>
              <a:buNone/>
              <a:defRPr sz="1800"/>
            </a:lvl9pPr>
          </a:lstStyle>
          <a:p/>
        </p:txBody>
      </p:sp>
      <p:sp>
        <p:nvSpPr>
          <p:cNvPr id="46" name="Google Shape;46;p7"/>
          <p:cNvSpPr/>
          <p:nvPr/>
        </p:nvSpPr>
        <p:spPr>
          <a:xfrm>
            <a:off x="713225" y="4776850"/>
            <a:ext cx="6140700" cy="3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7"/>
          <p:cNvSpPr/>
          <p:nvPr/>
        </p:nvSpPr>
        <p:spPr>
          <a:xfrm>
            <a:off x="0" y="4050475"/>
            <a:ext cx="713100" cy="3666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1"/>
        </a:solidFill>
      </p:bgPr>
    </p:bg>
    <p:spTree>
      <p:nvGrpSpPr>
        <p:cNvPr id="48" name="Shape 48"/>
        <p:cNvGrpSpPr/>
        <p:nvPr/>
      </p:nvGrpSpPr>
      <p:grpSpPr>
        <a:xfrm>
          <a:off x="0" y="0"/>
          <a:ext cx="0" cy="0"/>
          <a:chOff x="0" y="0"/>
          <a:chExt cx="0" cy="0"/>
        </a:xfrm>
      </p:grpSpPr>
      <p:sp>
        <p:nvSpPr>
          <p:cNvPr id="49" name="Google Shape;49;p8"/>
          <p:cNvSpPr txBox="1"/>
          <p:nvPr>
            <p:ph type="title"/>
          </p:nvPr>
        </p:nvSpPr>
        <p:spPr>
          <a:xfrm>
            <a:off x="5354250" y="533873"/>
            <a:ext cx="2999100" cy="2213100"/>
          </a:xfrm>
          <a:prstGeom prst="rect">
            <a:avLst/>
          </a:prstGeom>
        </p:spPr>
        <p:txBody>
          <a:bodyPr anchorCtr="0" anchor="b" bIns="91425" lIns="91425" spcFirstLastPara="1" rIns="91425" wrap="square" tIns="91425">
            <a:noAutofit/>
          </a:bodyPr>
          <a:lstStyle>
            <a:lvl1pPr lvl="0" algn="ctr">
              <a:lnSpc>
                <a:spcPct val="95000"/>
              </a:lnSpc>
              <a:spcBef>
                <a:spcPts val="0"/>
              </a:spcBef>
              <a:spcAft>
                <a:spcPts val="0"/>
              </a:spcAft>
              <a:buSzPts val="3000"/>
              <a:buNone/>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50" name="Google Shape;50;p8"/>
          <p:cNvSpPr/>
          <p:nvPr/>
        </p:nvSpPr>
        <p:spPr>
          <a:xfrm>
            <a:off x="0" y="0"/>
            <a:ext cx="713100" cy="723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8"/>
          <p:cNvSpPr/>
          <p:nvPr/>
        </p:nvSpPr>
        <p:spPr>
          <a:xfrm>
            <a:off x="6853800" y="3696300"/>
            <a:ext cx="2290200" cy="723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2" name="Shape 52"/>
        <p:cNvGrpSpPr/>
        <p:nvPr/>
      </p:nvGrpSpPr>
      <p:grpSpPr>
        <a:xfrm>
          <a:off x="0" y="0"/>
          <a:ext cx="0" cy="0"/>
          <a:chOff x="0" y="0"/>
          <a:chExt cx="0" cy="0"/>
        </a:xfrm>
      </p:grpSpPr>
      <p:sp>
        <p:nvSpPr>
          <p:cNvPr id="53" name="Google Shape;53;p9"/>
          <p:cNvSpPr txBox="1"/>
          <p:nvPr>
            <p:ph idx="1" type="body"/>
          </p:nvPr>
        </p:nvSpPr>
        <p:spPr>
          <a:xfrm>
            <a:off x="490000" y="1977597"/>
            <a:ext cx="2686500" cy="1862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Clr>
                <a:schemeClr val="accent1"/>
              </a:buClr>
              <a:buSzPts val="1400"/>
              <a:buChar char="●"/>
              <a:defRPr sz="1400"/>
            </a:lvl1pPr>
            <a:lvl2pPr indent="-317500" lvl="1" marL="914400" rtl="0">
              <a:spcBef>
                <a:spcPts val="10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54" name="Google Shape;54;p9"/>
          <p:cNvSpPr txBox="1"/>
          <p:nvPr>
            <p:ph type="title"/>
          </p:nvPr>
        </p:nvSpPr>
        <p:spPr>
          <a:xfrm>
            <a:off x="599000" y="553250"/>
            <a:ext cx="2733300" cy="1124400"/>
          </a:xfrm>
          <a:prstGeom prst="rect">
            <a:avLst/>
          </a:prstGeom>
        </p:spPr>
        <p:txBody>
          <a:bodyPr anchorCtr="0" anchor="t" bIns="91425" lIns="91425" spcFirstLastPara="1" rIns="91425" wrap="square" tIns="91425">
            <a:noAutofit/>
          </a:bodyPr>
          <a:lstStyle>
            <a:lvl1pPr lvl="0" rtl="0">
              <a:lnSpc>
                <a:spcPct val="90000"/>
              </a:lnSpc>
              <a:spcBef>
                <a:spcPts val="0"/>
              </a:spcBef>
              <a:spcAft>
                <a:spcPts val="0"/>
              </a:spcAft>
              <a:buSzPts val="2600"/>
              <a:buNone/>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55" name="Google Shape;55;p9"/>
          <p:cNvSpPr/>
          <p:nvPr/>
        </p:nvSpPr>
        <p:spPr>
          <a:xfrm>
            <a:off x="11050" y="4424050"/>
            <a:ext cx="2279400" cy="7194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9"/>
          <p:cNvSpPr/>
          <p:nvPr/>
        </p:nvSpPr>
        <p:spPr>
          <a:xfrm>
            <a:off x="8430775" y="4419900"/>
            <a:ext cx="713100" cy="7194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7" name="Shape 57"/>
        <p:cNvGrpSpPr/>
        <p:nvPr/>
      </p:nvGrpSpPr>
      <p:grpSpPr>
        <a:xfrm>
          <a:off x="0" y="0"/>
          <a:ext cx="0" cy="0"/>
          <a:chOff x="0" y="0"/>
          <a:chExt cx="0" cy="0"/>
        </a:xfrm>
      </p:grpSpPr>
      <p:sp>
        <p:nvSpPr>
          <p:cNvPr id="58" name="Google Shape;58;p10"/>
          <p:cNvSpPr txBox="1"/>
          <p:nvPr>
            <p:ph type="title"/>
          </p:nvPr>
        </p:nvSpPr>
        <p:spPr>
          <a:xfrm>
            <a:off x="596975" y="655216"/>
            <a:ext cx="7950000" cy="4476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2600"/>
              <a:buNone/>
              <a:defRPr/>
            </a:lvl1pPr>
            <a:lvl2pPr lvl="1" rtl="0" algn="ctr">
              <a:spcBef>
                <a:spcPts val="0"/>
              </a:spcBef>
              <a:spcAft>
                <a:spcPts val="0"/>
              </a:spcAft>
              <a:buSzPts val="2600"/>
              <a:buNone/>
              <a:defRPr sz="2600"/>
            </a:lvl2pPr>
            <a:lvl3pPr lvl="2" rtl="0" algn="ctr">
              <a:spcBef>
                <a:spcPts val="0"/>
              </a:spcBef>
              <a:spcAft>
                <a:spcPts val="0"/>
              </a:spcAft>
              <a:buSzPts val="2600"/>
              <a:buNone/>
              <a:defRPr sz="2600"/>
            </a:lvl3pPr>
            <a:lvl4pPr lvl="3" rtl="0" algn="ctr">
              <a:spcBef>
                <a:spcPts val="0"/>
              </a:spcBef>
              <a:spcAft>
                <a:spcPts val="0"/>
              </a:spcAft>
              <a:buSzPts val="2600"/>
              <a:buNone/>
              <a:defRPr sz="2600"/>
            </a:lvl4pPr>
            <a:lvl5pPr lvl="4" rtl="0" algn="ctr">
              <a:spcBef>
                <a:spcPts val="0"/>
              </a:spcBef>
              <a:spcAft>
                <a:spcPts val="0"/>
              </a:spcAft>
              <a:buSzPts val="2600"/>
              <a:buNone/>
              <a:defRPr sz="2600"/>
            </a:lvl5pPr>
            <a:lvl6pPr lvl="5" rtl="0" algn="ctr">
              <a:spcBef>
                <a:spcPts val="0"/>
              </a:spcBef>
              <a:spcAft>
                <a:spcPts val="0"/>
              </a:spcAft>
              <a:buSzPts val="2600"/>
              <a:buNone/>
              <a:defRPr sz="2600"/>
            </a:lvl6pPr>
            <a:lvl7pPr lvl="6" rtl="0" algn="ctr">
              <a:spcBef>
                <a:spcPts val="0"/>
              </a:spcBef>
              <a:spcAft>
                <a:spcPts val="0"/>
              </a:spcAft>
              <a:buSzPts val="2600"/>
              <a:buNone/>
              <a:defRPr sz="2600"/>
            </a:lvl7pPr>
            <a:lvl8pPr lvl="7" rtl="0" algn="ctr">
              <a:spcBef>
                <a:spcPts val="0"/>
              </a:spcBef>
              <a:spcAft>
                <a:spcPts val="0"/>
              </a:spcAft>
              <a:buSzPts val="2600"/>
              <a:buNone/>
              <a:defRPr sz="2600"/>
            </a:lvl8pPr>
            <a:lvl9pPr lvl="8" rtl="0" algn="ctr">
              <a:spcBef>
                <a:spcPts val="0"/>
              </a:spcBef>
              <a:spcAft>
                <a:spcPts val="0"/>
              </a:spcAft>
              <a:buSzPts val="2600"/>
              <a:buNone/>
              <a:defRPr sz="2600"/>
            </a:lvl9pPr>
          </a:lstStyle>
          <a:p/>
        </p:txBody>
      </p:sp>
      <p:sp>
        <p:nvSpPr>
          <p:cNvPr id="59" name="Google Shape;59;p10"/>
          <p:cNvSpPr/>
          <p:nvPr/>
        </p:nvSpPr>
        <p:spPr>
          <a:xfrm>
            <a:off x="2290350" y="2212200"/>
            <a:ext cx="4563600" cy="7191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0"/>
          <p:cNvSpPr/>
          <p:nvPr/>
        </p:nvSpPr>
        <p:spPr>
          <a:xfrm>
            <a:off x="-8425" y="2212200"/>
            <a:ext cx="721500" cy="7191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0"/>
          <p:cNvSpPr/>
          <p:nvPr/>
        </p:nvSpPr>
        <p:spPr>
          <a:xfrm>
            <a:off x="8428075" y="2212200"/>
            <a:ext cx="721500" cy="7191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11" Type="http://schemas.openxmlformats.org/officeDocument/2006/relationships/slideLayout" Target="../slideLayouts/slideLayout11.xml"/><Relationship Id="rId22" Type="http://schemas.openxmlformats.org/officeDocument/2006/relationships/slideLayout" Target="../slideLayouts/slideLayout22.xml"/><Relationship Id="rId10" Type="http://schemas.openxmlformats.org/officeDocument/2006/relationships/slideLayout" Target="../slideLayouts/slideLayout10.xml"/><Relationship Id="rId21" Type="http://schemas.openxmlformats.org/officeDocument/2006/relationships/slideLayout" Target="../slideLayouts/slideLayout2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23" Type="http://schemas.openxmlformats.org/officeDocument/2006/relationships/theme" Target="../theme/theme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slideLayout" Target="../slideLayouts/slideLayout19.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500"/>
              <a:buFont typeface="Sarala"/>
              <a:buNone/>
              <a:defRPr b="1" sz="3500">
                <a:solidFill>
                  <a:schemeClr val="dk1"/>
                </a:solidFill>
                <a:latin typeface="Sarala"/>
                <a:ea typeface="Sarala"/>
                <a:cs typeface="Sarala"/>
                <a:sym typeface="Sarala"/>
              </a:defRPr>
            </a:lvl1pPr>
            <a:lvl2pPr lvl="1">
              <a:spcBef>
                <a:spcPts val="0"/>
              </a:spcBef>
              <a:spcAft>
                <a:spcPts val="0"/>
              </a:spcAft>
              <a:buClr>
                <a:schemeClr val="dk2"/>
              </a:buClr>
              <a:buSzPts val="2800"/>
              <a:buFont typeface="Sarala"/>
              <a:buNone/>
              <a:defRPr sz="2800">
                <a:solidFill>
                  <a:schemeClr val="dk2"/>
                </a:solidFill>
                <a:latin typeface="Sarala"/>
                <a:ea typeface="Sarala"/>
                <a:cs typeface="Sarala"/>
                <a:sym typeface="Sarala"/>
              </a:defRPr>
            </a:lvl2pPr>
            <a:lvl3pPr lvl="2">
              <a:spcBef>
                <a:spcPts val="0"/>
              </a:spcBef>
              <a:spcAft>
                <a:spcPts val="0"/>
              </a:spcAft>
              <a:buClr>
                <a:schemeClr val="dk2"/>
              </a:buClr>
              <a:buSzPts val="2800"/>
              <a:buFont typeface="Sarala"/>
              <a:buNone/>
              <a:defRPr sz="2800">
                <a:solidFill>
                  <a:schemeClr val="dk2"/>
                </a:solidFill>
                <a:latin typeface="Sarala"/>
                <a:ea typeface="Sarala"/>
                <a:cs typeface="Sarala"/>
                <a:sym typeface="Sarala"/>
              </a:defRPr>
            </a:lvl3pPr>
            <a:lvl4pPr lvl="3">
              <a:spcBef>
                <a:spcPts val="0"/>
              </a:spcBef>
              <a:spcAft>
                <a:spcPts val="0"/>
              </a:spcAft>
              <a:buClr>
                <a:schemeClr val="dk2"/>
              </a:buClr>
              <a:buSzPts val="2800"/>
              <a:buFont typeface="Sarala"/>
              <a:buNone/>
              <a:defRPr sz="2800">
                <a:solidFill>
                  <a:schemeClr val="dk2"/>
                </a:solidFill>
                <a:latin typeface="Sarala"/>
                <a:ea typeface="Sarala"/>
                <a:cs typeface="Sarala"/>
                <a:sym typeface="Sarala"/>
              </a:defRPr>
            </a:lvl4pPr>
            <a:lvl5pPr lvl="4">
              <a:spcBef>
                <a:spcPts val="0"/>
              </a:spcBef>
              <a:spcAft>
                <a:spcPts val="0"/>
              </a:spcAft>
              <a:buClr>
                <a:schemeClr val="dk2"/>
              </a:buClr>
              <a:buSzPts val="2800"/>
              <a:buFont typeface="Sarala"/>
              <a:buNone/>
              <a:defRPr sz="2800">
                <a:solidFill>
                  <a:schemeClr val="dk2"/>
                </a:solidFill>
                <a:latin typeface="Sarala"/>
                <a:ea typeface="Sarala"/>
                <a:cs typeface="Sarala"/>
                <a:sym typeface="Sarala"/>
              </a:defRPr>
            </a:lvl5pPr>
            <a:lvl6pPr lvl="5">
              <a:spcBef>
                <a:spcPts val="0"/>
              </a:spcBef>
              <a:spcAft>
                <a:spcPts val="0"/>
              </a:spcAft>
              <a:buClr>
                <a:schemeClr val="dk2"/>
              </a:buClr>
              <a:buSzPts val="2800"/>
              <a:buFont typeface="Sarala"/>
              <a:buNone/>
              <a:defRPr sz="2800">
                <a:solidFill>
                  <a:schemeClr val="dk2"/>
                </a:solidFill>
                <a:latin typeface="Sarala"/>
                <a:ea typeface="Sarala"/>
                <a:cs typeface="Sarala"/>
                <a:sym typeface="Sarala"/>
              </a:defRPr>
            </a:lvl6pPr>
            <a:lvl7pPr lvl="6">
              <a:spcBef>
                <a:spcPts val="0"/>
              </a:spcBef>
              <a:spcAft>
                <a:spcPts val="0"/>
              </a:spcAft>
              <a:buClr>
                <a:schemeClr val="dk2"/>
              </a:buClr>
              <a:buSzPts val="2800"/>
              <a:buFont typeface="Sarala"/>
              <a:buNone/>
              <a:defRPr sz="2800">
                <a:solidFill>
                  <a:schemeClr val="dk2"/>
                </a:solidFill>
                <a:latin typeface="Sarala"/>
                <a:ea typeface="Sarala"/>
                <a:cs typeface="Sarala"/>
                <a:sym typeface="Sarala"/>
              </a:defRPr>
            </a:lvl7pPr>
            <a:lvl8pPr lvl="7">
              <a:spcBef>
                <a:spcPts val="0"/>
              </a:spcBef>
              <a:spcAft>
                <a:spcPts val="0"/>
              </a:spcAft>
              <a:buClr>
                <a:schemeClr val="dk2"/>
              </a:buClr>
              <a:buSzPts val="2800"/>
              <a:buFont typeface="Sarala"/>
              <a:buNone/>
              <a:defRPr sz="2800">
                <a:solidFill>
                  <a:schemeClr val="dk2"/>
                </a:solidFill>
                <a:latin typeface="Sarala"/>
                <a:ea typeface="Sarala"/>
                <a:cs typeface="Sarala"/>
                <a:sym typeface="Sarala"/>
              </a:defRPr>
            </a:lvl8pPr>
            <a:lvl9pPr lvl="8">
              <a:spcBef>
                <a:spcPts val="0"/>
              </a:spcBef>
              <a:spcAft>
                <a:spcPts val="0"/>
              </a:spcAft>
              <a:buClr>
                <a:schemeClr val="dk2"/>
              </a:buClr>
              <a:buSzPts val="2800"/>
              <a:buFont typeface="Sarala"/>
              <a:buNone/>
              <a:defRPr sz="2800">
                <a:solidFill>
                  <a:schemeClr val="dk2"/>
                </a:solidFill>
                <a:latin typeface="Sarala"/>
                <a:ea typeface="Sarala"/>
                <a:cs typeface="Sarala"/>
                <a:sym typeface="Sarala"/>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7500" lvl="0" marL="457200">
              <a:lnSpc>
                <a:spcPct val="100000"/>
              </a:lnSpc>
              <a:spcBef>
                <a:spcPts val="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1pPr>
            <a:lvl2pPr indent="-317500" lvl="1" marL="914400">
              <a:lnSpc>
                <a:spcPct val="100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2pPr>
            <a:lvl3pPr indent="-317500" lvl="2" marL="1371600">
              <a:lnSpc>
                <a:spcPct val="100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3pPr>
            <a:lvl4pPr indent="-317500" lvl="3" marL="1828800">
              <a:lnSpc>
                <a:spcPct val="100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4pPr>
            <a:lvl5pPr indent="-317500" lvl="4" marL="2286000">
              <a:lnSpc>
                <a:spcPct val="100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5pPr>
            <a:lvl6pPr indent="-317500" lvl="5" marL="2743200">
              <a:lnSpc>
                <a:spcPct val="100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6pPr>
            <a:lvl7pPr indent="-317500" lvl="6" marL="3200400">
              <a:lnSpc>
                <a:spcPct val="100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7pPr>
            <a:lvl8pPr indent="-317500" lvl="7" marL="3657600">
              <a:lnSpc>
                <a:spcPct val="100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8pPr>
            <a:lvl9pPr indent="-317500" lvl="8" marL="4114800">
              <a:lnSpc>
                <a:spcPct val="100000"/>
              </a:lnSpc>
              <a:spcBef>
                <a:spcPts val="1600"/>
              </a:spcBef>
              <a:spcAft>
                <a:spcPts val="1600"/>
              </a:spcAft>
              <a:buClr>
                <a:schemeClr val="dk1"/>
              </a:buClr>
              <a:buSzPts val="1400"/>
              <a:buFont typeface="Montserrat"/>
              <a:buChar char="■"/>
              <a:defRPr>
                <a:solidFill>
                  <a:schemeClr val="dk1"/>
                </a:solidFill>
                <a:latin typeface="Montserrat"/>
                <a:ea typeface="Montserrat"/>
                <a:cs typeface="Montserrat"/>
                <a:sym typeface="Montserrat"/>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4"/>
          <p:cNvSpPr/>
          <p:nvPr/>
        </p:nvSpPr>
        <p:spPr>
          <a:xfrm>
            <a:off x="125" y="4063975"/>
            <a:ext cx="2175600" cy="723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24"/>
          <p:cNvSpPr txBox="1"/>
          <p:nvPr>
            <p:ph type="ctrTitle"/>
          </p:nvPr>
        </p:nvSpPr>
        <p:spPr>
          <a:xfrm>
            <a:off x="341025" y="382300"/>
            <a:ext cx="4290300" cy="2502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4500"/>
              <a:t>PROYECTO</a:t>
            </a:r>
            <a:endParaRPr sz="4500"/>
          </a:p>
          <a:p>
            <a:pPr indent="0" lvl="0" marL="0" rtl="0" algn="l">
              <a:spcBef>
                <a:spcPts val="0"/>
              </a:spcBef>
              <a:spcAft>
                <a:spcPts val="0"/>
              </a:spcAft>
              <a:buNone/>
            </a:pPr>
            <a:r>
              <a:rPr lang="en" sz="4500">
                <a:solidFill>
                  <a:schemeClr val="lt1"/>
                </a:solidFill>
              </a:rPr>
              <a:t>LEER, JUGAR Y RECONOCER </a:t>
            </a:r>
            <a:r>
              <a:rPr lang="en" sz="4500"/>
              <a:t>(LJR)</a:t>
            </a:r>
            <a:endParaRPr sz="4500"/>
          </a:p>
        </p:txBody>
      </p:sp>
      <p:sp>
        <p:nvSpPr>
          <p:cNvPr id="192" name="Google Shape;192;p24"/>
          <p:cNvSpPr txBox="1"/>
          <p:nvPr>
            <p:ph idx="1" type="subTitle"/>
          </p:nvPr>
        </p:nvSpPr>
        <p:spPr>
          <a:xfrm>
            <a:off x="620175" y="2957250"/>
            <a:ext cx="3732000" cy="1931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450"/>
              <a:t>Integrantes: Angel Alarcón</a:t>
            </a:r>
            <a:endParaRPr sz="1450"/>
          </a:p>
          <a:p>
            <a:pPr indent="0" lvl="0" marL="914400" rtl="0" algn="l">
              <a:lnSpc>
                <a:spcPct val="100000"/>
              </a:lnSpc>
              <a:spcBef>
                <a:spcPts val="0"/>
              </a:spcBef>
              <a:spcAft>
                <a:spcPts val="0"/>
              </a:spcAft>
              <a:buNone/>
            </a:pPr>
            <a:r>
              <a:rPr lang="en" sz="1450"/>
              <a:t>   Fabian Justo</a:t>
            </a:r>
            <a:endParaRPr sz="1450"/>
          </a:p>
          <a:p>
            <a:pPr indent="0" lvl="0" marL="914400" rtl="0" algn="l">
              <a:lnSpc>
                <a:spcPct val="100000"/>
              </a:lnSpc>
              <a:spcBef>
                <a:spcPts val="0"/>
              </a:spcBef>
              <a:spcAft>
                <a:spcPts val="0"/>
              </a:spcAft>
              <a:buNone/>
            </a:pPr>
            <a:r>
              <a:rPr lang="en" sz="1450"/>
              <a:t>   Raiza Ossandón</a:t>
            </a:r>
            <a:endParaRPr sz="1450"/>
          </a:p>
          <a:p>
            <a:pPr indent="0" lvl="0" marL="914400" rtl="0" algn="l">
              <a:lnSpc>
                <a:spcPct val="100000"/>
              </a:lnSpc>
              <a:spcBef>
                <a:spcPts val="0"/>
              </a:spcBef>
              <a:spcAft>
                <a:spcPts val="0"/>
              </a:spcAft>
              <a:buNone/>
            </a:pPr>
            <a:r>
              <a:rPr lang="en" sz="1450"/>
              <a:t>   Mathiu Orellana</a:t>
            </a:r>
            <a:endParaRPr sz="1450"/>
          </a:p>
          <a:p>
            <a:pPr indent="0" lvl="0" marL="0" rtl="0" algn="l">
              <a:lnSpc>
                <a:spcPct val="100000"/>
              </a:lnSpc>
              <a:spcBef>
                <a:spcPts val="0"/>
              </a:spcBef>
              <a:spcAft>
                <a:spcPts val="0"/>
              </a:spcAft>
              <a:buNone/>
            </a:pPr>
            <a:r>
              <a:t/>
            </a:r>
            <a:endParaRPr sz="1450"/>
          </a:p>
          <a:p>
            <a:pPr indent="0" lvl="0" marL="0" rtl="0" algn="l">
              <a:lnSpc>
                <a:spcPct val="100000"/>
              </a:lnSpc>
              <a:spcBef>
                <a:spcPts val="0"/>
              </a:spcBef>
              <a:spcAft>
                <a:spcPts val="0"/>
              </a:spcAft>
              <a:buNone/>
            </a:pPr>
            <a:r>
              <a:rPr lang="en" sz="1450"/>
              <a:t>Profesor: Diego Aracena</a:t>
            </a:r>
            <a:endParaRPr sz="1450"/>
          </a:p>
          <a:p>
            <a:pPr indent="0" lvl="0" marL="0" rtl="0" algn="l">
              <a:lnSpc>
                <a:spcPct val="100000"/>
              </a:lnSpc>
              <a:spcBef>
                <a:spcPts val="0"/>
              </a:spcBef>
              <a:spcAft>
                <a:spcPts val="0"/>
              </a:spcAft>
              <a:buNone/>
            </a:pPr>
            <a:r>
              <a:t/>
            </a:r>
            <a:endParaRPr sz="1450"/>
          </a:p>
          <a:p>
            <a:pPr indent="0" lvl="0" marL="0" rtl="0" algn="l">
              <a:lnSpc>
                <a:spcPct val="100000"/>
              </a:lnSpc>
              <a:spcBef>
                <a:spcPts val="0"/>
              </a:spcBef>
              <a:spcAft>
                <a:spcPts val="0"/>
              </a:spcAft>
              <a:buNone/>
            </a:pPr>
            <a:r>
              <a:rPr lang="en" sz="1450"/>
              <a:t>Ramo: Proyecto II</a:t>
            </a:r>
            <a:endParaRPr sz="1450"/>
          </a:p>
        </p:txBody>
      </p:sp>
      <p:pic>
        <p:nvPicPr>
          <p:cNvPr id="193" name="Google Shape;193;p24"/>
          <p:cNvPicPr preferRelativeResize="0"/>
          <p:nvPr/>
        </p:nvPicPr>
        <p:blipFill>
          <a:blip r:embed="rId3">
            <a:alphaModFix/>
          </a:blip>
          <a:stretch>
            <a:fillRect/>
          </a:stretch>
        </p:blipFill>
        <p:spPr>
          <a:xfrm>
            <a:off x="5154400" y="818050"/>
            <a:ext cx="3507375" cy="35073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33"/>
          <p:cNvSpPr txBox="1"/>
          <p:nvPr>
            <p:ph idx="1" type="body"/>
          </p:nvPr>
        </p:nvSpPr>
        <p:spPr>
          <a:xfrm>
            <a:off x="705775" y="1370513"/>
            <a:ext cx="4575000" cy="3280200"/>
          </a:xfrm>
          <a:prstGeom prst="rect">
            <a:avLst/>
          </a:prstGeom>
          <a:solidFill>
            <a:srgbClr val="FDD7D1"/>
          </a:solidFill>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t>T</a:t>
            </a:r>
            <a:r>
              <a:rPr lang="en" sz="1800">
                <a:latin typeface="Montserrat Medium"/>
                <a:ea typeface="Montserrat Medium"/>
                <a:cs typeface="Montserrat Medium"/>
                <a:sym typeface="Montserrat Medium"/>
              </a:rPr>
              <a:t>enemos una propuesta que potencialmente puede o no ser un reemplazo para los medios </a:t>
            </a:r>
            <a:r>
              <a:rPr lang="en" sz="1800">
                <a:latin typeface="Montserrat Medium"/>
                <a:ea typeface="Montserrat Medium"/>
                <a:cs typeface="Montserrat Medium"/>
                <a:sym typeface="Montserrat Medium"/>
              </a:rPr>
              <a:t>físicos</a:t>
            </a:r>
            <a:r>
              <a:rPr lang="en" sz="1800">
                <a:latin typeface="Montserrat Medium"/>
                <a:ea typeface="Montserrat Medium"/>
                <a:cs typeface="Montserrat Medium"/>
                <a:sym typeface="Montserrat Medium"/>
              </a:rPr>
              <a:t> de lectura (braille), </a:t>
            </a:r>
            <a:r>
              <a:rPr lang="en" sz="1800">
                <a:latin typeface="Montserrat Medium"/>
                <a:ea typeface="Montserrat Medium"/>
                <a:cs typeface="Montserrat Medium"/>
                <a:sym typeface="Montserrat Medium"/>
              </a:rPr>
              <a:t>cabe destacar</a:t>
            </a:r>
            <a:r>
              <a:rPr lang="en" sz="1800">
                <a:latin typeface="Montserrat Medium"/>
                <a:ea typeface="Montserrat Medium"/>
                <a:cs typeface="Montserrat Medium"/>
                <a:sym typeface="Montserrat Medium"/>
              </a:rPr>
              <a:t> que las funciones de la propuesta pueden ir cambiando en el tiempo  de tal manera que el producto final puede tener funciones adicionales no planificadas en un inicio.</a:t>
            </a:r>
            <a:endParaRPr sz="1800">
              <a:latin typeface="Montserrat Medium"/>
              <a:ea typeface="Montserrat Medium"/>
              <a:cs typeface="Montserrat Medium"/>
              <a:sym typeface="Montserrat Medium"/>
            </a:endParaRPr>
          </a:p>
          <a:p>
            <a:pPr indent="0" lvl="0" marL="0" rtl="0" algn="l">
              <a:lnSpc>
                <a:spcPct val="115000"/>
              </a:lnSpc>
              <a:spcBef>
                <a:spcPts val="1600"/>
              </a:spcBef>
              <a:spcAft>
                <a:spcPts val="0"/>
              </a:spcAft>
              <a:buNone/>
            </a:pPr>
            <a:r>
              <a:t/>
            </a:r>
            <a:endParaRPr sz="1800">
              <a:latin typeface="Montserrat Medium"/>
              <a:ea typeface="Montserrat Medium"/>
              <a:cs typeface="Montserrat Medium"/>
              <a:sym typeface="Montserrat Medium"/>
            </a:endParaRPr>
          </a:p>
          <a:p>
            <a:pPr indent="0" lvl="0" marL="0" rtl="0" algn="l">
              <a:lnSpc>
                <a:spcPct val="115000"/>
              </a:lnSpc>
              <a:spcBef>
                <a:spcPts val="1600"/>
              </a:spcBef>
              <a:spcAft>
                <a:spcPts val="1600"/>
              </a:spcAft>
              <a:buNone/>
            </a:pPr>
            <a:r>
              <a:t/>
            </a:r>
            <a:endParaRPr sz="1800">
              <a:latin typeface="Montserrat Medium"/>
              <a:ea typeface="Montserrat Medium"/>
              <a:cs typeface="Montserrat Medium"/>
              <a:sym typeface="Montserrat Medium"/>
            </a:endParaRPr>
          </a:p>
        </p:txBody>
      </p:sp>
      <p:sp>
        <p:nvSpPr>
          <p:cNvPr id="286" name="Google Shape;286;p33"/>
          <p:cNvSpPr txBox="1"/>
          <p:nvPr>
            <p:ph type="title"/>
          </p:nvPr>
        </p:nvSpPr>
        <p:spPr>
          <a:xfrm>
            <a:off x="597025" y="461931"/>
            <a:ext cx="7950000" cy="724800"/>
          </a:xfrm>
          <a:prstGeom prst="rect">
            <a:avLst/>
          </a:prstGeom>
          <a:solidFill>
            <a:srgbClr val="FDD7D1"/>
          </a:solidFill>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2"/>
                </a:solidFill>
              </a:rPr>
              <a:t>Conclusión</a:t>
            </a:r>
            <a:endParaRPr>
              <a:solidFill>
                <a:schemeClr val="accent1"/>
              </a:solidFill>
            </a:endParaRPr>
          </a:p>
        </p:txBody>
      </p:sp>
      <p:pic>
        <p:nvPicPr>
          <p:cNvPr id="287" name="Google Shape;287;p33"/>
          <p:cNvPicPr preferRelativeResize="0"/>
          <p:nvPr/>
        </p:nvPicPr>
        <p:blipFill>
          <a:blip r:embed="rId3">
            <a:alphaModFix amt="72000"/>
          </a:blip>
          <a:stretch>
            <a:fillRect/>
          </a:stretch>
        </p:blipFill>
        <p:spPr>
          <a:xfrm>
            <a:off x="5973700" y="1766651"/>
            <a:ext cx="2487925" cy="24879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pic>
        <p:nvPicPr>
          <p:cNvPr id="198" name="Google Shape;198;p25"/>
          <p:cNvPicPr preferRelativeResize="0"/>
          <p:nvPr/>
        </p:nvPicPr>
        <p:blipFill>
          <a:blip r:embed="rId3">
            <a:alphaModFix amt="23000"/>
          </a:blip>
          <a:stretch>
            <a:fillRect/>
          </a:stretch>
        </p:blipFill>
        <p:spPr>
          <a:xfrm>
            <a:off x="3097863" y="2015824"/>
            <a:ext cx="2948225" cy="2948225"/>
          </a:xfrm>
          <a:prstGeom prst="rect">
            <a:avLst/>
          </a:prstGeom>
          <a:noFill/>
          <a:ln>
            <a:noFill/>
          </a:ln>
        </p:spPr>
      </p:pic>
      <p:sp>
        <p:nvSpPr>
          <p:cNvPr id="199" name="Google Shape;199;p25"/>
          <p:cNvSpPr txBox="1"/>
          <p:nvPr>
            <p:ph idx="21" type="title"/>
          </p:nvPr>
        </p:nvSpPr>
        <p:spPr>
          <a:xfrm>
            <a:off x="596975" y="655216"/>
            <a:ext cx="7950000" cy="447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accent6"/>
                </a:solidFill>
              </a:rPr>
              <a:t>TABLA DE</a:t>
            </a:r>
            <a:r>
              <a:rPr lang="en">
                <a:solidFill>
                  <a:schemeClr val="lt2"/>
                </a:solidFill>
              </a:rPr>
              <a:t> </a:t>
            </a:r>
            <a:r>
              <a:rPr lang="en">
                <a:solidFill>
                  <a:schemeClr val="accent1"/>
                </a:solidFill>
              </a:rPr>
              <a:t>CONTENIDOS</a:t>
            </a:r>
            <a:endParaRPr>
              <a:solidFill>
                <a:schemeClr val="accent1"/>
              </a:solidFill>
            </a:endParaRPr>
          </a:p>
        </p:txBody>
      </p:sp>
      <p:sp>
        <p:nvSpPr>
          <p:cNvPr id="200" name="Google Shape;200;p25"/>
          <p:cNvSpPr txBox="1"/>
          <p:nvPr>
            <p:ph type="title"/>
          </p:nvPr>
        </p:nvSpPr>
        <p:spPr>
          <a:xfrm>
            <a:off x="2016450" y="2573524"/>
            <a:ext cx="2400600" cy="447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Problema y solución</a:t>
            </a:r>
            <a:endParaRPr/>
          </a:p>
        </p:txBody>
      </p:sp>
      <p:sp>
        <p:nvSpPr>
          <p:cNvPr id="201" name="Google Shape;201;p25"/>
          <p:cNvSpPr txBox="1"/>
          <p:nvPr>
            <p:ph idx="1" type="subTitle"/>
          </p:nvPr>
        </p:nvSpPr>
        <p:spPr>
          <a:xfrm>
            <a:off x="2016450" y="2897968"/>
            <a:ext cx="2400600" cy="378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Introducción al proyecto</a:t>
            </a:r>
            <a:endParaRPr/>
          </a:p>
        </p:txBody>
      </p:sp>
      <p:sp>
        <p:nvSpPr>
          <p:cNvPr id="202" name="Google Shape;202;p25"/>
          <p:cNvSpPr txBox="1"/>
          <p:nvPr>
            <p:ph idx="2" type="title"/>
          </p:nvPr>
        </p:nvSpPr>
        <p:spPr>
          <a:xfrm>
            <a:off x="2326050" y="2239374"/>
            <a:ext cx="1781400" cy="378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01</a:t>
            </a:r>
            <a:endParaRPr/>
          </a:p>
        </p:txBody>
      </p:sp>
      <p:sp>
        <p:nvSpPr>
          <p:cNvPr id="203" name="Google Shape;203;p25"/>
          <p:cNvSpPr txBox="1"/>
          <p:nvPr>
            <p:ph idx="3" type="title"/>
          </p:nvPr>
        </p:nvSpPr>
        <p:spPr>
          <a:xfrm>
            <a:off x="4726900" y="2573524"/>
            <a:ext cx="2400600" cy="447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Objetivo general</a:t>
            </a:r>
            <a:endParaRPr/>
          </a:p>
        </p:txBody>
      </p:sp>
      <p:sp>
        <p:nvSpPr>
          <p:cNvPr id="204" name="Google Shape;204;p25"/>
          <p:cNvSpPr txBox="1"/>
          <p:nvPr>
            <p:ph idx="4" type="subTitle"/>
          </p:nvPr>
        </p:nvSpPr>
        <p:spPr>
          <a:xfrm>
            <a:off x="4726900" y="2897968"/>
            <a:ext cx="2400600" cy="378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a:t>Y objetivos específicos</a:t>
            </a:r>
            <a:endParaRPr/>
          </a:p>
          <a:p>
            <a:pPr indent="0" lvl="0" marL="0" rtl="0" algn="ctr">
              <a:spcBef>
                <a:spcPts val="0"/>
              </a:spcBef>
              <a:spcAft>
                <a:spcPts val="0"/>
              </a:spcAft>
              <a:buClr>
                <a:schemeClr val="dk1"/>
              </a:buClr>
              <a:buSzPts val="1100"/>
              <a:buFont typeface="Arial"/>
              <a:buNone/>
            </a:pPr>
            <a:r>
              <a:t/>
            </a:r>
            <a:endParaRPr/>
          </a:p>
          <a:p>
            <a:pPr indent="0" lvl="0" marL="0" rtl="0" algn="ctr">
              <a:spcBef>
                <a:spcPts val="0"/>
              </a:spcBef>
              <a:spcAft>
                <a:spcPts val="0"/>
              </a:spcAft>
              <a:buClr>
                <a:schemeClr val="dk1"/>
              </a:buClr>
              <a:buSzPts val="1100"/>
              <a:buFont typeface="Arial"/>
              <a:buNone/>
            </a:pPr>
            <a:r>
              <a:t/>
            </a:r>
            <a:endParaRPr/>
          </a:p>
        </p:txBody>
      </p:sp>
      <p:sp>
        <p:nvSpPr>
          <p:cNvPr id="205" name="Google Shape;205;p25"/>
          <p:cNvSpPr txBox="1"/>
          <p:nvPr>
            <p:ph idx="5" type="title"/>
          </p:nvPr>
        </p:nvSpPr>
        <p:spPr>
          <a:xfrm>
            <a:off x="5036500" y="2239374"/>
            <a:ext cx="1781400" cy="378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02</a:t>
            </a:r>
            <a:endParaRPr/>
          </a:p>
        </p:txBody>
      </p:sp>
      <p:sp>
        <p:nvSpPr>
          <p:cNvPr id="206" name="Google Shape;206;p25"/>
          <p:cNvSpPr txBox="1"/>
          <p:nvPr>
            <p:ph idx="6" type="title"/>
          </p:nvPr>
        </p:nvSpPr>
        <p:spPr>
          <a:xfrm>
            <a:off x="2016450" y="3960649"/>
            <a:ext cx="2400600" cy="447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Esquema de solución</a:t>
            </a:r>
            <a:endParaRPr/>
          </a:p>
        </p:txBody>
      </p:sp>
      <p:sp>
        <p:nvSpPr>
          <p:cNvPr id="207" name="Google Shape;207;p25"/>
          <p:cNvSpPr txBox="1"/>
          <p:nvPr>
            <p:ph idx="7" type="subTitle"/>
          </p:nvPr>
        </p:nvSpPr>
        <p:spPr>
          <a:xfrm>
            <a:off x="2016450" y="4285104"/>
            <a:ext cx="2400600" cy="591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a:t>Problema, solución e implementación</a:t>
            </a:r>
            <a:endParaRPr/>
          </a:p>
        </p:txBody>
      </p:sp>
      <p:sp>
        <p:nvSpPr>
          <p:cNvPr id="208" name="Google Shape;208;p25"/>
          <p:cNvSpPr txBox="1"/>
          <p:nvPr>
            <p:ph idx="8" type="title"/>
          </p:nvPr>
        </p:nvSpPr>
        <p:spPr>
          <a:xfrm>
            <a:off x="2326050" y="3626499"/>
            <a:ext cx="1781400" cy="378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03</a:t>
            </a:r>
            <a:endParaRPr/>
          </a:p>
        </p:txBody>
      </p:sp>
      <p:sp>
        <p:nvSpPr>
          <p:cNvPr id="209" name="Google Shape;209;p25"/>
          <p:cNvSpPr txBox="1"/>
          <p:nvPr>
            <p:ph idx="9" type="title"/>
          </p:nvPr>
        </p:nvSpPr>
        <p:spPr>
          <a:xfrm>
            <a:off x="4726875" y="4000299"/>
            <a:ext cx="2400600" cy="447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Conclusión</a:t>
            </a:r>
            <a:endParaRPr/>
          </a:p>
        </p:txBody>
      </p:sp>
      <p:sp>
        <p:nvSpPr>
          <p:cNvPr id="210" name="Google Shape;210;p25"/>
          <p:cNvSpPr txBox="1"/>
          <p:nvPr>
            <p:ph idx="13" type="subTitle"/>
          </p:nvPr>
        </p:nvSpPr>
        <p:spPr>
          <a:xfrm>
            <a:off x="4726875" y="4324751"/>
            <a:ext cx="2400600" cy="378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a:t>Del proyecto</a:t>
            </a:r>
            <a:endParaRPr/>
          </a:p>
          <a:p>
            <a:pPr indent="0" lvl="0" marL="0" rtl="0" algn="ctr">
              <a:spcBef>
                <a:spcPts val="0"/>
              </a:spcBef>
              <a:spcAft>
                <a:spcPts val="0"/>
              </a:spcAft>
              <a:buClr>
                <a:schemeClr val="dk1"/>
              </a:buClr>
              <a:buSzPts val="1100"/>
              <a:buFont typeface="Arial"/>
              <a:buNone/>
            </a:pPr>
            <a:r>
              <a:t/>
            </a:r>
            <a:endParaRPr/>
          </a:p>
        </p:txBody>
      </p:sp>
      <p:sp>
        <p:nvSpPr>
          <p:cNvPr id="211" name="Google Shape;211;p25"/>
          <p:cNvSpPr txBox="1"/>
          <p:nvPr>
            <p:ph idx="14" type="title"/>
          </p:nvPr>
        </p:nvSpPr>
        <p:spPr>
          <a:xfrm>
            <a:off x="5036475" y="3666149"/>
            <a:ext cx="1781400" cy="378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04</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26"/>
          <p:cNvSpPr/>
          <p:nvPr/>
        </p:nvSpPr>
        <p:spPr>
          <a:xfrm>
            <a:off x="7738500" y="2618075"/>
            <a:ext cx="1405500" cy="51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
        <p:nvSpPr>
          <p:cNvPr id="217" name="Google Shape;217;p26"/>
          <p:cNvSpPr txBox="1"/>
          <p:nvPr/>
        </p:nvSpPr>
        <p:spPr>
          <a:xfrm>
            <a:off x="3165600" y="953425"/>
            <a:ext cx="2812800" cy="2031900"/>
          </a:xfrm>
          <a:prstGeom prst="rect">
            <a:avLst/>
          </a:prstGeom>
          <a:solidFill>
            <a:schemeClr val="accent3"/>
          </a:solidFill>
          <a:ln cap="flat" cmpd="sng" w="76200">
            <a:solidFill>
              <a:schemeClr val="accent2"/>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sz="12000">
                <a:solidFill>
                  <a:schemeClr val="dk1"/>
                </a:solidFill>
                <a:latin typeface="Sarala"/>
                <a:ea typeface="Sarala"/>
                <a:cs typeface="Sarala"/>
                <a:sym typeface="Sarala"/>
              </a:rPr>
              <a:t>01</a:t>
            </a:r>
            <a:endParaRPr/>
          </a:p>
        </p:txBody>
      </p:sp>
      <p:sp>
        <p:nvSpPr>
          <p:cNvPr id="218" name="Google Shape;218;p26"/>
          <p:cNvSpPr txBox="1"/>
          <p:nvPr/>
        </p:nvSpPr>
        <p:spPr>
          <a:xfrm>
            <a:off x="2440500" y="3324550"/>
            <a:ext cx="4263000" cy="1243800"/>
          </a:xfrm>
          <a:prstGeom prst="rect">
            <a:avLst/>
          </a:prstGeom>
          <a:solidFill>
            <a:schemeClr val="accent4"/>
          </a:solidFill>
          <a:ln cap="flat" cmpd="sng" w="76200">
            <a:solidFill>
              <a:schemeClr val="dk2"/>
            </a:solidFill>
            <a:prstDash val="solid"/>
            <a:round/>
            <a:headEnd len="sm" w="sm" type="none"/>
            <a:tailEnd len="sm" w="sm" type="none"/>
          </a:ln>
        </p:spPr>
        <p:txBody>
          <a:bodyPr anchorCtr="0" anchor="t" bIns="91425" lIns="91425" spcFirstLastPara="1" rIns="91425" wrap="square" tIns="91425">
            <a:spAutoFit/>
          </a:bodyPr>
          <a:lstStyle/>
          <a:p>
            <a:pPr indent="0" lvl="0" marL="0" rtl="0" algn="ctr">
              <a:lnSpc>
                <a:spcPct val="80000"/>
              </a:lnSpc>
              <a:spcBef>
                <a:spcPts val="0"/>
              </a:spcBef>
              <a:spcAft>
                <a:spcPts val="0"/>
              </a:spcAft>
              <a:buNone/>
            </a:pPr>
            <a:r>
              <a:rPr b="1" lang="en" sz="4300">
                <a:solidFill>
                  <a:schemeClr val="lt1"/>
                </a:solidFill>
                <a:latin typeface="Sarala"/>
                <a:ea typeface="Sarala"/>
                <a:cs typeface="Sarala"/>
                <a:sym typeface="Sarala"/>
              </a:rPr>
              <a:t>PROBLEMA Y SOLUCIÓN</a:t>
            </a:r>
            <a:endParaRPr b="1" sz="4300">
              <a:solidFill>
                <a:schemeClr val="lt1"/>
              </a:solidFill>
              <a:latin typeface="Sarala"/>
              <a:ea typeface="Sarala"/>
              <a:cs typeface="Sarala"/>
              <a:sym typeface="Sarala"/>
            </a:endParaRPr>
          </a:p>
        </p:txBody>
      </p:sp>
      <p:sp>
        <p:nvSpPr>
          <p:cNvPr id="219" name="Google Shape;219;p26"/>
          <p:cNvSpPr/>
          <p:nvPr/>
        </p:nvSpPr>
        <p:spPr>
          <a:xfrm>
            <a:off x="0" y="1007850"/>
            <a:ext cx="1992600" cy="6003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
        <p:nvSpPr>
          <p:cNvPr id="220" name="Google Shape;220;p26"/>
          <p:cNvSpPr/>
          <p:nvPr/>
        </p:nvSpPr>
        <p:spPr>
          <a:xfrm>
            <a:off x="0" y="2271600"/>
            <a:ext cx="938400" cy="1053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
        <p:nvSpPr>
          <p:cNvPr id="221" name="Google Shape;221;p26"/>
          <p:cNvSpPr/>
          <p:nvPr/>
        </p:nvSpPr>
        <p:spPr>
          <a:xfrm>
            <a:off x="7151400" y="1121100"/>
            <a:ext cx="1992600" cy="6003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
        <p:nvSpPr>
          <p:cNvPr id="222" name="Google Shape;222;p26"/>
          <p:cNvSpPr/>
          <p:nvPr/>
        </p:nvSpPr>
        <p:spPr>
          <a:xfrm>
            <a:off x="6244025" y="4807500"/>
            <a:ext cx="1718400" cy="3360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
        <p:nvSpPr>
          <p:cNvPr id="223" name="Google Shape;223;p26"/>
          <p:cNvSpPr/>
          <p:nvPr/>
        </p:nvSpPr>
        <p:spPr>
          <a:xfrm>
            <a:off x="707550" y="0"/>
            <a:ext cx="577500" cy="7143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27"/>
          <p:cNvSpPr txBox="1"/>
          <p:nvPr>
            <p:ph type="title"/>
          </p:nvPr>
        </p:nvSpPr>
        <p:spPr>
          <a:xfrm>
            <a:off x="597000" y="307691"/>
            <a:ext cx="7950000" cy="447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Problema y solución</a:t>
            </a:r>
            <a:endParaRPr/>
          </a:p>
        </p:txBody>
      </p:sp>
      <p:sp>
        <p:nvSpPr>
          <p:cNvPr id="229" name="Google Shape;229;p27"/>
          <p:cNvSpPr txBox="1"/>
          <p:nvPr/>
        </p:nvSpPr>
        <p:spPr>
          <a:xfrm>
            <a:off x="684000" y="984700"/>
            <a:ext cx="7776000" cy="24135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900"/>
              </a:spcBef>
              <a:spcAft>
                <a:spcPts val="900"/>
              </a:spcAft>
              <a:buNone/>
            </a:pPr>
            <a:r>
              <a:rPr lang="en" sz="1600">
                <a:solidFill>
                  <a:schemeClr val="dk1"/>
                </a:solidFill>
                <a:latin typeface="Montserrat Medium"/>
                <a:ea typeface="Montserrat Medium"/>
                <a:cs typeface="Montserrat Medium"/>
                <a:sym typeface="Montserrat Medium"/>
              </a:rPr>
              <a:t>Las personas con discapacidad visual no son capaces de leer textos como lo hace la gente con capacidades de visión normales, debido a esto se han creado soluciones como el braille un sistema de escritura y lectura táctil, sin embargo esta solución requiere de medios físicos para ayudar a la persona discapacitada a leer, además de ser una solución costosa. Es por esto que se desea establecer una solución que no requiera de medios físicos para la resolución del problema de la lectura para la gente con discapacidad visual.</a:t>
            </a:r>
            <a:endParaRPr sz="1200">
              <a:solidFill>
                <a:schemeClr val="dk1"/>
              </a:solidFill>
              <a:latin typeface="Montserrat Medium"/>
              <a:ea typeface="Montserrat Medium"/>
              <a:cs typeface="Montserrat Medium"/>
              <a:sym typeface="Montserrat Medium"/>
            </a:endParaRPr>
          </a:p>
        </p:txBody>
      </p:sp>
      <p:sp>
        <p:nvSpPr>
          <p:cNvPr id="230" name="Google Shape;230;p27"/>
          <p:cNvSpPr txBox="1"/>
          <p:nvPr/>
        </p:nvSpPr>
        <p:spPr>
          <a:xfrm>
            <a:off x="640500" y="3534900"/>
            <a:ext cx="7863000" cy="9975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900"/>
              </a:spcBef>
              <a:spcAft>
                <a:spcPts val="900"/>
              </a:spcAft>
              <a:buNone/>
            </a:pPr>
            <a:r>
              <a:rPr lang="en" sz="1600">
                <a:solidFill>
                  <a:schemeClr val="dk1"/>
                </a:solidFill>
                <a:latin typeface="Montserrat Medium"/>
                <a:ea typeface="Montserrat Medium"/>
                <a:cs typeface="Montserrat Medium"/>
                <a:sym typeface="Montserrat Medium"/>
              </a:rPr>
              <a:t>La solución encontrada fue d</a:t>
            </a:r>
            <a:r>
              <a:rPr lang="en" sz="1600">
                <a:solidFill>
                  <a:schemeClr val="dk1"/>
                </a:solidFill>
                <a:latin typeface="Montserrat Medium"/>
                <a:ea typeface="Montserrat Medium"/>
                <a:cs typeface="Montserrat Medium"/>
                <a:sym typeface="Montserrat Medium"/>
              </a:rPr>
              <a:t>esarrollar un software que a través de una cámara capta una imagen para procesarla en una red neuronal, que da como resultado un texto el cual se leerá en voz alta.</a:t>
            </a:r>
            <a:endParaRPr sz="1200">
              <a:solidFill>
                <a:schemeClr val="dk1"/>
              </a:solidFill>
              <a:latin typeface="Montserrat Medium"/>
              <a:ea typeface="Montserrat Medium"/>
              <a:cs typeface="Montserrat Medium"/>
              <a:sym typeface="Montserrat Medium"/>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28"/>
          <p:cNvSpPr/>
          <p:nvPr/>
        </p:nvSpPr>
        <p:spPr>
          <a:xfrm>
            <a:off x="7738500" y="2618075"/>
            <a:ext cx="1405500" cy="51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
        <p:nvSpPr>
          <p:cNvPr id="236" name="Google Shape;236;p28"/>
          <p:cNvSpPr txBox="1"/>
          <p:nvPr/>
        </p:nvSpPr>
        <p:spPr>
          <a:xfrm>
            <a:off x="3165600" y="953425"/>
            <a:ext cx="2812800" cy="2031900"/>
          </a:xfrm>
          <a:prstGeom prst="rect">
            <a:avLst/>
          </a:prstGeom>
          <a:solidFill>
            <a:schemeClr val="accent3"/>
          </a:solidFill>
          <a:ln cap="flat" cmpd="sng" w="76200">
            <a:solidFill>
              <a:schemeClr val="accent2"/>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sz="12000">
                <a:solidFill>
                  <a:schemeClr val="dk1"/>
                </a:solidFill>
                <a:latin typeface="Sarala"/>
                <a:ea typeface="Sarala"/>
                <a:cs typeface="Sarala"/>
                <a:sym typeface="Sarala"/>
              </a:rPr>
              <a:t>02</a:t>
            </a:r>
            <a:endParaRPr/>
          </a:p>
        </p:txBody>
      </p:sp>
      <p:sp>
        <p:nvSpPr>
          <p:cNvPr id="237" name="Google Shape;237;p28"/>
          <p:cNvSpPr txBox="1"/>
          <p:nvPr/>
        </p:nvSpPr>
        <p:spPr>
          <a:xfrm>
            <a:off x="1766700" y="3324600"/>
            <a:ext cx="5610600" cy="1243800"/>
          </a:xfrm>
          <a:prstGeom prst="rect">
            <a:avLst/>
          </a:prstGeom>
          <a:solidFill>
            <a:schemeClr val="accent4"/>
          </a:solidFill>
          <a:ln cap="flat" cmpd="sng" w="76200">
            <a:solidFill>
              <a:schemeClr val="dk2"/>
            </a:solidFill>
            <a:prstDash val="solid"/>
            <a:round/>
            <a:headEnd len="sm" w="sm" type="none"/>
            <a:tailEnd len="sm" w="sm" type="none"/>
          </a:ln>
        </p:spPr>
        <p:txBody>
          <a:bodyPr anchorCtr="0" anchor="t" bIns="91425" lIns="91425" spcFirstLastPara="1" rIns="91425" wrap="square" tIns="91425">
            <a:spAutoFit/>
          </a:bodyPr>
          <a:lstStyle/>
          <a:p>
            <a:pPr indent="0" lvl="0" marL="0" rtl="0" algn="ctr">
              <a:lnSpc>
                <a:spcPct val="80000"/>
              </a:lnSpc>
              <a:spcBef>
                <a:spcPts val="0"/>
              </a:spcBef>
              <a:spcAft>
                <a:spcPts val="0"/>
              </a:spcAft>
              <a:buNone/>
            </a:pPr>
            <a:r>
              <a:rPr b="1" lang="en" sz="4300">
                <a:solidFill>
                  <a:schemeClr val="lt1"/>
                </a:solidFill>
                <a:latin typeface="Sarala"/>
                <a:ea typeface="Sarala"/>
                <a:cs typeface="Sarala"/>
                <a:sym typeface="Sarala"/>
              </a:rPr>
              <a:t>OBJETIVO GENERAL Y </a:t>
            </a:r>
            <a:r>
              <a:rPr b="1" lang="en" sz="4300">
                <a:solidFill>
                  <a:schemeClr val="lt1"/>
                </a:solidFill>
                <a:latin typeface="Sarala"/>
                <a:ea typeface="Sarala"/>
                <a:cs typeface="Sarala"/>
                <a:sym typeface="Sarala"/>
              </a:rPr>
              <a:t>ESPECÍFICOS</a:t>
            </a:r>
            <a:endParaRPr b="1" sz="4300">
              <a:solidFill>
                <a:schemeClr val="lt1"/>
              </a:solidFill>
              <a:latin typeface="Sarala"/>
              <a:ea typeface="Sarala"/>
              <a:cs typeface="Sarala"/>
              <a:sym typeface="Sarala"/>
            </a:endParaRPr>
          </a:p>
        </p:txBody>
      </p:sp>
      <p:sp>
        <p:nvSpPr>
          <p:cNvPr id="238" name="Google Shape;238;p28"/>
          <p:cNvSpPr/>
          <p:nvPr/>
        </p:nvSpPr>
        <p:spPr>
          <a:xfrm>
            <a:off x="0" y="1007850"/>
            <a:ext cx="1992600" cy="6003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
        <p:nvSpPr>
          <p:cNvPr id="239" name="Google Shape;239;p28"/>
          <p:cNvSpPr/>
          <p:nvPr/>
        </p:nvSpPr>
        <p:spPr>
          <a:xfrm>
            <a:off x="0" y="2271600"/>
            <a:ext cx="938400" cy="1053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
        <p:nvSpPr>
          <p:cNvPr id="240" name="Google Shape;240;p28"/>
          <p:cNvSpPr/>
          <p:nvPr/>
        </p:nvSpPr>
        <p:spPr>
          <a:xfrm>
            <a:off x="7151400" y="1121100"/>
            <a:ext cx="1992600" cy="6003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
        <p:nvSpPr>
          <p:cNvPr id="241" name="Google Shape;241;p28"/>
          <p:cNvSpPr/>
          <p:nvPr/>
        </p:nvSpPr>
        <p:spPr>
          <a:xfrm>
            <a:off x="6244025" y="4807500"/>
            <a:ext cx="1718400" cy="3360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
        <p:nvSpPr>
          <p:cNvPr id="242" name="Google Shape;242;p28"/>
          <p:cNvSpPr/>
          <p:nvPr/>
        </p:nvSpPr>
        <p:spPr>
          <a:xfrm>
            <a:off x="707550" y="0"/>
            <a:ext cx="577500" cy="7143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29"/>
          <p:cNvSpPr txBox="1"/>
          <p:nvPr>
            <p:ph type="title"/>
          </p:nvPr>
        </p:nvSpPr>
        <p:spPr>
          <a:xfrm>
            <a:off x="733825" y="120375"/>
            <a:ext cx="4242600" cy="447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a:t>Objetivo general</a:t>
            </a:r>
            <a:endParaRPr/>
          </a:p>
        </p:txBody>
      </p:sp>
      <p:sp>
        <p:nvSpPr>
          <p:cNvPr id="248" name="Google Shape;248;p29"/>
          <p:cNvSpPr txBox="1"/>
          <p:nvPr>
            <p:ph idx="1" type="body"/>
          </p:nvPr>
        </p:nvSpPr>
        <p:spPr>
          <a:xfrm>
            <a:off x="733825" y="567975"/>
            <a:ext cx="7688700" cy="1027800"/>
          </a:xfrm>
          <a:prstGeom prst="rect">
            <a:avLst/>
          </a:prstGeom>
        </p:spPr>
        <p:txBody>
          <a:bodyPr anchorCtr="0" anchor="t" bIns="91425" lIns="91425" spcFirstLastPara="1" rIns="91425" wrap="square" tIns="91425">
            <a:noAutofit/>
          </a:bodyPr>
          <a:lstStyle/>
          <a:p>
            <a:pPr indent="0" lvl="0" marL="0" rtl="0" algn="just">
              <a:lnSpc>
                <a:spcPct val="115000"/>
              </a:lnSpc>
              <a:spcBef>
                <a:spcPts val="0"/>
              </a:spcBef>
              <a:spcAft>
                <a:spcPts val="0"/>
              </a:spcAft>
              <a:buClr>
                <a:schemeClr val="dk1"/>
              </a:buClr>
              <a:buSzPts val="1100"/>
              <a:buFont typeface="Arial"/>
              <a:buNone/>
            </a:pPr>
            <a:r>
              <a:rPr lang="en" sz="1800">
                <a:solidFill>
                  <a:srgbClr val="000000"/>
                </a:solidFill>
                <a:latin typeface="Montserrat Medium"/>
                <a:ea typeface="Montserrat Medium"/>
                <a:cs typeface="Montserrat Medium"/>
                <a:sym typeface="Montserrat Medium"/>
              </a:rPr>
              <a:t>Desarrollar un software capaz de reconocer oraciones escritas principalmente en imprenta y reproducir su lectura a través de un parlante.</a:t>
            </a:r>
            <a:endParaRPr sz="1800">
              <a:solidFill>
                <a:srgbClr val="000000"/>
              </a:solidFill>
              <a:latin typeface="Montserrat Medium"/>
              <a:ea typeface="Montserrat Medium"/>
              <a:cs typeface="Montserrat Medium"/>
              <a:sym typeface="Montserrat Medium"/>
            </a:endParaRPr>
          </a:p>
          <a:p>
            <a:pPr indent="0" lvl="0" marL="0" rtl="0" algn="l">
              <a:spcBef>
                <a:spcPts val="1200"/>
              </a:spcBef>
              <a:spcAft>
                <a:spcPts val="1600"/>
              </a:spcAft>
              <a:buNone/>
            </a:pPr>
            <a:r>
              <a:t/>
            </a:r>
            <a:endParaRPr/>
          </a:p>
        </p:txBody>
      </p:sp>
      <p:sp>
        <p:nvSpPr>
          <p:cNvPr id="249" name="Google Shape;249;p29"/>
          <p:cNvSpPr txBox="1"/>
          <p:nvPr/>
        </p:nvSpPr>
        <p:spPr>
          <a:xfrm>
            <a:off x="733825" y="2319075"/>
            <a:ext cx="7688700" cy="2373600"/>
          </a:xfrm>
          <a:prstGeom prst="rect">
            <a:avLst/>
          </a:prstGeom>
          <a:noFill/>
          <a:ln>
            <a:noFill/>
          </a:ln>
        </p:spPr>
        <p:txBody>
          <a:bodyPr anchorCtr="0" anchor="t" bIns="91425" lIns="91425" spcFirstLastPara="1" rIns="91425" wrap="square" tIns="91425">
            <a:spAutoFit/>
          </a:bodyPr>
          <a:lstStyle/>
          <a:p>
            <a:pPr indent="-342900" lvl="0" marL="457200" rtl="0" algn="just">
              <a:lnSpc>
                <a:spcPct val="115000"/>
              </a:lnSpc>
              <a:spcBef>
                <a:spcPts val="0"/>
              </a:spcBef>
              <a:spcAft>
                <a:spcPts val="0"/>
              </a:spcAft>
              <a:buClr>
                <a:schemeClr val="dk1"/>
              </a:buClr>
              <a:buSzPts val="1800"/>
              <a:buFont typeface="Montserrat Medium"/>
              <a:buChar char="●"/>
            </a:pPr>
            <a:r>
              <a:rPr lang="en" sz="1800">
                <a:solidFill>
                  <a:schemeClr val="dk1"/>
                </a:solidFill>
                <a:latin typeface="Montserrat Medium"/>
                <a:ea typeface="Montserrat Medium"/>
                <a:cs typeface="Montserrat Medium"/>
                <a:sym typeface="Montserrat Medium"/>
              </a:rPr>
              <a:t>Emplear la tecnología OCR para la detección de texto a través de una imagen.</a:t>
            </a:r>
            <a:endParaRPr sz="1800">
              <a:solidFill>
                <a:schemeClr val="dk1"/>
              </a:solidFill>
              <a:latin typeface="Montserrat Medium"/>
              <a:ea typeface="Montserrat Medium"/>
              <a:cs typeface="Montserrat Medium"/>
              <a:sym typeface="Montserrat Medium"/>
            </a:endParaRPr>
          </a:p>
          <a:p>
            <a:pPr indent="-342900" lvl="0" marL="457200" rtl="0" algn="just">
              <a:lnSpc>
                <a:spcPct val="115000"/>
              </a:lnSpc>
              <a:spcBef>
                <a:spcPts val="0"/>
              </a:spcBef>
              <a:spcAft>
                <a:spcPts val="0"/>
              </a:spcAft>
              <a:buClr>
                <a:schemeClr val="dk1"/>
              </a:buClr>
              <a:buSzPts val="1800"/>
              <a:buFont typeface="Montserrat Medium"/>
              <a:buChar char="●"/>
            </a:pPr>
            <a:r>
              <a:rPr lang="en" sz="1800">
                <a:solidFill>
                  <a:schemeClr val="dk1"/>
                </a:solidFill>
                <a:latin typeface="Montserrat Medium"/>
                <a:ea typeface="Montserrat Medium"/>
                <a:cs typeface="Montserrat Medium"/>
                <a:sym typeface="Montserrat Medium"/>
              </a:rPr>
              <a:t>Implementar el uso de cámaras para la detección de letras en tiempo real.</a:t>
            </a:r>
            <a:endParaRPr sz="1800">
              <a:solidFill>
                <a:schemeClr val="dk1"/>
              </a:solidFill>
              <a:latin typeface="Montserrat Medium"/>
              <a:ea typeface="Montserrat Medium"/>
              <a:cs typeface="Montserrat Medium"/>
              <a:sym typeface="Montserrat Medium"/>
            </a:endParaRPr>
          </a:p>
          <a:p>
            <a:pPr indent="-342900" lvl="0" marL="457200" rtl="0" algn="just">
              <a:lnSpc>
                <a:spcPct val="115000"/>
              </a:lnSpc>
              <a:spcBef>
                <a:spcPts val="0"/>
              </a:spcBef>
              <a:spcAft>
                <a:spcPts val="0"/>
              </a:spcAft>
              <a:buClr>
                <a:schemeClr val="dk1"/>
              </a:buClr>
              <a:buSzPts val="1800"/>
              <a:buFont typeface="Montserrat Medium"/>
              <a:buChar char="●"/>
            </a:pPr>
            <a:r>
              <a:rPr lang="en" sz="1800">
                <a:solidFill>
                  <a:schemeClr val="dk1"/>
                </a:solidFill>
                <a:latin typeface="Montserrat Medium"/>
                <a:ea typeface="Montserrat Medium"/>
                <a:cs typeface="Montserrat Medium"/>
                <a:sym typeface="Montserrat Medium"/>
              </a:rPr>
              <a:t>Implementar voz artificial para la reproducción de oraciones a través de un parlante.</a:t>
            </a:r>
            <a:endParaRPr sz="1800">
              <a:solidFill>
                <a:schemeClr val="dk1"/>
              </a:solidFill>
              <a:latin typeface="Montserrat Medium"/>
              <a:ea typeface="Montserrat Medium"/>
              <a:cs typeface="Montserrat Medium"/>
              <a:sym typeface="Montserrat Medium"/>
            </a:endParaRPr>
          </a:p>
          <a:p>
            <a:pPr indent="-342900" lvl="0" marL="457200" rtl="0" algn="just">
              <a:lnSpc>
                <a:spcPct val="115000"/>
              </a:lnSpc>
              <a:spcBef>
                <a:spcPts val="0"/>
              </a:spcBef>
              <a:spcAft>
                <a:spcPts val="0"/>
              </a:spcAft>
              <a:buClr>
                <a:schemeClr val="dk1"/>
              </a:buClr>
              <a:buSzPts val="1800"/>
              <a:buFont typeface="Montserrat Medium"/>
              <a:buChar char="●"/>
            </a:pPr>
            <a:r>
              <a:rPr lang="en" sz="1800">
                <a:solidFill>
                  <a:schemeClr val="dk1"/>
                </a:solidFill>
                <a:latin typeface="Montserrat Medium"/>
                <a:ea typeface="Montserrat Medium"/>
                <a:cs typeface="Montserrat Medium"/>
                <a:sym typeface="Montserrat Medium"/>
              </a:rPr>
              <a:t>Portear la aplicación para su uso en dispositivos móviles.</a:t>
            </a:r>
            <a:endParaRPr sz="1800">
              <a:solidFill>
                <a:schemeClr val="dk1"/>
              </a:solidFill>
              <a:latin typeface="Montserrat Medium"/>
              <a:ea typeface="Montserrat Medium"/>
              <a:cs typeface="Montserrat Medium"/>
              <a:sym typeface="Montserrat Medium"/>
            </a:endParaRPr>
          </a:p>
        </p:txBody>
      </p:sp>
      <p:sp>
        <p:nvSpPr>
          <p:cNvPr id="250" name="Google Shape;250;p29"/>
          <p:cNvSpPr txBox="1"/>
          <p:nvPr/>
        </p:nvSpPr>
        <p:spPr>
          <a:xfrm>
            <a:off x="908000" y="1595775"/>
            <a:ext cx="4887900" cy="723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3500">
                <a:solidFill>
                  <a:schemeClr val="dk1"/>
                </a:solidFill>
                <a:latin typeface="Sarala"/>
                <a:ea typeface="Sarala"/>
                <a:cs typeface="Sarala"/>
                <a:sym typeface="Sarala"/>
              </a:rPr>
              <a:t>Objetivos e</a:t>
            </a:r>
            <a:r>
              <a:rPr b="1" lang="en" sz="3500">
                <a:solidFill>
                  <a:schemeClr val="dk1"/>
                </a:solidFill>
                <a:latin typeface="Sarala"/>
                <a:ea typeface="Sarala"/>
                <a:cs typeface="Sarala"/>
                <a:sym typeface="Sarala"/>
              </a:rPr>
              <a:t>specíficos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30"/>
          <p:cNvSpPr/>
          <p:nvPr/>
        </p:nvSpPr>
        <p:spPr>
          <a:xfrm>
            <a:off x="7738500" y="2618075"/>
            <a:ext cx="1405500" cy="51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
        <p:nvSpPr>
          <p:cNvPr id="256" name="Google Shape;256;p30"/>
          <p:cNvSpPr txBox="1"/>
          <p:nvPr/>
        </p:nvSpPr>
        <p:spPr>
          <a:xfrm>
            <a:off x="3165600" y="953425"/>
            <a:ext cx="2812800" cy="2031900"/>
          </a:xfrm>
          <a:prstGeom prst="rect">
            <a:avLst/>
          </a:prstGeom>
          <a:solidFill>
            <a:schemeClr val="accent3"/>
          </a:solidFill>
          <a:ln cap="flat" cmpd="sng" w="76200">
            <a:solidFill>
              <a:schemeClr val="accent2"/>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sz="12000">
                <a:solidFill>
                  <a:schemeClr val="dk1"/>
                </a:solidFill>
                <a:latin typeface="Sarala"/>
                <a:ea typeface="Sarala"/>
                <a:cs typeface="Sarala"/>
                <a:sym typeface="Sarala"/>
              </a:rPr>
              <a:t>03</a:t>
            </a:r>
            <a:endParaRPr/>
          </a:p>
        </p:txBody>
      </p:sp>
      <p:sp>
        <p:nvSpPr>
          <p:cNvPr id="257" name="Google Shape;257;p30"/>
          <p:cNvSpPr txBox="1"/>
          <p:nvPr/>
        </p:nvSpPr>
        <p:spPr>
          <a:xfrm>
            <a:off x="2518650" y="3324600"/>
            <a:ext cx="4106700" cy="1243800"/>
          </a:xfrm>
          <a:prstGeom prst="rect">
            <a:avLst/>
          </a:prstGeom>
          <a:solidFill>
            <a:schemeClr val="accent4"/>
          </a:solidFill>
          <a:ln cap="flat" cmpd="sng" w="76200">
            <a:solidFill>
              <a:schemeClr val="dk2"/>
            </a:solidFill>
            <a:prstDash val="solid"/>
            <a:round/>
            <a:headEnd len="sm" w="sm" type="none"/>
            <a:tailEnd len="sm" w="sm" type="none"/>
          </a:ln>
        </p:spPr>
        <p:txBody>
          <a:bodyPr anchorCtr="0" anchor="t" bIns="91425" lIns="91425" spcFirstLastPara="1" rIns="91425" wrap="square" tIns="91425">
            <a:spAutoFit/>
          </a:bodyPr>
          <a:lstStyle/>
          <a:p>
            <a:pPr indent="0" lvl="0" marL="0" rtl="0" algn="ctr">
              <a:lnSpc>
                <a:spcPct val="80000"/>
              </a:lnSpc>
              <a:spcBef>
                <a:spcPts val="0"/>
              </a:spcBef>
              <a:spcAft>
                <a:spcPts val="0"/>
              </a:spcAft>
              <a:buNone/>
            </a:pPr>
            <a:r>
              <a:rPr b="1" lang="en" sz="4300">
                <a:solidFill>
                  <a:schemeClr val="lt1"/>
                </a:solidFill>
                <a:latin typeface="Sarala"/>
                <a:ea typeface="Sarala"/>
                <a:cs typeface="Sarala"/>
                <a:sym typeface="Sarala"/>
              </a:rPr>
              <a:t>ESQUEMA SOLUCIÓN</a:t>
            </a:r>
            <a:endParaRPr b="1" sz="4300">
              <a:solidFill>
                <a:schemeClr val="lt1"/>
              </a:solidFill>
              <a:latin typeface="Sarala"/>
              <a:ea typeface="Sarala"/>
              <a:cs typeface="Sarala"/>
              <a:sym typeface="Sarala"/>
            </a:endParaRPr>
          </a:p>
        </p:txBody>
      </p:sp>
      <p:sp>
        <p:nvSpPr>
          <p:cNvPr id="258" name="Google Shape;258;p30"/>
          <p:cNvSpPr/>
          <p:nvPr/>
        </p:nvSpPr>
        <p:spPr>
          <a:xfrm>
            <a:off x="0" y="1007850"/>
            <a:ext cx="1992600" cy="6003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
        <p:nvSpPr>
          <p:cNvPr id="259" name="Google Shape;259;p30"/>
          <p:cNvSpPr/>
          <p:nvPr/>
        </p:nvSpPr>
        <p:spPr>
          <a:xfrm>
            <a:off x="0" y="2271600"/>
            <a:ext cx="938400" cy="1053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
        <p:nvSpPr>
          <p:cNvPr id="260" name="Google Shape;260;p30"/>
          <p:cNvSpPr/>
          <p:nvPr/>
        </p:nvSpPr>
        <p:spPr>
          <a:xfrm>
            <a:off x="7151400" y="1121100"/>
            <a:ext cx="1992600" cy="6003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
        <p:nvSpPr>
          <p:cNvPr id="261" name="Google Shape;261;p30"/>
          <p:cNvSpPr/>
          <p:nvPr/>
        </p:nvSpPr>
        <p:spPr>
          <a:xfrm>
            <a:off x="6244025" y="4807500"/>
            <a:ext cx="1718400" cy="3360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
        <p:nvSpPr>
          <p:cNvPr id="262" name="Google Shape;262;p30"/>
          <p:cNvSpPr/>
          <p:nvPr/>
        </p:nvSpPr>
        <p:spPr>
          <a:xfrm>
            <a:off x="707550" y="0"/>
            <a:ext cx="577500" cy="7143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31"/>
          <p:cNvSpPr txBox="1"/>
          <p:nvPr>
            <p:ph type="title"/>
          </p:nvPr>
        </p:nvSpPr>
        <p:spPr>
          <a:xfrm>
            <a:off x="1866300" y="130650"/>
            <a:ext cx="5411400" cy="715200"/>
          </a:xfrm>
          <a:prstGeom prst="rect">
            <a:avLst/>
          </a:prstGeom>
          <a:solidFill>
            <a:schemeClr val="accent4"/>
          </a:solidFill>
        </p:spPr>
        <p:txBody>
          <a:bodyPr anchorCtr="0" anchor="t" bIns="91425" lIns="91425" spcFirstLastPara="1" rIns="91425" wrap="square" tIns="91425">
            <a:noAutofit/>
          </a:bodyPr>
          <a:lstStyle/>
          <a:p>
            <a:pPr indent="0" lvl="0" marL="0" rtl="0" algn="ctr">
              <a:spcBef>
                <a:spcPts val="0"/>
              </a:spcBef>
              <a:spcAft>
                <a:spcPts val="0"/>
              </a:spcAft>
              <a:buNone/>
            </a:pPr>
            <a:r>
              <a:rPr lang="en" sz="3600"/>
              <a:t>ESQUEMA SOLUCIÓN</a:t>
            </a:r>
            <a:endParaRPr sz="3600"/>
          </a:p>
        </p:txBody>
      </p:sp>
      <p:pic>
        <p:nvPicPr>
          <p:cNvPr id="268" name="Google Shape;268;p31"/>
          <p:cNvPicPr preferRelativeResize="0"/>
          <p:nvPr/>
        </p:nvPicPr>
        <p:blipFill>
          <a:blip r:embed="rId3">
            <a:alphaModFix/>
          </a:blip>
          <a:stretch>
            <a:fillRect/>
          </a:stretch>
        </p:blipFill>
        <p:spPr>
          <a:xfrm>
            <a:off x="2021825" y="949750"/>
            <a:ext cx="5100348" cy="40693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32"/>
          <p:cNvSpPr/>
          <p:nvPr/>
        </p:nvSpPr>
        <p:spPr>
          <a:xfrm>
            <a:off x="7738500" y="2618075"/>
            <a:ext cx="1405500" cy="51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
        <p:nvSpPr>
          <p:cNvPr id="274" name="Google Shape;274;p32"/>
          <p:cNvSpPr txBox="1"/>
          <p:nvPr/>
        </p:nvSpPr>
        <p:spPr>
          <a:xfrm>
            <a:off x="3165600" y="953425"/>
            <a:ext cx="2812800" cy="2031900"/>
          </a:xfrm>
          <a:prstGeom prst="rect">
            <a:avLst/>
          </a:prstGeom>
          <a:solidFill>
            <a:schemeClr val="accent3"/>
          </a:solidFill>
          <a:ln cap="flat" cmpd="sng" w="76200">
            <a:solidFill>
              <a:schemeClr val="accent2"/>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sz="12000">
                <a:solidFill>
                  <a:schemeClr val="dk1"/>
                </a:solidFill>
                <a:latin typeface="Sarala"/>
                <a:ea typeface="Sarala"/>
                <a:cs typeface="Sarala"/>
                <a:sym typeface="Sarala"/>
              </a:rPr>
              <a:t>04</a:t>
            </a:r>
            <a:endParaRPr/>
          </a:p>
        </p:txBody>
      </p:sp>
      <p:sp>
        <p:nvSpPr>
          <p:cNvPr id="275" name="Google Shape;275;p32"/>
          <p:cNvSpPr txBox="1"/>
          <p:nvPr/>
        </p:nvSpPr>
        <p:spPr>
          <a:xfrm>
            <a:off x="2518650" y="3324600"/>
            <a:ext cx="4106700" cy="714300"/>
          </a:xfrm>
          <a:prstGeom prst="rect">
            <a:avLst/>
          </a:prstGeom>
          <a:solidFill>
            <a:schemeClr val="accent4"/>
          </a:solidFill>
          <a:ln cap="flat" cmpd="sng" w="76200">
            <a:solidFill>
              <a:schemeClr val="dk2"/>
            </a:solidFill>
            <a:prstDash val="solid"/>
            <a:round/>
            <a:headEnd len="sm" w="sm" type="none"/>
            <a:tailEnd len="sm" w="sm" type="none"/>
          </a:ln>
        </p:spPr>
        <p:txBody>
          <a:bodyPr anchorCtr="0" anchor="t" bIns="91425" lIns="91425" spcFirstLastPara="1" rIns="91425" wrap="square" tIns="91425">
            <a:spAutoFit/>
          </a:bodyPr>
          <a:lstStyle/>
          <a:p>
            <a:pPr indent="0" lvl="0" marL="0" rtl="0" algn="ctr">
              <a:lnSpc>
                <a:spcPct val="80000"/>
              </a:lnSpc>
              <a:spcBef>
                <a:spcPts val="0"/>
              </a:spcBef>
              <a:spcAft>
                <a:spcPts val="0"/>
              </a:spcAft>
              <a:buNone/>
            </a:pPr>
            <a:r>
              <a:rPr b="1" lang="en" sz="4300">
                <a:solidFill>
                  <a:schemeClr val="lt1"/>
                </a:solidFill>
                <a:latin typeface="Sarala"/>
                <a:ea typeface="Sarala"/>
                <a:cs typeface="Sarala"/>
                <a:sym typeface="Sarala"/>
              </a:rPr>
              <a:t>CONCLUSIÓN</a:t>
            </a:r>
            <a:endParaRPr b="1" sz="4300">
              <a:solidFill>
                <a:schemeClr val="lt1"/>
              </a:solidFill>
              <a:latin typeface="Sarala"/>
              <a:ea typeface="Sarala"/>
              <a:cs typeface="Sarala"/>
              <a:sym typeface="Sarala"/>
            </a:endParaRPr>
          </a:p>
        </p:txBody>
      </p:sp>
      <p:sp>
        <p:nvSpPr>
          <p:cNvPr id="276" name="Google Shape;276;p32"/>
          <p:cNvSpPr/>
          <p:nvPr/>
        </p:nvSpPr>
        <p:spPr>
          <a:xfrm>
            <a:off x="0" y="1007850"/>
            <a:ext cx="1992600" cy="6003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
        <p:nvSpPr>
          <p:cNvPr id="277" name="Google Shape;277;p32"/>
          <p:cNvSpPr/>
          <p:nvPr/>
        </p:nvSpPr>
        <p:spPr>
          <a:xfrm>
            <a:off x="0" y="2271600"/>
            <a:ext cx="938400" cy="1053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
        <p:nvSpPr>
          <p:cNvPr id="278" name="Google Shape;278;p32"/>
          <p:cNvSpPr/>
          <p:nvPr/>
        </p:nvSpPr>
        <p:spPr>
          <a:xfrm>
            <a:off x="7151400" y="1121100"/>
            <a:ext cx="1992600" cy="6003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
        <p:nvSpPr>
          <p:cNvPr id="279" name="Google Shape;279;p32"/>
          <p:cNvSpPr/>
          <p:nvPr/>
        </p:nvSpPr>
        <p:spPr>
          <a:xfrm>
            <a:off x="6244025" y="4807500"/>
            <a:ext cx="1718400" cy="3360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
        <p:nvSpPr>
          <p:cNvPr id="280" name="Google Shape;280;p32"/>
          <p:cNvSpPr/>
          <p:nvPr/>
        </p:nvSpPr>
        <p:spPr>
          <a:xfrm>
            <a:off x="707550" y="0"/>
            <a:ext cx="577500" cy="7143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accent2"/>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inal Project Proposal by Slidesgo">
  <a:themeElements>
    <a:clrScheme name="Simple Light">
      <a:dk1>
        <a:srgbClr val="000000"/>
      </a:dk1>
      <a:lt1>
        <a:srgbClr val="FFFFFF"/>
      </a:lt1>
      <a:dk2>
        <a:srgbClr val="FF725E"/>
      </a:dk2>
      <a:lt2>
        <a:srgbClr val="000000"/>
      </a:lt2>
      <a:accent1>
        <a:srgbClr val="FF725E"/>
      </a:accent1>
      <a:accent2>
        <a:srgbClr val="FF725E"/>
      </a:accent2>
      <a:accent3>
        <a:srgbClr val="F6B1A7"/>
      </a:accent3>
      <a:accent4>
        <a:srgbClr val="F6B1A7"/>
      </a:accent4>
      <a:accent5>
        <a:srgbClr val="FF725E"/>
      </a:accent5>
      <a:accent6>
        <a:srgbClr val="000000"/>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