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b2228f421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b2228f421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b2228f421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4b2228f421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b2228f421_0_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4b2228f421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b2228f421_0_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4b2228f421_0_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b2228f421_0_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4b2228f421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4b2228f421_0_8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4b2228f421_0_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4b2228f421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4b2228f421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b2228f421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4b2228f421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4b298bc614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4b298bc614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b2228f421_0_1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4b2228f421_0_1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4b2228f421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4b2228f421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b2228f421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b2228f421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b2228f421_0_8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b2228f421_0_8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b2228f421_0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4b2228f421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2228f421_0_8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4b2228f421_0_8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b2228f421_0_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b2228f421_0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4b2228f421_0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4b2228f421_0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3" name="Google Shape;83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_1">
  <p:cSld name="TITLE_AND_BODY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DCEE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ctrTitle"/>
          </p:nvPr>
        </p:nvSpPr>
        <p:spPr>
          <a:xfrm>
            <a:off x="3059975" y="981536"/>
            <a:ext cx="4908300" cy="133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</a:rPr>
              <a:t>Mouse-View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94" name="Google Shape;94;p15"/>
          <p:cNvSpPr txBox="1"/>
          <p:nvPr>
            <p:ph idx="1" type="subTitle"/>
          </p:nvPr>
        </p:nvSpPr>
        <p:spPr>
          <a:xfrm>
            <a:off x="5005475" y="3030425"/>
            <a:ext cx="3858300" cy="2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Integrantes: Sebastian Muñoz</a:t>
            </a:r>
            <a:endParaRPr>
              <a:solidFill>
                <a:schemeClr val="dk2"/>
              </a:solidFill>
            </a:endParaRPr>
          </a:p>
          <a:p>
            <a:pPr indent="4572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Dylan Choque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      			Eduardo Apata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 			Nicolas Osorio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Profesor: Diego Aracena Pizarro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Curso: II-semestre 2022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Asignatura : Proyecto II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01" y="223100"/>
            <a:ext cx="1762075" cy="11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>
            <p:ph type="ctrTitle"/>
          </p:nvPr>
        </p:nvSpPr>
        <p:spPr>
          <a:xfrm>
            <a:off x="3480275" y="2229793"/>
            <a:ext cx="40677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2"/>
                </a:solidFill>
              </a:rPr>
              <a:t>Presentación del problema y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2"/>
                </a:solidFill>
              </a:rPr>
              <a:t>esquema de solución.</a:t>
            </a:r>
            <a:endParaRPr b="1" sz="1500">
              <a:solidFill>
                <a:schemeClr val="dk2"/>
              </a:solidFill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4">
            <a:alphaModFix/>
          </a:blip>
          <a:srcRect b="17766" l="32060" r="30565" t="20090"/>
          <a:stretch/>
        </p:blipFill>
        <p:spPr>
          <a:xfrm>
            <a:off x="560050" y="1836250"/>
            <a:ext cx="3317925" cy="31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Soluciones Planteadas</a:t>
            </a:r>
            <a:endParaRPr b="1"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575" y="1229875"/>
            <a:ext cx="2687701" cy="19948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" name="Google Shape;160;p24"/>
          <p:cNvSpPr txBox="1"/>
          <p:nvPr>
            <p:ph idx="1" type="body"/>
          </p:nvPr>
        </p:nvSpPr>
        <p:spPr>
          <a:xfrm>
            <a:off x="311700" y="1229875"/>
            <a:ext cx="4260300" cy="24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s"/>
              <a:t>La tercera solución trata de un dispositivo que permite mover el mouse con los movimientos efectuados con la boca, similar al Quadstick.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S</a:t>
            </a:r>
            <a:r>
              <a:rPr b="1" lang="es"/>
              <a:t>olución </a:t>
            </a:r>
            <a:r>
              <a:rPr b="1" lang="es"/>
              <a:t>Escogida</a:t>
            </a:r>
            <a:endParaRPr b="1"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700" y="1377750"/>
            <a:ext cx="40071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Se decidió escoger la primera solución debido a que se tiene el conocimiento y el tiempo para realizarse, además de ser accesible para la mayoría de usuarios ya que solo requiere una cámara decente e instalar el programa en la computadora.</a:t>
            </a:r>
            <a:br>
              <a:rPr lang="es"/>
            </a:br>
            <a:endParaRPr/>
          </a:p>
          <a:p>
            <a:pPr indent="-334327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Este programa será llamado Mouse-View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050" y="1229874"/>
            <a:ext cx="3306951" cy="24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11700" y="410000"/>
            <a:ext cx="85206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Esquema del Problema</a:t>
            </a:r>
            <a:endParaRPr b="1"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650" y="1381125"/>
            <a:ext cx="692467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Esquema de Solución</a:t>
            </a:r>
            <a:endParaRPr b="1"/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650" y="1385888"/>
            <a:ext cx="692467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4247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Esquema de la Idea </a:t>
            </a:r>
            <a:endParaRPr b="1"/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 b="0" l="0" r="2771" t="0"/>
          <a:stretch/>
        </p:blipFill>
        <p:spPr>
          <a:xfrm>
            <a:off x="820226" y="1170200"/>
            <a:ext cx="7503550" cy="26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25" y="1170200"/>
            <a:ext cx="7728293" cy="26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Conclusiones</a:t>
            </a:r>
            <a:endParaRPr b="1"/>
          </a:p>
        </p:txBody>
      </p:sp>
      <p:sp>
        <p:nvSpPr>
          <p:cNvPr id="192" name="Google Shape;192;p29"/>
          <p:cNvSpPr txBox="1"/>
          <p:nvPr>
            <p:ph idx="1" type="body"/>
          </p:nvPr>
        </p:nvSpPr>
        <p:spPr>
          <a:xfrm>
            <a:off x="311700" y="1529250"/>
            <a:ext cx="5136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Se debe estudiar proyectos similares, e ir paso a paso integrando las funcionalidades al programa para poder lograr un mínimo producto viable. Para realizar este proyecto nos apoyaremos de una metodología de trabajo para la organización y asegurar que se cumplan los objetivos.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725" y="1061375"/>
            <a:ext cx="2426200" cy="24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Conclusiones</a:t>
            </a:r>
            <a:endParaRPr b="1"/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8725" y="1061375"/>
            <a:ext cx="2426200" cy="24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311700" y="1529250"/>
            <a:ext cx="5136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Enfrentamos problemas con diversos temas del desarrollo del proyecto.</a:t>
            </a:r>
            <a:endParaRPr/>
          </a:p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Además, se espera que durante el proyecto se pueda aprender nuevas técnicas referente a la tecnología de sensores de movimiento, usando herramientas antes vistas.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DCEE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ctrTitle"/>
          </p:nvPr>
        </p:nvSpPr>
        <p:spPr>
          <a:xfrm>
            <a:off x="3059975" y="981536"/>
            <a:ext cx="4908300" cy="133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</a:rPr>
              <a:t>Mouse-View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206" name="Google Shape;206;p31"/>
          <p:cNvSpPr txBox="1"/>
          <p:nvPr>
            <p:ph idx="1" type="subTitle"/>
          </p:nvPr>
        </p:nvSpPr>
        <p:spPr>
          <a:xfrm>
            <a:off x="5005475" y="3030425"/>
            <a:ext cx="3858300" cy="21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Integrantes: Sebastian Muñoz</a:t>
            </a:r>
            <a:endParaRPr>
              <a:solidFill>
                <a:schemeClr val="dk2"/>
              </a:solidFill>
            </a:endParaRPr>
          </a:p>
          <a:p>
            <a:pPr indent="4572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Dylan Choque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      			Eduardo Apata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 			Nicolas Osorio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Profesor: Diego Aracena Pizarro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Curso: II-semestre 2022</a:t>
            </a:r>
            <a:endParaRPr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0595"/>
              <a:buNone/>
            </a:pPr>
            <a:r>
              <a:rPr lang="es">
                <a:solidFill>
                  <a:schemeClr val="dk2"/>
                </a:solidFill>
              </a:rPr>
              <a:t>Asignatura : Proyecto II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7" name="Google Shape;2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301" y="223100"/>
            <a:ext cx="1762075" cy="11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>
            <p:ph type="ctrTitle"/>
          </p:nvPr>
        </p:nvSpPr>
        <p:spPr>
          <a:xfrm>
            <a:off x="3480275" y="2229793"/>
            <a:ext cx="4067700" cy="6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2"/>
                </a:solidFill>
              </a:rPr>
              <a:t>Presentación del problema y</a:t>
            </a:r>
            <a:endParaRPr b="1" sz="15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2"/>
                </a:solidFill>
              </a:rPr>
              <a:t>esquema de solución.</a:t>
            </a:r>
            <a:endParaRPr b="1" sz="1500">
              <a:solidFill>
                <a:schemeClr val="dk2"/>
              </a:solidFill>
            </a:endParaRPr>
          </a:p>
        </p:txBody>
      </p:sp>
      <p:pic>
        <p:nvPicPr>
          <p:cNvPr id="209" name="Google Shape;209;p31"/>
          <p:cNvPicPr preferRelativeResize="0"/>
          <p:nvPr/>
        </p:nvPicPr>
        <p:blipFill rotWithShape="1">
          <a:blip r:embed="rId4">
            <a:alphaModFix/>
          </a:blip>
          <a:srcRect b="17766" l="32060" r="30565" t="20090"/>
          <a:stretch/>
        </p:blipFill>
        <p:spPr>
          <a:xfrm>
            <a:off x="560050" y="1836250"/>
            <a:ext cx="3317925" cy="310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Introducción</a:t>
            </a:r>
            <a:endParaRPr b="1"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675" y="1229875"/>
            <a:ext cx="211455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311700" y="1377750"/>
            <a:ext cx="4260300" cy="3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En esta presentación hablaremos de los objetivos generales y específicos de nuestro proyecto al igual que dar a conocer el problema al que nos enfrentaremos, así como a las soluciones planteadas por nuestro grupo.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Objetivo General</a:t>
            </a:r>
            <a:endParaRPr b="1"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311700" y="1229875"/>
            <a:ext cx="8520600" cy="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Desarrollar un software que permita reconocer el movimiento de los ojos y traducirlo al movimiento del cursor.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1675" y="2001475"/>
            <a:ext cx="3545875" cy="270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Objetivos </a:t>
            </a:r>
            <a:r>
              <a:rPr b="1" lang="es"/>
              <a:t>Específicos</a:t>
            </a:r>
            <a:endParaRPr b="1"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11700" y="1377750"/>
            <a:ext cx="4260300" cy="34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Investigar acerca de sistemas de detección y reconocimiento del movimiento de los ojos en tiempo real.</a:t>
            </a:r>
            <a:endParaRPr/>
          </a:p>
          <a:p>
            <a:pPr indent="-334327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Interpretar el movimiento de los ojos para saber dónde está mirando el usuario e identificar si guiña con algún ojo.</a:t>
            </a:r>
            <a:endParaRPr/>
          </a:p>
          <a:p>
            <a:pPr indent="-334327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Mover el cursor al lugar donde está mirando el usuario y hacer click cuando este último haga un guiño.</a:t>
            </a:r>
            <a:endParaRPr/>
          </a:p>
          <a:p>
            <a:pPr indent="-334327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s"/>
              <a:t>Probar y analizar el software desarrollado.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400" y="1117400"/>
            <a:ext cx="3366525" cy="248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Definición del problema</a:t>
            </a:r>
            <a:endParaRPr b="1"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311700" y="1367175"/>
            <a:ext cx="4355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Hay ciertas funciones dentro de la computadora que les puede dificultar a las personas que sufren de una discapacidad motriz, ya sea hacer click, mover el cursor para cerrar una página, abrir un programa, etc.</a:t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8887" l="25114" r="22444" t="10900"/>
          <a:stretch/>
        </p:blipFill>
        <p:spPr>
          <a:xfrm>
            <a:off x="5703250" y="661300"/>
            <a:ext cx="2765151" cy="317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Definición del problema</a:t>
            </a:r>
            <a:endParaRPr b="1"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311700" y="1367175"/>
            <a:ext cx="4355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Esto provoca que las personas no puedan tener un buen desempeño y fluidez a la hora de manejar un computador en sus hogares o trabajos, o en el peor de los casos, que no sean capaces de interactuar con el computador sin necesidad de otra persona que lo haga por ellas. 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375" y="1017800"/>
            <a:ext cx="2788550" cy="25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Definición del problema</a:t>
            </a:r>
            <a:endParaRPr b="1"/>
          </a:p>
        </p:txBody>
      </p:sp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11700" y="1367175"/>
            <a:ext cx="4355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¿Cuál es la manera más eficaz y eficiente de lograr que personas con discapacidades motrices puedan controlar sus computadoras de manera independiente?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25064" r="3075" t="0"/>
          <a:stretch/>
        </p:blipFill>
        <p:spPr>
          <a:xfrm>
            <a:off x="5440250" y="1367175"/>
            <a:ext cx="3291150" cy="24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Soluciones Planteadas</a:t>
            </a:r>
            <a:endParaRPr b="1"/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311700" y="1229875"/>
            <a:ext cx="3980700" cy="29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La primera solución planteada es la del Gaze Tracking, que permite mover el cursor del mouse con la vista y hacer click derecho o izquierdo dependiendo del ojo que guiñe.</a:t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825" y="1229875"/>
            <a:ext cx="4196224" cy="2347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Soluciones Planteadas</a:t>
            </a:r>
            <a:endParaRPr b="1"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311700" y="1229875"/>
            <a:ext cx="4260300" cy="24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La segunda solución trata de un chip que lea ondas cerebrales y las interprete para controlar el cursor del mouse, similar al caso de Nathan Copeland.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000" y="1229875"/>
            <a:ext cx="3192852" cy="2266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