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Montserrat"/>
      <p:regular r:id="rId12"/>
      <p:bold r:id="rId13"/>
      <p:italic r:id="rId14"/>
      <p:boldItalic r:id="rId15"/>
    </p:embeddedFont>
    <p:embeddedFont>
      <p:font typeface="La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17" Type="http://schemas.openxmlformats.org/officeDocument/2006/relationships/font" Target="fonts/Lato-bold.fntdata"/><Relationship Id="rId16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boldItalic.fntdata"/><Relationship Id="rId6" Type="http://schemas.openxmlformats.org/officeDocument/2006/relationships/slide" Target="slides/slide1.xml"/><Relationship Id="rId18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f87997393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f87997393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49321b10a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49321b10a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3.xml"/><Relationship Id="rId3" Type="http://schemas.openxmlformats.org/officeDocument/2006/relationships/slide" Target="/ppt/slides/slide3.xml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1" name="Google Shape;11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2" name="Google Shape;12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6" name="Google Shape;16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" name="Google Shape;141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2" name="Google Shape;142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1" name="Google Shape;16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7" name="Google Shape;167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8" name="Google Shape;168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0" name="Google Shape;170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" name="Google Shape;171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2" name="Google Shape;172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3" name="Google Shape;17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6" name="Google Shape;176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" name="Google Shape;178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9" name="Google Shape;17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80" name="Google Shape;180;p1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6" name="Google Shape;186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5" name="Google Shape;205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6" name="Google Shape;20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07" name="Google Shape;207;p1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4" name="Google Shape;214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5" name="Google Shape;215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6" name="Google Shape;216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7" name="Google Shape;21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18" name="Google Shape;218;p16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6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3" name="Google Shape;223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0" name="Google Shape;20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0" name="Google Shape;40;p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6" name="Google Shape;46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" name="Google Shape;6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" name="Google Shape;71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2" name="Google Shape;72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" name="Google Shape;74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6" name="Google Shape;86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2" name="Google Shape;92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" name="Google Shape;97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8" name="Google Shape;98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1" name="Google Shape;10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02" name="Google Shape;102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9" name="Google Shape;109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4" name="Google Shape;11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" name="Google Shape;120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1" name="Google Shape;121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" name="Google Shape;123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4" name="Google Shape;12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Google Shape;130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1" name="Google Shape;131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" name="Google Shape;134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5" name="Google Shape;13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328251" y="0"/>
            <a:ext cx="1815750" cy="12973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/>
          <p:nvPr>
            <p:ph type="ctrTitle"/>
          </p:nvPr>
        </p:nvSpPr>
        <p:spPr>
          <a:xfrm>
            <a:off x="3422200" y="931875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PROYECTO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      L.A.B</a:t>
            </a:r>
            <a:endParaRPr/>
          </a:p>
        </p:txBody>
      </p:sp>
      <p:sp>
        <p:nvSpPr>
          <p:cNvPr id="230" name="Google Shape;230;p17"/>
          <p:cNvSpPr txBox="1"/>
          <p:nvPr>
            <p:ph idx="1" type="subTitle"/>
          </p:nvPr>
        </p:nvSpPr>
        <p:spPr>
          <a:xfrm>
            <a:off x="5154600" y="2571750"/>
            <a:ext cx="3989400" cy="24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Autores: Esteban Monsalvez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Mauricio Antezana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Jean Cano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Daniel Gomez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/>
              <a:t>Profesor: Diego Alberto Aracena Pizarro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Introducción</a:t>
            </a:r>
            <a:endParaRPr sz="3000"/>
          </a:p>
        </p:txBody>
      </p:sp>
      <p:sp>
        <p:nvSpPr>
          <p:cNvPr id="236" name="Google Shape;236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FFFFFF"/>
                </a:solidFill>
              </a:rPr>
              <a:t>En el mundo actual la ceguera </a:t>
            </a:r>
            <a:r>
              <a:rPr lang="es">
                <a:solidFill>
                  <a:srgbClr val="FFFFFF"/>
                </a:solidFill>
              </a:rPr>
              <a:t>afecta</a:t>
            </a:r>
            <a:r>
              <a:rPr lang="es">
                <a:solidFill>
                  <a:srgbClr val="FFFFFF"/>
                </a:solidFill>
              </a:rPr>
              <a:t> a una considerable cantidad de personas. pero gracias a la </a:t>
            </a:r>
            <a:r>
              <a:rPr lang="es">
                <a:solidFill>
                  <a:srgbClr val="FFFFFF"/>
                </a:solidFill>
              </a:rPr>
              <a:t>tecnología</a:t>
            </a:r>
            <a:r>
              <a:rPr lang="es">
                <a:solidFill>
                  <a:srgbClr val="FFFFFF"/>
                </a:solidFill>
              </a:rPr>
              <a:t> actual las personas pueden acceder a  ciertas aplicaciones que mejoren su calidad de vida, por lo tanto en esta </a:t>
            </a:r>
            <a:r>
              <a:rPr lang="es">
                <a:solidFill>
                  <a:srgbClr val="FFFFFF"/>
                </a:solidFill>
              </a:rPr>
              <a:t>presentación</a:t>
            </a:r>
            <a:r>
              <a:rPr lang="es">
                <a:solidFill>
                  <a:srgbClr val="FFFFFF"/>
                </a:solidFill>
              </a:rPr>
              <a:t> vamos a dar a conocer el problema y </a:t>
            </a:r>
            <a:r>
              <a:rPr lang="es">
                <a:solidFill>
                  <a:srgbClr val="FFFFFF"/>
                </a:solidFill>
              </a:rPr>
              <a:t>solución.</a:t>
            </a:r>
            <a:r>
              <a:rPr lang="es">
                <a:solidFill>
                  <a:srgbClr val="FFFFFF"/>
                </a:solidFill>
              </a:rPr>
              <a:t> </a:t>
            </a:r>
            <a:endParaRPr/>
          </a:p>
        </p:txBody>
      </p:sp>
      <p:pic>
        <p:nvPicPr>
          <p:cNvPr id="237" name="Google Shape;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063" y="2736025"/>
            <a:ext cx="1825875" cy="18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/>
          <p:nvPr/>
        </p:nvSpPr>
        <p:spPr>
          <a:xfrm>
            <a:off x="794625" y="543600"/>
            <a:ext cx="70389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Problema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19"/>
          <p:cNvSpPr txBox="1"/>
          <p:nvPr/>
        </p:nvSpPr>
        <p:spPr>
          <a:xfrm>
            <a:off x="959325" y="1280875"/>
            <a:ext cx="6709500" cy="20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s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Las personas con problemas de </a:t>
            </a:r>
            <a:r>
              <a:rPr lang="es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visión no pueden contar su dinero y no pueden saber cuánto dinero poseen.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4" name="Google Shape;2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600" y="2680425"/>
            <a:ext cx="1945750" cy="19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7825" y="2552423"/>
            <a:ext cx="1724424" cy="220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Solución</a:t>
            </a:r>
            <a:endParaRPr sz="3000"/>
          </a:p>
        </p:txBody>
      </p:sp>
      <p:sp>
        <p:nvSpPr>
          <p:cNvPr id="251" name="Google Shape;251;p20"/>
          <p:cNvSpPr txBox="1"/>
          <p:nvPr>
            <p:ph idx="1" type="body"/>
          </p:nvPr>
        </p:nvSpPr>
        <p:spPr>
          <a:xfrm>
            <a:off x="2174075" y="1480388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FFFFFF"/>
                </a:solidFill>
              </a:rPr>
              <a:t>La </a:t>
            </a:r>
            <a:r>
              <a:rPr lang="es">
                <a:solidFill>
                  <a:srgbClr val="FFFFFF"/>
                </a:solidFill>
              </a:rPr>
              <a:t>solución</a:t>
            </a:r>
            <a:r>
              <a:rPr lang="es">
                <a:solidFill>
                  <a:srgbClr val="FFFFFF"/>
                </a:solidFill>
              </a:rPr>
              <a:t> que daremos a este problema es un programa que pueda detectar este dinero y le </a:t>
            </a:r>
            <a:r>
              <a:rPr lang="es">
                <a:solidFill>
                  <a:srgbClr val="FFFFFF"/>
                </a:solidFill>
              </a:rPr>
              <a:t>entregue</a:t>
            </a:r>
            <a:r>
              <a:rPr lang="es">
                <a:solidFill>
                  <a:srgbClr val="FFFFFF"/>
                </a:solidFill>
              </a:rPr>
              <a:t> el resultado de este.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2" name="Google Shape;252;p20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253" name="Google Shape;2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350" y="2289188"/>
            <a:ext cx="2549513" cy="254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8925" y="2393048"/>
            <a:ext cx="1724424" cy="220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esquema problema </a:t>
            </a:r>
            <a:r>
              <a:rPr lang="es" sz="3000"/>
              <a:t>solución</a:t>
            </a:r>
            <a:endParaRPr sz="3000"/>
          </a:p>
        </p:txBody>
      </p:sp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 b="0" l="3560" r="-3560" t="0"/>
          <a:stretch/>
        </p:blipFill>
        <p:spPr>
          <a:xfrm>
            <a:off x="1647875" y="1426725"/>
            <a:ext cx="6493201" cy="3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Conclusión</a:t>
            </a:r>
            <a:r>
              <a:rPr lang="es" sz="3000"/>
              <a:t> </a:t>
            </a:r>
            <a:endParaRPr sz="3000"/>
          </a:p>
        </p:txBody>
      </p:sp>
      <p:sp>
        <p:nvSpPr>
          <p:cNvPr id="266" name="Google Shape;266;p22"/>
          <p:cNvSpPr txBox="1"/>
          <p:nvPr>
            <p:ph idx="1" type="body"/>
          </p:nvPr>
        </p:nvSpPr>
        <p:spPr>
          <a:xfrm>
            <a:off x="739375" y="1232250"/>
            <a:ext cx="75177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Podemos concluir de esta </a:t>
            </a:r>
            <a:r>
              <a:rPr lang="es"/>
              <a:t>presentación que hay mucha gente que se ve afectada por los problemas de visión </a:t>
            </a:r>
            <a:r>
              <a:rPr lang="es"/>
              <a:t> y nosotros hemos detectado un problema en </a:t>
            </a:r>
            <a:r>
              <a:rPr lang="es"/>
              <a:t>específico</a:t>
            </a:r>
            <a:r>
              <a:rPr lang="es"/>
              <a:t> como lo es que la gente con problemas de </a:t>
            </a:r>
            <a:r>
              <a:rPr lang="es"/>
              <a:t>visión</a:t>
            </a:r>
            <a:r>
              <a:rPr lang="es"/>
              <a:t> tiene problemas para poder poder manejar dinero. </a:t>
            </a:r>
            <a:endParaRPr/>
          </a:p>
        </p:txBody>
      </p:sp>
      <p:pic>
        <p:nvPicPr>
          <p:cNvPr id="267" name="Google Shape;2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925" y="2260300"/>
            <a:ext cx="2100600" cy="221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