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9" r:id="rId8"/>
    <p:sldId id="272" r:id="rId9"/>
    <p:sldId id="270" r:id="rId10"/>
    <p:sldId id="261" r:id="rId11"/>
    <p:sldId id="260" r:id="rId12"/>
    <p:sldId id="262" r:id="rId13"/>
    <p:sldId id="268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093EAD4-1DD1-488D-AF30-147E4DA74065}" type="datetimeFigureOut">
              <a:rPr lang="es-CL" smtClean="0"/>
              <a:t>22-10-2017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937EB-5D8A-45EB-AD97-8C6831B4A481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42567" y="83671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dirty="0" smtClean="0"/>
              <a:t>  Proyecto Mindcuber</a:t>
            </a:r>
            <a:endParaRPr lang="es-CL" sz="7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335699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Patrones sobre un cubo rubik</a:t>
            </a:r>
            <a:endParaRPr lang="es-CL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-25354" y="5157192"/>
            <a:ext cx="22698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Integrantes:</a:t>
            </a:r>
          </a:p>
          <a:p>
            <a:r>
              <a:rPr lang="es-CL" sz="1600" b="1" dirty="0" smtClean="0"/>
              <a:t>-Huber Ticona                                                                                                 -Byron Yavi                                                                                               -Gabriel Martínez                                                                                         -Rodrigo Gonzales                                                                                          -Jorge </a:t>
            </a:r>
            <a:r>
              <a:rPr lang="es-CL" sz="1600" b="1" dirty="0"/>
              <a:t>Fernández</a:t>
            </a:r>
            <a:r>
              <a:rPr lang="es-CL" sz="1600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87249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05726" y="298787"/>
            <a:ext cx="47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Diagrama de flujo</a:t>
            </a:r>
            <a:endParaRPr lang="es-CL" sz="40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2843808" y="1124744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Encendido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971600" y="2276872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Conexión remota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590268" y="2780928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Selección de patrón</a:t>
            </a:r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971600" y="3501008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Asignar movimiento</a:t>
            </a:r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4590268" y="5229200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Restaurar cubo</a:t>
            </a:r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971600" y="4681039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¿Seguir operando?</a:t>
            </a:r>
            <a:endParaRPr lang="es-CL" dirty="0"/>
          </a:p>
        </p:txBody>
      </p:sp>
      <p:sp>
        <p:nvSpPr>
          <p:cNvPr id="9" name="8 Rectángulo redondeado"/>
          <p:cNvSpPr/>
          <p:nvPr/>
        </p:nvSpPr>
        <p:spPr>
          <a:xfrm>
            <a:off x="971600" y="5949280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Finalizar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590268" y="3960959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Realizar movimientos</a:t>
            </a:r>
            <a:endParaRPr lang="es-CL" dirty="0"/>
          </a:p>
        </p:txBody>
      </p:sp>
      <p:cxnSp>
        <p:nvCxnSpPr>
          <p:cNvPr id="27" name="26 Conector recto de flecha"/>
          <p:cNvCxnSpPr>
            <a:stCxn id="8" idx="2"/>
            <a:endCxn id="9" idx="0"/>
          </p:cNvCxnSpPr>
          <p:nvPr/>
        </p:nvCxnSpPr>
        <p:spPr>
          <a:xfrm>
            <a:off x="2375756" y="5401119"/>
            <a:ext cx="0" cy="548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3" idx="1"/>
            <a:endCxn id="4" idx="0"/>
          </p:cNvCxnSpPr>
          <p:nvPr/>
        </p:nvCxnSpPr>
        <p:spPr>
          <a:xfrm flipH="1">
            <a:off x="2375756" y="1484784"/>
            <a:ext cx="46805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4" idx="3"/>
          </p:cNvCxnSpPr>
          <p:nvPr/>
        </p:nvCxnSpPr>
        <p:spPr>
          <a:xfrm>
            <a:off x="3779912" y="2636912"/>
            <a:ext cx="81035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5" idx="1"/>
          </p:cNvCxnSpPr>
          <p:nvPr/>
        </p:nvCxnSpPr>
        <p:spPr>
          <a:xfrm flipH="1">
            <a:off x="3779912" y="3140968"/>
            <a:ext cx="8103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6" idx="3"/>
          </p:cNvCxnSpPr>
          <p:nvPr/>
        </p:nvCxnSpPr>
        <p:spPr>
          <a:xfrm>
            <a:off x="3779912" y="3861048"/>
            <a:ext cx="810356" cy="99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0" idx="1"/>
          </p:cNvCxnSpPr>
          <p:nvPr/>
        </p:nvCxnSpPr>
        <p:spPr>
          <a:xfrm flipH="1">
            <a:off x="3635896" y="4320999"/>
            <a:ext cx="9543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8" idx="3"/>
            <a:endCxn id="7" idx="1"/>
          </p:cNvCxnSpPr>
          <p:nvPr/>
        </p:nvCxnSpPr>
        <p:spPr>
          <a:xfrm>
            <a:off x="3779912" y="5041079"/>
            <a:ext cx="810356" cy="548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7" idx="3"/>
          </p:cNvCxnSpPr>
          <p:nvPr/>
        </p:nvCxnSpPr>
        <p:spPr>
          <a:xfrm>
            <a:off x="7398580" y="5589240"/>
            <a:ext cx="5577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V="1">
            <a:off x="7956376" y="3140968"/>
            <a:ext cx="0" cy="24482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H="1">
            <a:off x="7398580" y="3140968"/>
            <a:ext cx="557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3995936" y="493436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Si</a:t>
            </a:r>
            <a:endParaRPr lang="es-CL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357754" y="549053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222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1866" y="1340768"/>
            <a:ext cx="2016224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void rotarcubo(){</a:t>
            </a:r>
          </a:p>
          <a:p>
            <a:r>
              <a:rPr lang="es-CL" sz="1600" dirty="0" smtClean="0"/>
              <a:t>rotar(motor </a:t>
            </a:r>
            <a:r>
              <a:rPr lang="es-CL" sz="1600" dirty="0"/>
              <a:t>A)</a:t>
            </a:r>
          </a:p>
          <a:p>
            <a:r>
              <a:rPr lang="es-CL" sz="1600" dirty="0" smtClean="0"/>
              <a:t>esperar (200)         apagar(motor </a:t>
            </a:r>
            <a:r>
              <a:rPr lang="es-CL" sz="1600" dirty="0"/>
              <a:t>A)}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83593" y="2946648"/>
            <a:ext cx="2132770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v</a:t>
            </a:r>
            <a:r>
              <a:rPr lang="es-CL" sz="1600" dirty="0" smtClean="0"/>
              <a:t>oid agarrarcubo</a:t>
            </a:r>
            <a:r>
              <a:rPr lang="es-CL" sz="1600" dirty="0"/>
              <a:t>(){</a:t>
            </a:r>
          </a:p>
          <a:p>
            <a:r>
              <a:rPr lang="es-CL" sz="1600" dirty="0" smtClean="0"/>
              <a:t>atras(motor </a:t>
            </a:r>
            <a:r>
              <a:rPr lang="es-CL" sz="1600" dirty="0"/>
              <a:t>C)</a:t>
            </a:r>
          </a:p>
          <a:p>
            <a:r>
              <a:rPr lang="es-CL" sz="1600" dirty="0" smtClean="0"/>
              <a:t>esperar(400</a:t>
            </a:r>
            <a:r>
              <a:rPr lang="es-CL" sz="1600" dirty="0"/>
              <a:t>)</a:t>
            </a:r>
          </a:p>
          <a:p>
            <a:r>
              <a:rPr lang="es-CL" sz="1600" dirty="0" smtClean="0"/>
              <a:t>apagar(motor </a:t>
            </a:r>
            <a:r>
              <a:rPr lang="es-CL" sz="1600" dirty="0"/>
              <a:t>C)}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83768" y="28762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Pseudocódigo</a:t>
            </a:r>
            <a:endParaRPr lang="es-CL" sz="4000" dirty="0"/>
          </a:p>
        </p:txBody>
      </p:sp>
      <p:sp>
        <p:nvSpPr>
          <p:cNvPr id="23" name="22 Rectángulo"/>
          <p:cNvSpPr/>
          <p:nvPr/>
        </p:nvSpPr>
        <p:spPr>
          <a:xfrm>
            <a:off x="583592" y="4725144"/>
            <a:ext cx="2074497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void soltarcubo(){</a:t>
            </a:r>
          </a:p>
          <a:p>
            <a:r>
              <a:rPr lang="es-CL" sz="1600" dirty="0" smtClean="0"/>
              <a:t>adelante(motor </a:t>
            </a:r>
            <a:r>
              <a:rPr lang="es-CL" sz="1600" dirty="0"/>
              <a:t>C)</a:t>
            </a:r>
          </a:p>
          <a:p>
            <a:r>
              <a:rPr lang="es-CL" sz="1600" dirty="0" smtClean="0"/>
              <a:t>esperar(550</a:t>
            </a:r>
            <a:r>
              <a:rPr lang="es-CL" sz="1600" dirty="0"/>
              <a:t>)</a:t>
            </a:r>
          </a:p>
          <a:p>
            <a:r>
              <a:rPr lang="es-CL" sz="1600" dirty="0" smtClean="0"/>
              <a:t>apagar(motor </a:t>
            </a:r>
            <a:r>
              <a:rPr lang="es-CL" sz="1600" dirty="0"/>
              <a:t>C)}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067944" y="2946648"/>
            <a:ext cx="4464495" cy="1728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void </a:t>
            </a:r>
            <a:r>
              <a:rPr lang="es-CL" sz="1600" dirty="0" smtClean="0"/>
              <a:t>movimientos(</a:t>
            </a:r>
            <a:r>
              <a:rPr lang="es-CL" sz="1600" dirty="0" err="1" smtClean="0"/>
              <a:t>patron,mov,pasos</a:t>
            </a:r>
            <a:r>
              <a:rPr lang="es-CL" sz="1600" dirty="0"/>
              <a:t>){</a:t>
            </a:r>
          </a:p>
          <a:p>
            <a:r>
              <a:rPr lang="es-CL" sz="1600" dirty="0" smtClean="0"/>
              <a:t>while(pasos){</a:t>
            </a:r>
          </a:p>
          <a:p>
            <a:r>
              <a:rPr lang="es-CL" sz="1600" dirty="0"/>
              <a:t>e</a:t>
            </a:r>
            <a:r>
              <a:rPr lang="es-CL" sz="1600" dirty="0" smtClean="0"/>
              <a:t>scogercara   		//según </a:t>
            </a:r>
            <a:r>
              <a:rPr lang="es-CL" sz="1600" dirty="0" err="1" smtClean="0"/>
              <a:t>patron</a:t>
            </a:r>
            <a:endParaRPr lang="es-CL" sz="1600" dirty="0" smtClean="0"/>
          </a:p>
          <a:p>
            <a:r>
              <a:rPr lang="es-CL" sz="1600" dirty="0"/>
              <a:t>r</a:t>
            </a:r>
            <a:r>
              <a:rPr lang="es-CL" sz="1600" dirty="0" smtClean="0"/>
              <a:t>ealizarmovimientos	//según </a:t>
            </a:r>
            <a:r>
              <a:rPr lang="es-CL" sz="1600" dirty="0" err="1" smtClean="0"/>
              <a:t>mov</a:t>
            </a:r>
            <a:endParaRPr lang="es-CL" sz="1600" dirty="0"/>
          </a:p>
          <a:p>
            <a:r>
              <a:rPr lang="es-CL" sz="1600" dirty="0" smtClean="0"/>
              <a:t>volverainicio </a:t>
            </a:r>
            <a:r>
              <a:rPr lang="es-CL" sz="1600" dirty="0"/>
              <a:t>}}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436096" y="1340768"/>
            <a:ext cx="1787009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void patron(){</a:t>
            </a:r>
            <a:endParaRPr lang="es-CL" sz="1600" dirty="0"/>
          </a:p>
          <a:p>
            <a:r>
              <a:rPr lang="en-US" sz="1600" dirty="0"/>
              <a:t>string patron</a:t>
            </a:r>
            <a:endParaRPr lang="es-CL" sz="1600" dirty="0"/>
          </a:p>
          <a:p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movimiento</a:t>
            </a:r>
            <a:endParaRPr lang="es-CL" sz="1600" dirty="0"/>
          </a:p>
          <a:p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pasos</a:t>
            </a:r>
            <a:r>
              <a:rPr lang="en-US" sz="1600" dirty="0"/>
              <a:t>}</a:t>
            </a:r>
            <a:endParaRPr lang="es-CL" sz="1600" dirty="0"/>
          </a:p>
        </p:txBody>
      </p:sp>
      <p:sp>
        <p:nvSpPr>
          <p:cNvPr id="26" name="25 Rectángulo"/>
          <p:cNvSpPr/>
          <p:nvPr/>
        </p:nvSpPr>
        <p:spPr>
          <a:xfrm>
            <a:off x="5436095" y="4924573"/>
            <a:ext cx="1787010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task main(){</a:t>
            </a:r>
            <a:endParaRPr lang="es-CL" sz="1600" dirty="0"/>
          </a:p>
          <a:p>
            <a:r>
              <a:rPr lang="en-US" sz="1600" dirty="0" smtClean="0"/>
              <a:t>switch</a:t>
            </a:r>
            <a:r>
              <a:rPr lang="en-US" sz="1600" dirty="0"/>
              <a:t>(){</a:t>
            </a:r>
            <a:endParaRPr lang="es-CL" sz="1600" dirty="0"/>
          </a:p>
          <a:p>
            <a:r>
              <a:rPr lang="en-US" sz="1600" dirty="0" smtClean="0"/>
              <a:t>caso1:</a:t>
            </a:r>
          </a:p>
          <a:p>
            <a:r>
              <a:rPr lang="en-US" sz="1600" dirty="0" smtClean="0"/>
              <a:t>caso2:}}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24217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37345" y="58415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Diseño de aplicación móvil</a:t>
            </a:r>
            <a:endParaRPr lang="es-CL" sz="3600" dirty="0"/>
          </a:p>
        </p:txBody>
      </p:sp>
      <p:pic>
        <p:nvPicPr>
          <p:cNvPr id="8" name="7 Imagen" descr="7f00c971-9426-4ee2-a086-815f322ac9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1949"/>
            <a:ext cx="2664296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Gabri\AppData\Local\Microsoft\Windows\INetCache\Content.Word\22aeb620-9a7a-4431-b017-aa34ae6c6ac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01948"/>
            <a:ext cx="2664296" cy="44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1ab0c048-ed73-43d9-825c-b47e30c8f4c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91084"/>
            <a:ext cx="2664296" cy="4475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48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39169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Carta Gantt</a:t>
            </a:r>
            <a:endParaRPr lang="es-CL" sz="4000" dirty="0"/>
          </a:p>
        </p:txBody>
      </p:sp>
      <p:pic>
        <p:nvPicPr>
          <p:cNvPr id="1026" name="Picture 2" descr="C:\Users\Gabri\Desktop\gg\gan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404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5217" y="621550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Avances yendo según lo acordado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85928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9602" y="332656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Especificación y Diseño del </a:t>
            </a:r>
          </a:p>
          <a:p>
            <a:r>
              <a:rPr lang="es-CL" sz="4000" dirty="0"/>
              <a:t>	</a:t>
            </a:r>
            <a:r>
              <a:rPr lang="es-CL" sz="4000" dirty="0" smtClean="0"/>
              <a:t>	   Proyecto</a:t>
            </a:r>
            <a:endParaRPr lang="es-CL" sz="40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611560" y="2279755"/>
            <a:ext cx="3240360" cy="13681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Fase 1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5004048" y="2279755"/>
            <a:ext cx="3240360" cy="13681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Fase 2</a:t>
            </a:r>
            <a:endParaRPr lang="es-CL" sz="3200" dirty="0">
              <a:solidFill>
                <a:schemeClr val="bg1"/>
              </a:solidFill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3995936" y="2963831"/>
            <a:ext cx="8280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n 2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7" y="3949646"/>
            <a:ext cx="2686426" cy="1981477"/>
          </a:xfrm>
          <a:prstGeom prst="rect">
            <a:avLst/>
          </a:prstGeom>
        </p:spPr>
      </p:pic>
      <p:pic>
        <p:nvPicPr>
          <p:cNvPr id="28" name="Imagen 2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76" y="3932134"/>
            <a:ext cx="2895315" cy="19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02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3548" y="61054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 </a:t>
            </a:r>
            <a:r>
              <a:rPr lang="es-CL" sz="4000" dirty="0" smtClean="0"/>
              <a:t>             Fase 1:   Análisis </a:t>
            </a:r>
            <a:endParaRPr lang="es-CL" sz="40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683568" y="2060848"/>
            <a:ext cx="2736304" cy="10081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Primer Análisis</a:t>
            </a:r>
            <a:endParaRPr lang="es-CL" sz="2400" dirty="0"/>
          </a:p>
        </p:txBody>
      </p:sp>
      <p:cxnSp>
        <p:nvCxnSpPr>
          <p:cNvPr id="7" name="Conector recto de flecha 6"/>
          <p:cNvCxnSpPr>
            <a:stCxn id="5" idx="3"/>
          </p:cNvCxnSpPr>
          <p:nvPr/>
        </p:nvCxnSpPr>
        <p:spPr>
          <a:xfrm>
            <a:off x="3419872" y="2564904"/>
            <a:ext cx="20162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563888" y="26369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investigación</a:t>
            </a:r>
            <a:endParaRPr lang="es-CL" dirty="0"/>
          </a:p>
        </p:txBody>
      </p:sp>
      <p:sp>
        <p:nvSpPr>
          <p:cNvPr id="9" name="Rectángulo redondeado 8"/>
          <p:cNvSpPr/>
          <p:nvPr/>
        </p:nvSpPr>
        <p:spPr>
          <a:xfrm>
            <a:off x="5508104" y="2060848"/>
            <a:ext cx="3168352" cy="11521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Planificación</a:t>
            </a:r>
            <a:endParaRPr lang="es-CL" sz="2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203848" y="4365104"/>
            <a:ext cx="3024336" cy="12945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Proceso </a:t>
            </a:r>
          </a:p>
          <a:p>
            <a:pPr algn="ctr"/>
            <a:r>
              <a:rPr lang="es-CL" sz="2400" dirty="0" smtClean="0"/>
              <a:t>De </a:t>
            </a:r>
          </a:p>
          <a:p>
            <a:pPr algn="ctr"/>
            <a:r>
              <a:rPr lang="es-CL" sz="2400" dirty="0" smtClean="0"/>
              <a:t>Desarrollo (fase 2</a:t>
            </a:r>
            <a:r>
              <a:rPr lang="es-CL" sz="2400" dirty="0"/>
              <a:t>)</a:t>
            </a:r>
          </a:p>
        </p:txBody>
      </p:sp>
      <p:sp>
        <p:nvSpPr>
          <p:cNvPr id="11" name="Flecha abajo 10"/>
          <p:cNvSpPr/>
          <p:nvPr/>
        </p:nvSpPr>
        <p:spPr>
          <a:xfrm rot="1919699">
            <a:off x="6408691" y="3389530"/>
            <a:ext cx="648072" cy="1140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18124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67781" y="306983"/>
            <a:ext cx="331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       </a:t>
            </a:r>
            <a:r>
              <a:rPr lang="es-CL" sz="4000" dirty="0" smtClean="0"/>
              <a:t>Ámbitos</a:t>
            </a:r>
            <a:endParaRPr lang="es-CL" sz="40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3074399" y="1361926"/>
            <a:ext cx="280831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Ámbitos de desarrollo</a:t>
            </a:r>
            <a:endParaRPr lang="es-CL" sz="2000" dirty="0"/>
          </a:p>
        </p:txBody>
      </p:sp>
      <p:cxnSp>
        <p:nvCxnSpPr>
          <p:cNvPr id="6" name="Conector recto de flecha 5"/>
          <p:cNvCxnSpPr>
            <a:endCxn id="11" idx="0"/>
          </p:cNvCxnSpPr>
          <p:nvPr/>
        </p:nvCxnSpPr>
        <p:spPr>
          <a:xfrm flipH="1">
            <a:off x="1742251" y="2330028"/>
            <a:ext cx="1687624" cy="1444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4" idx="2"/>
            <a:endCxn id="12" idx="0"/>
          </p:cNvCxnSpPr>
          <p:nvPr/>
        </p:nvCxnSpPr>
        <p:spPr>
          <a:xfrm>
            <a:off x="4478555" y="2370038"/>
            <a:ext cx="5717" cy="1444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endCxn id="14" idx="0"/>
          </p:cNvCxnSpPr>
          <p:nvPr/>
        </p:nvCxnSpPr>
        <p:spPr>
          <a:xfrm>
            <a:off x="5813535" y="2370038"/>
            <a:ext cx="1386757" cy="14190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410103" y="3774752"/>
            <a:ext cx="266429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Mecánico Técnico  </a:t>
            </a:r>
            <a:endParaRPr lang="es-CL" sz="20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404152" y="3814762"/>
            <a:ext cx="2160240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Diseño y analista</a:t>
            </a:r>
            <a:endParaRPr lang="es-CL" sz="20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6084168" y="3789040"/>
            <a:ext cx="223224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Gestión y administración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8868395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9916" y="40466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Fase 2:  Tareas Especificas</a:t>
            </a:r>
            <a:endParaRPr lang="es-CL" sz="40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406425" y="1988840"/>
            <a:ext cx="4032448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 smtClean="0"/>
          </a:p>
          <a:p>
            <a:pPr algn="ctr"/>
            <a:r>
              <a:rPr lang="es-CL" sz="2000" dirty="0" smtClean="0"/>
              <a:t>-Movimiento de brazo del robot</a:t>
            </a:r>
          </a:p>
          <a:p>
            <a:pPr algn="ctr"/>
            <a:r>
              <a:rPr lang="es-CL" sz="2000" dirty="0" smtClean="0"/>
              <a:t>-Movimiento de la base </a:t>
            </a:r>
          </a:p>
          <a:p>
            <a:pPr algn="ctr"/>
            <a:r>
              <a:rPr lang="es-CL" sz="2000" dirty="0" smtClean="0"/>
              <a:t>-Armado de Patrones</a:t>
            </a:r>
          </a:p>
          <a:p>
            <a:pPr algn="ctr"/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2710631" y="3576438"/>
            <a:ext cx="4032448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Conexión remota</a:t>
            </a:r>
            <a:endParaRPr lang="es-CL" sz="2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4499992" y="4954289"/>
            <a:ext cx="4104456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Optimización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83696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76864" cy="296085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43608" y="332656"/>
            <a:ext cx="757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Proceso de Requerimientos</a:t>
            </a:r>
            <a:endParaRPr lang="es-CL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83568" y="4725144"/>
            <a:ext cx="7488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Ejemplo: “Tarea de Prueba de Patrones”</a:t>
            </a:r>
          </a:p>
          <a:p>
            <a:pPr marL="342900" indent="-342900">
              <a:buAutoNum type="arabicParenR"/>
            </a:pPr>
            <a:r>
              <a:rPr lang="es-CL" sz="2000" dirty="0" smtClean="0"/>
              <a:t>El robot no debe presentar dificultad en los movimientos</a:t>
            </a:r>
          </a:p>
          <a:p>
            <a:pPr marL="342900" indent="-342900">
              <a:buAutoNum type="arabicParenR"/>
            </a:pPr>
            <a:r>
              <a:rPr lang="es-CL" sz="2000" dirty="0" smtClean="0"/>
              <a:t>Se harán 3 pruebas de armado de patrón no debe fallar en ninguna (consecutivas).</a:t>
            </a:r>
          </a:p>
          <a:p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8168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67744" y="548680"/>
            <a:ext cx="5680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00" b="1" dirty="0" smtClean="0"/>
              <a:t>   Implementación </a:t>
            </a:r>
            <a:r>
              <a:rPr lang="es-ES" sz="3300" b="1" dirty="0"/>
              <a:t>y Organización Técnica</a:t>
            </a:r>
            <a:endParaRPr lang="es-CL" sz="33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899592" y="2276872"/>
            <a:ext cx="3528392" cy="91440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¿Organización Estructural?</a:t>
            </a:r>
            <a:endParaRPr lang="es-CL" sz="2400" dirty="0"/>
          </a:p>
        </p:txBody>
      </p:sp>
      <p:sp>
        <p:nvSpPr>
          <p:cNvPr id="8" name="Flecha derecha 7"/>
          <p:cNvSpPr/>
          <p:nvPr/>
        </p:nvSpPr>
        <p:spPr>
          <a:xfrm>
            <a:off x="4572000" y="2276872"/>
            <a:ext cx="1224136" cy="914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redondeado 8"/>
          <p:cNvSpPr/>
          <p:nvPr/>
        </p:nvSpPr>
        <p:spPr>
          <a:xfrm>
            <a:off x="5940152" y="2276872"/>
            <a:ext cx="288032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/>
              <a:t>Modularización</a:t>
            </a:r>
            <a:r>
              <a:rPr lang="es-CL" sz="2400" dirty="0" smtClean="0"/>
              <a:t>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273125" y="4797152"/>
            <a:ext cx="5256584" cy="1080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Divide Para conquistar</a:t>
            </a:r>
            <a:endParaRPr lang="es-CL" sz="2400" dirty="0"/>
          </a:p>
        </p:txBody>
      </p:sp>
      <p:sp>
        <p:nvSpPr>
          <p:cNvPr id="11" name="Flecha abajo 10"/>
          <p:cNvSpPr/>
          <p:nvPr/>
        </p:nvSpPr>
        <p:spPr>
          <a:xfrm>
            <a:off x="4577381" y="4077072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redondeado 11"/>
          <p:cNvSpPr/>
          <p:nvPr/>
        </p:nvSpPr>
        <p:spPr>
          <a:xfrm>
            <a:off x="2987824" y="3429000"/>
            <a:ext cx="3384376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¿Técnica?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4629094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72073" y="92327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Puntualmente se divide en </a:t>
            </a:r>
            <a:endParaRPr lang="es-CL" sz="2400" dirty="0"/>
          </a:p>
        </p:txBody>
      </p:sp>
      <p:sp>
        <p:nvSpPr>
          <p:cNvPr id="3" name="Rectángulo redondeado 2"/>
          <p:cNvSpPr/>
          <p:nvPr/>
        </p:nvSpPr>
        <p:spPr>
          <a:xfrm>
            <a:off x="1475656" y="1909243"/>
            <a:ext cx="2160240" cy="6988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Armado del robot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827584" y="149168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Grupo técnico y programador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543600" y="149168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Grupo de Analistas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69776" y="22230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IMPLEMENTACIÓN  DE ACTIVIDADES </a:t>
            </a:r>
            <a:endParaRPr lang="es-CL" sz="36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5539796" y="1942937"/>
            <a:ext cx="2232248" cy="6651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Investigación de patrones</a:t>
            </a:r>
            <a:endParaRPr lang="es-CL" dirty="0"/>
          </a:p>
        </p:txBody>
      </p:sp>
      <p:sp>
        <p:nvSpPr>
          <p:cNvPr id="8" name="Rectángulo redondeado 7"/>
          <p:cNvSpPr/>
          <p:nvPr/>
        </p:nvSpPr>
        <p:spPr>
          <a:xfrm>
            <a:off x="1475656" y="2717388"/>
            <a:ext cx="2160240" cy="7116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Armado de Patrones</a:t>
            </a:r>
            <a:endParaRPr lang="es-CL" dirty="0"/>
          </a:p>
        </p:txBody>
      </p:sp>
      <p:sp>
        <p:nvSpPr>
          <p:cNvPr id="9" name="Rectángulo redondeado 8"/>
          <p:cNvSpPr/>
          <p:nvPr/>
        </p:nvSpPr>
        <p:spPr>
          <a:xfrm>
            <a:off x="1462692" y="3542476"/>
            <a:ext cx="2173204" cy="6786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Corrección de errores</a:t>
            </a:r>
            <a:endParaRPr lang="es-CL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475656" y="4399739"/>
            <a:ext cx="2160240" cy="7107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Optimización</a:t>
            </a:r>
            <a:endParaRPr lang="es-CL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5539796" y="2724152"/>
            <a:ext cx="2232248" cy="6385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Análisis del código de armado</a:t>
            </a:r>
            <a:endParaRPr lang="es-CL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5539796" y="3542476"/>
            <a:ext cx="2232248" cy="621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Optimización del </a:t>
            </a:r>
            <a:r>
              <a:rPr lang="es-CL" dirty="0" err="1" smtClean="0"/>
              <a:t>codigo</a:t>
            </a:r>
            <a:endParaRPr lang="es-CL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5533434" y="4342448"/>
            <a:ext cx="2238609" cy="7680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Gestión de trabajos Finales</a:t>
            </a:r>
            <a:endParaRPr lang="es-CL" dirty="0"/>
          </a:p>
        </p:txBody>
      </p:sp>
      <p:sp>
        <p:nvSpPr>
          <p:cNvPr id="21" name="Flecha abajo 20"/>
          <p:cNvSpPr/>
          <p:nvPr/>
        </p:nvSpPr>
        <p:spPr>
          <a:xfrm rot="18662763">
            <a:off x="2764803" y="5319577"/>
            <a:ext cx="648072" cy="4674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Flecha abajo 21"/>
          <p:cNvSpPr/>
          <p:nvPr/>
        </p:nvSpPr>
        <p:spPr>
          <a:xfrm rot="2483135">
            <a:off x="6120173" y="5319578"/>
            <a:ext cx="648072" cy="4674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redondeado 22"/>
          <p:cNvSpPr/>
          <p:nvPr/>
        </p:nvSpPr>
        <p:spPr>
          <a:xfrm>
            <a:off x="3275856" y="5942871"/>
            <a:ext cx="3024336" cy="72648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Producto Final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8612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83668" y="29725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Mas puntualmente: ¿Optimización?</a:t>
            </a:r>
            <a:endParaRPr lang="es-CL" sz="28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3059832" y="1196752"/>
            <a:ext cx="3168352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Producto Terminado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5707868" y="4066800"/>
            <a:ext cx="3261289" cy="8327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No cumple las condiciones</a:t>
            </a:r>
          </a:p>
          <a:p>
            <a:pPr algn="ctr"/>
            <a:endParaRPr lang="es-CL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3059832" y="2552311"/>
            <a:ext cx="3168352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Estudio de posibilidad de mejora(Optimización)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827584" y="4123142"/>
            <a:ext cx="2880320" cy="7200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Cumple las condiciones</a:t>
            </a:r>
          </a:p>
          <a:p>
            <a:pPr algn="ctr"/>
            <a:endParaRPr lang="es-CL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5687233" y="5613425"/>
            <a:ext cx="3061231" cy="89003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se puede optimizar</a:t>
            </a:r>
            <a:endParaRPr lang="es-C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755576" y="5645159"/>
            <a:ext cx="3024336" cy="827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 puede Optimizar</a:t>
            </a:r>
            <a:endParaRPr lang="es-CL" dirty="0"/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4788024" y="2204864"/>
            <a:ext cx="0" cy="21602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6228184" y="3560423"/>
            <a:ext cx="720080" cy="4446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2483768" y="3560423"/>
            <a:ext cx="864096" cy="50637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echa abajo 35"/>
          <p:cNvSpPr/>
          <p:nvPr/>
        </p:nvSpPr>
        <p:spPr>
          <a:xfrm>
            <a:off x="1999136" y="5028231"/>
            <a:ext cx="484632" cy="3931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Flecha abajo 36"/>
          <p:cNvSpPr/>
          <p:nvPr/>
        </p:nvSpPr>
        <p:spPr>
          <a:xfrm>
            <a:off x="7096196" y="5012755"/>
            <a:ext cx="484632" cy="39318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01998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203</TotalTime>
  <Words>302</Words>
  <Application>Microsoft Office PowerPoint</Application>
  <PresentationFormat>Presentación en pantalla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Kilter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Martinez</dc:creator>
  <cp:lastModifiedBy>Gabriel Martinez</cp:lastModifiedBy>
  <cp:revision>21</cp:revision>
  <dcterms:created xsi:type="dcterms:W3CDTF">2017-10-22T14:32:31Z</dcterms:created>
  <dcterms:modified xsi:type="dcterms:W3CDTF">2017-10-22T18:47:20Z</dcterms:modified>
</cp:coreProperties>
</file>