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Merriweather" panose="020B0604020202020204" charset="0"/>
      <p:regular r:id="rId25"/>
      <p:bold r:id="rId26"/>
      <p:italic r:id="rId27"/>
      <p:boldItalic r:id="rId28"/>
    </p:embeddedFont>
    <p:embeddedFont>
      <p:font typeface="Roboto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6997D2-311E-4DDD-AC77-171F3635EDCE}">
  <a:tblStyle styleId="{F06997D2-311E-4DDD-AC77-171F3635EDC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6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6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6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6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6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6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D4E5F6"/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8FCAD6D-E4C7-4164-B32B-46188711AA7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A12555-C28C-4B51-85F9-81513B4994D1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63d6d1d17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63d6d1d176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3d6d1d17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63d6d1d17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3d6d1d17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3d6d1d17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3d6d1d17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3d6d1d176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3d6d1d17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3d6d1d17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1aefd127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1aefd127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1aefd127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1aefd127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1aefd127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1aefd127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3d6d1d176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3d6d1d176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63d6d1d17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63d6d1d17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1aefd127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1aefd127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3d6d1d17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3d6d1d17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63d6d1d17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63d6d1d17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3d6d1d17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63d6d1d17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1caf82f66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1caf82f66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3d6d1d17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3d6d1d17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3d6d1d176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3d6d1d176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1caf82f66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1caf82f66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1caf82f6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1caf82f6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3d6d1d176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63d6d1d176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1caf82f66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1caf82f66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311700" y="1429050"/>
            <a:ext cx="8520600" cy="11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Final de Proyecto</a:t>
            </a:r>
            <a:endParaRPr/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09200"/>
            <a:ext cx="595000" cy="8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/>
          <p:nvPr/>
        </p:nvSpPr>
        <p:spPr>
          <a:xfrm>
            <a:off x="6197775" y="2542050"/>
            <a:ext cx="3024600" cy="2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>
                <a:solidFill>
                  <a:srgbClr val="FFFFFF"/>
                </a:solidFill>
              </a:rPr>
              <a:t>Integrantes:</a:t>
            </a:r>
            <a:r>
              <a:rPr lang="es" sz="1300">
                <a:solidFill>
                  <a:srgbClr val="FFFFFF"/>
                </a:solidFill>
              </a:rPr>
              <a:t> Juan Pérez</a:t>
            </a:r>
            <a:endParaRPr sz="13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                      Camila Cerda</a:t>
            </a:r>
            <a:endParaRPr sz="13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                      Cristian Fritis</a:t>
            </a:r>
            <a:endParaRPr sz="13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		  Jerson Lima</a:t>
            </a:r>
            <a:endParaRPr sz="13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                      Kevin Rodriguez</a:t>
            </a:r>
            <a:endParaRPr sz="13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>
                <a:solidFill>
                  <a:srgbClr val="FFFFFF"/>
                </a:solidFill>
              </a:rPr>
              <a:t>Asignatura: </a:t>
            </a:r>
            <a:r>
              <a:rPr lang="es" sz="1300">
                <a:solidFill>
                  <a:srgbClr val="FFFFFF"/>
                </a:solidFill>
              </a:rPr>
              <a:t> Proyecto I</a:t>
            </a:r>
            <a:endParaRPr sz="13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>
                <a:solidFill>
                  <a:srgbClr val="FFFFFF"/>
                </a:solidFill>
              </a:rPr>
              <a:t>Profesor:</a:t>
            </a:r>
            <a:r>
              <a:rPr lang="es" sz="1300">
                <a:solidFill>
                  <a:srgbClr val="FFFFFF"/>
                </a:solidFill>
              </a:rPr>
              <a:t>  Ricardo Valdivia Pinto</a:t>
            </a:r>
            <a:endParaRPr sz="13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>
                <a:solidFill>
                  <a:srgbClr val="FFFFFF"/>
                </a:solidFill>
              </a:rPr>
              <a:t>Fecha: </a:t>
            </a:r>
            <a:r>
              <a:rPr lang="es" sz="1300">
                <a:solidFill>
                  <a:srgbClr val="FFFFFF"/>
                </a:solidFill>
              </a:rPr>
              <a:t>27/12/2019</a:t>
            </a:r>
            <a:r>
              <a:rPr lang="es" sz="1300" b="1">
                <a:solidFill>
                  <a:srgbClr val="FFFFFF"/>
                </a:solidFill>
              </a:rPr>
              <a:t> </a:t>
            </a:r>
            <a:endParaRPr sz="13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>
                <a:solidFill>
                  <a:srgbClr val="FFFFFF"/>
                </a:solidFill>
              </a:rPr>
              <a:t>Departamento:</a:t>
            </a:r>
            <a:r>
              <a:rPr lang="es" sz="1300">
                <a:solidFill>
                  <a:srgbClr val="FFFFFF"/>
                </a:solidFill>
              </a:rPr>
              <a:t> Depto. de Informática</a:t>
            </a:r>
            <a:endParaRPr sz="13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>
                <a:solidFill>
                  <a:srgbClr val="FFFFFF"/>
                </a:solidFill>
              </a:rPr>
              <a:t>Facultad:</a:t>
            </a:r>
            <a:r>
              <a:rPr lang="es" sz="1300">
                <a:solidFill>
                  <a:srgbClr val="FFFFFF"/>
                </a:solidFill>
              </a:rPr>
              <a:t> Área de ingeniería en computación e informática</a:t>
            </a:r>
            <a:endParaRPr sz="13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000000"/>
                </a:solidFill>
              </a:rPr>
              <a:t>                     </a:t>
            </a:r>
            <a:endParaRPr sz="2800">
              <a:solidFill>
                <a:srgbClr val="595959"/>
              </a:solidFill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8938" y="405850"/>
            <a:ext cx="1766125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23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Recursos Hardware-Software requeridos</a:t>
            </a:r>
            <a:endParaRPr sz="2400">
              <a:solidFill>
                <a:srgbClr val="FFFFFF"/>
              </a:solidFill>
            </a:endParaRPr>
          </a:p>
        </p:txBody>
      </p:sp>
      <p:graphicFrame>
        <p:nvGraphicFramePr>
          <p:cNvPr id="137" name="Google Shape;137;p22"/>
          <p:cNvGraphicFramePr/>
          <p:nvPr/>
        </p:nvGraphicFramePr>
        <p:xfrm>
          <a:off x="89175" y="1290725"/>
          <a:ext cx="5753100" cy="3940040"/>
        </p:xfrm>
        <a:graphic>
          <a:graphicData uri="http://schemas.openxmlformats.org/drawingml/2006/table">
            <a:tbl>
              <a:tblPr bandRow="1">
                <a:noFill/>
                <a:tableStyleId>{F06997D2-311E-4DDD-AC77-171F3635EDCE}</a:tableStyleId>
              </a:tblPr>
              <a:tblGrid>
                <a:gridCol w="2875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Recursos </a:t>
                      </a:r>
                      <a:endParaRPr sz="1200"/>
                    </a:p>
                  </a:txBody>
                  <a:tcPr marL="63500" marR="63500" marT="63500" marB="63500">
                    <a:solidFill>
                      <a:srgbClr val="ACCB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Producto</a:t>
                      </a:r>
                      <a:endParaRPr sz="1200"/>
                    </a:p>
                  </a:txBody>
                  <a:tcPr marL="63500" marR="63500" marT="63500" marB="63500">
                    <a:solidFill>
                      <a:srgbClr val="ACC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9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Hardware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Robot EV3</a:t>
                      </a:r>
                      <a:endParaRPr sz="14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Tarjeta SD</a:t>
                      </a:r>
                      <a:endParaRPr sz="14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Adaptador WIFI</a:t>
                      </a:r>
                      <a:endParaRPr sz="14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Router</a:t>
                      </a:r>
                      <a:endParaRPr sz="14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PC(Notebook)</a:t>
                      </a:r>
                      <a:endParaRPr sz="14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9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Software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Python Librerías(ev3dev2,time,rpyc,tkinter,PIL)</a:t>
                      </a:r>
                      <a:endParaRPr sz="14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Putty</a:t>
                      </a:r>
                      <a:endParaRPr sz="14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Visual Studio Code </a:t>
                      </a:r>
                      <a:endParaRPr sz="14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Ev3dev</a:t>
                      </a:r>
                      <a:endParaRPr sz="14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2125" y="1350050"/>
            <a:ext cx="2493850" cy="169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2549" y="3349925"/>
            <a:ext cx="2878825" cy="16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143075" y="53625"/>
            <a:ext cx="8731800" cy="12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23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Estimación de Costos</a:t>
            </a:r>
            <a:endParaRPr sz="2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3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(Hardware, Software, Recursos Humanos)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0725" y="918000"/>
            <a:ext cx="6334500" cy="422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359900" y="-140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Especificación de requerimientos</a:t>
            </a:r>
            <a:r>
              <a:rPr lang="es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</p:txBody>
      </p:sp>
      <p:graphicFrame>
        <p:nvGraphicFramePr>
          <p:cNvPr id="151" name="Google Shape;151;p24"/>
          <p:cNvGraphicFramePr/>
          <p:nvPr/>
        </p:nvGraphicFramePr>
        <p:xfrm>
          <a:off x="0" y="1291525"/>
          <a:ext cx="9144000" cy="3851975"/>
        </p:xfrm>
        <a:graphic>
          <a:graphicData uri="http://schemas.openxmlformats.org/drawingml/2006/table">
            <a:tbl>
              <a:tblPr>
                <a:noFill/>
                <a:tableStyleId>{58FCAD6D-E4C7-4164-B32B-46188711AA75}</a:tableStyleId>
              </a:tblPr>
              <a:tblGrid>
                <a:gridCol w="455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b="1">
                          <a:solidFill>
                            <a:srgbClr val="FFFFFF"/>
                          </a:solidFill>
                        </a:rPr>
                        <a:t>NOMBRE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b="1">
                          <a:solidFill>
                            <a:srgbClr val="FFFFFF"/>
                          </a:solidFill>
                        </a:rPr>
                        <a:t>DESCRIPCIÓN DE REQUERIMIENTO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8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/>
                        <a:t>Comunicación</a:t>
                      </a:r>
                      <a:endParaRPr b="1"/>
                    </a:p>
                  </a:txBody>
                  <a:tcPr marL="63500" marR="63500" marT="63500" marB="63500">
                    <a:lnL w="12700" cap="flat" cmpd="sng">
                      <a:solidFill>
                        <a:srgbClr val="95B3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5B3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b="1"/>
                        <a:t>Una aplicación de computador para la programación que se le hará al robot lego(EV3), está realizará una conexión remota para la ejecución de los comandos hacia el robot.   </a:t>
                      </a:r>
                      <a:endParaRPr b="1"/>
                    </a:p>
                  </a:txBody>
                  <a:tcPr marL="63500" marR="63500" marT="63500" marB="63500">
                    <a:lnR w="12700" cap="flat" cmpd="sng">
                      <a:solidFill>
                        <a:srgbClr val="95B3D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5B3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5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/>
                        <a:t>Movimientos</a:t>
                      </a:r>
                      <a:endParaRPr b="1"/>
                    </a:p>
                  </a:txBody>
                  <a:tcPr marL="63500" marR="63500" marT="63500" marB="63500">
                    <a:lnL w="12700" cap="flat" cmpd="sng">
                      <a:solidFill>
                        <a:srgbClr val="95B3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95B3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5B3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/>
                        <a:t>El robot contará con una serie de movimientos para jugar Flip Tac-Toe. Estos movimientos serán:</a:t>
                      </a:r>
                      <a:endParaRPr b="1"/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es" b="1"/>
                        <a:t>Avanzar y Retroceder</a:t>
                      </a:r>
                      <a:endParaRPr b="1"/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es" b="1"/>
                        <a:t>Moverse de izquierda a derecha</a:t>
                      </a:r>
                      <a:endParaRPr b="1"/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es" b="1"/>
                        <a:t>Agarrar y soltar la lata</a:t>
                      </a:r>
                      <a:endParaRPr b="1"/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es" b="1"/>
                        <a:t>Rotar el brazo mecánico</a:t>
                      </a:r>
                      <a:endParaRPr b="1"/>
                    </a:p>
                  </a:txBody>
                  <a:tcPr marL="63500" marR="63500" marT="63500" marB="63500">
                    <a:lnR w="12700" cap="flat" cmpd="sng">
                      <a:solidFill>
                        <a:srgbClr val="95B3D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5B3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5B3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2" name="Google Shape;152;p24"/>
          <p:cNvSpPr txBox="1"/>
          <p:nvPr/>
        </p:nvSpPr>
        <p:spPr>
          <a:xfrm>
            <a:off x="1631975" y="540150"/>
            <a:ext cx="55776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400">
                <a:solidFill>
                  <a:srgbClr val="FFFFFF"/>
                </a:solidFill>
              </a:rPr>
              <a:t> </a:t>
            </a:r>
            <a:r>
              <a:rPr lang="es" sz="2400" b="1">
                <a:solidFill>
                  <a:srgbClr val="FFFFFF"/>
                </a:solidFill>
              </a:rPr>
              <a:t>Requisitos Funcionales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Requerimientos No Funcionales </a:t>
            </a: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E2085A4-4A30-49FF-B377-B768CB441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237" y="1413686"/>
            <a:ext cx="6239838" cy="33497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>
            <a:spLocks noGrp="1"/>
          </p:cNvSpPr>
          <p:nvPr>
            <p:ph type="title"/>
          </p:nvPr>
        </p:nvSpPr>
        <p:spPr>
          <a:xfrm>
            <a:off x="311700" y="26545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Arquitectura Propuesta </a:t>
            </a:r>
            <a:endParaRPr/>
          </a:p>
        </p:txBody>
      </p:sp>
      <p:pic>
        <p:nvPicPr>
          <p:cNvPr id="164" name="Google Shape;164;p26"/>
          <p:cNvPicPr preferRelativeResize="0"/>
          <p:nvPr/>
        </p:nvPicPr>
        <p:blipFill rotWithShape="1">
          <a:blip r:embed="rId3">
            <a:alphaModFix/>
          </a:blip>
          <a:srcRect t="3835" b="3511"/>
          <a:stretch/>
        </p:blipFill>
        <p:spPr>
          <a:xfrm>
            <a:off x="2763850" y="1288975"/>
            <a:ext cx="3643825" cy="3854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8796" y="1065027"/>
            <a:ext cx="4473225" cy="3013425"/>
          </a:xfrm>
          <a:prstGeom prst="rect">
            <a:avLst/>
          </a:prstGeom>
          <a:noFill/>
          <a:ln w="76200" cap="flat" cmpd="thinThick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" name="Google Shape;170;p27"/>
          <p:cNvSpPr txBox="1">
            <a:spLocks noGrp="1"/>
          </p:cNvSpPr>
          <p:nvPr>
            <p:ph type="title"/>
          </p:nvPr>
        </p:nvSpPr>
        <p:spPr>
          <a:xfrm>
            <a:off x="333100" y="4724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Diseño del Robot </a:t>
            </a:r>
            <a:endParaRPr b="1"/>
          </a:p>
        </p:txBody>
      </p:sp>
      <p:pic>
        <p:nvPicPr>
          <p:cNvPr id="171" name="Google Shape;171;p27"/>
          <p:cNvPicPr preferRelativeResize="0"/>
          <p:nvPr/>
        </p:nvPicPr>
        <p:blipFill rotWithShape="1">
          <a:blip r:embed="rId4">
            <a:alphaModFix/>
          </a:blip>
          <a:srcRect t="22833" b="33821"/>
          <a:stretch/>
        </p:blipFill>
        <p:spPr>
          <a:xfrm>
            <a:off x="706275" y="1565563"/>
            <a:ext cx="2256150" cy="201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 rotWithShape="1">
          <a:blip r:embed="rId5">
            <a:alphaModFix/>
          </a:blip>
          <a:srcRect t="16989" b="21941"/>
          <a:stretch/>
        </p:blipFill>
        <p:spPr>
          <a:xfrm>
            <a:off x="665000" y="1314050"/>
            <a:ext cx="2458925" cy="309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925" y="1565587"/>
            <a:ext cx="4141130" cy="201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Movimientos </a:t>
            </a:r>
            <a:endParaRPr b="1"/>
          </a:p>
        </p:txBody>
      </p:sp>
      <p:sp>
        <p:nvSpPr>
          <p:cNvPr id="179" name="Google Shape;179;p28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00"/>
                </a:solidFill>
              </a:rPr>
              <a:t>El robot contará con 4 movimientos básicos: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00"/>
                </a:solidFill>
              </a:rPr>
              <a:t>-Avance y retroceso.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00"/>
                </a:solidFill>
              </a:rPr>
              <a:t>-Giro izquierda y derecha.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00"/>
                </a:solidFill>
              </a:rPr>
              <a:t>-Rotación del brazo.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00"/>
                </a:solidFill>
              </a:rPr>
              <a:t>-Agarre de la pinza (agarrar y soltar).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0" name="Google Shape;18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9425" y="3455104"/>
            <a:ext cx="3436899" cy="124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060" y="1802350"/>
            <a:ext cx="3881839" cy="217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s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Diseño de la interfaz de usuario</a:t>
            </a:r>
            <a:endParaRPr sz="2400" b="1">
              <a:solidFill>
                <a:srgbClr val="FFFFFF"/>
              </a:solidFill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9875" y="1266475"/>
            <a:ext cx="4698600" cy="371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Implementación</a:t>
            </a:r>
            <a:endParaRPr/>
          </a:p>
        </p:txBody>
      </p:sp>
      <p:pic>
        <p:nvPicPr>
          <p:cNvPr id="193" name="Google Shape;1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725" y="532925"/>
            <a:ext cx="7866500" cy="461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>
            <a:spLocks noGrp="1"/>
          </p:cNvSpPr>
          <p:nvPr>
            <p:ph type="title"/>
          </p:nvPr>
        </p:nvSpPr>
        <p:spPr>
          <a:xfrm>
            <a:off x="379025" y="91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Implementación </a:t>
            </a:r>
            <a:endParaRPr/>
          </a:p>
        </p:txBody>
      </p:sp>
      <p:pic>
        <p:nvPicPr>
          <p:cNvPr id="199" name="Google Shape;19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68025"/>
            <a:ext cx="4861175" cy="424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6675" y="1373063"/>
            <a:ext cx="3772950" cy="323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40500" y="67125"/>
            <a:ext cx="3706500" cy="5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Introducción</a:t>
            </a:r>
            <a:endParaRPr b="1"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1"/>
          </p:nvPr>
        </p:nvSpPr>
        <p:spPr>
          <a:xfrm>
            <a:off x="0" y="782475"/>
            <a:ext cx="4300800" cy="43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Como proyecto se desarrollara un robot que nos permitirá jugar Flip-tac-toe, este robot tendrá movimientos básicos para desplazarse,siendo capaz de salir de la zona de partida y moverse hasta el tablero de juego,  además un brazo mecánico con una pinza que nos permitirá agarrar y voltear una lata,luego deberá volver a la zona de partida. El robot será armado con el kit lego EV3 MINDSTORMS y controlado desde un computador.</a:t>
            </a:r>
            <a:endParaRPr sz="1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 sz="1600">
              <a:solidFill>
                <a:srgbClr val="FFFFFF"/>
              </a:solidFill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3524">
            <a:off x="5505552" y="1156191"/>
            <a:ext cx="3288438" cy="3411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85247">
            <a:off x="2529989" y="785128"/>
            <a:ext cx="3779739" cy="2205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Estado actual del proyecto </a:t>
            </a:r>
            <a:endParaRPr/>
          </a:p>
        </p:txBody>
      </p:sp>
      <p:pic>
        <p:nvPicPr>
          <p:cNvPr id="206" name="Google Shape;20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63635"/>
            <a:ext cx="8520600" cy="3663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25" y="1363625"/>
            <a:ext cx="8520600" cy="366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363625"/>
            <a:ext cx="8520600" cy="366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" y="1276250"/>
            <a:ext cx="9085725" cy="3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s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Problemas encontrados y soluciones propuestas </a:t>
            </a:r>
            <a:endParaRPr sz="2400">
              <a:solidFill>
                <a:srgbClr val="FFFFFF"/>
              </a:solidFill>
            </a:endParaRPr>
          </a:p>
        </p:txBody>
      </p:sp>
      <p:graphicFrame>
        <p:nvGraphicFramePr>
          <p:cNvPr id="215" name="Google Shape;215;p33"/>
          <p:cNvGraphicFramePr/>
          <p:nvPr/>
        </p:nvGraphicFramePr>
        <p:xfrm>
          <a:off x="1009850" y="1306225"/>
          <a:ext cx="6844025" cy="3686175"/>
        </p:xfrm>
        <a:graphic>
          <a:graphicData uri="http://schemas.openxmlformats.org/drawingml/2006/table">
            <a:tbl>
              <a:tblPr>
                <a:noFill/>
                <a:tableStyleId>{B3A12555-C28C-4B51-85F9-81513B4994D1}</a:tableStyleId>
              </a:tblPr>
              <a:tblGrid>
                <a:gridCol w="3416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8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/>
                        <a:t>Problemas </a:t>
                      </a:r>
                      <a:endParaRPr b="1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CCB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/>
                        <a:t>Soluciones </a:t>
                      </a:r>
                      <a:endParaRPr b="1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CC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Base con poco movimiento ,se utilizó en sus ruedas un forro de plástico para su movimiento.</a:t>
                      </a:r>
                      <a:endParaRPr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4E5F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Se buscó un mejor modelo con una base en sus ruedas de goma para un mejor movimiento.</a:t>
                      </a:r>
                      <a:endParaRPr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4E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Diseño de la garra ineficiente,limitación en sus movimientos.</a:t>
                      </a:r>
                      <a:endParaRPr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4E5F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Se rediseña la garra completamente, utilizando el modelo Simplest EV3 Robot Claw.</a:t>
                      </a:r>
                      <a:endParaRPr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4E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Poco equilibrio de la garra.</a:t>
                      </a:r>
                      <a:endParaRPr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4E5F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Se cambió la posición entre la garra y el brick.</a:t>
                      </a:r>
                      <a:endParaRPr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4E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Costo de tiempo elevado en el desarrollo de aplicación para smartphone.</a:t>
                      </a:r>
                      <a:endParaRPr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4E5F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Se decidió desarrollar aplicación de escritorio.</a:t>
                      </a:r>
                      <a:endParaRPr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4E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Interfaz gráfica poco clara</a:t>
                      </a:r>
                      <a:endParaRPr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4E5F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Se modifica la interfaz, para mayor claridad.</a:t>
                      </a:r>
                      <a:endParaRPr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4E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 txBox="1">
            <a:spLocks noGrp="1"/>
          </p:cNvSpPr>
          <p:nvPr>
            <p:ph type="title"/>
          </p:nvPr>
        </p:nvSpPr>
        <p:spPr>
          <a:xfrm>
            <a:off x="346325" y="786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Conclusiones </a:t>
            </a:r>
            <a:endParaRPr/>
          </a:p>
        </p:txBody>
      </p:sp>
      <p:sp>
        <p:nvSpPr>
          <p:cNvPr id="221" name="Google Shape;221;p34"/>
          <p:cNvSpPr txBox="1"/>
          <p:nvPr/>
        </p:nvSpPr>
        <p:spPr>
          <a:xfrm>
            <a:off x="41525" y="1192000"/>
            <a:ext cx="6308400" cy="3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Para el avance se necesito del aprendizaje de programar en el lenguaje Python, crear interfaces gráficas en Python y así de esta forma poder realizar un proyecto tecnológico que requiere de la aplicación de conocimientos de programación.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/>
              <a:t>Durante el desarrollo del proyecto se han demostrado habilidades de trabajo en equipo para poder llevar a cabo el objetivo,como la responsabilidad, la comunicación y la organización,que han sido importante para el avance del proyecto 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/>
              <a:t>Como aprendizaje ante la restructuración del brazo del robot, podemos aprender a evaluar de mejor manera, los problemas, considerando el rediseño o reemplazo como solución.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s"/>
              <a:t>Finalmente destacar que como grupo se ha tenido la capacidad para solucionar los problemas presentados durante el proyecto y mejorar de manera efectiva el objetivo</a:t>
            </a:r>
            <a:r>
              <a:rPr lang="es" sz="1600"/>
              <a:t>.</a:t>
            </a:r>
            <a:endParaRPr sz="1600"/>
          </a:p>
        </p:txBody>
      </p:sp>
      <p:pic>
        <p:nvPicPr>
          <p:cNvPr id="222" name="Google Shape;222;p34"/>
          <p:cNvPicPr preferRelativeResize="0"/>
          <p:nvPr/>
        </p:nvPicPr>
        <p:blipFill rotWithShape="1">
          <a:blip r:embed="rId3">
            <a:alphaModFix/>
          </a:blip>
          <a:srcRect b="6916"/>
          <a:stretch/>
        </p:blipFill>
        <p:spPr>
          <a:xfrm>
            <a:off x="6308400" y="1710825"/>
            <a:ext cx="2835600" cy="278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9999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Objetivo General</a:t>
            </a: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Construir un robot  EV3, que se mueva y gire una lata llegando al objetivo de jugar Flip Tac Toe a través de instrucciones que  son enviadas desde el computador 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Diseñar y construir un robot capaz de jugar Flip Tac toe.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Desarrollar un programa en lenguaje Python que implemente los movimiento para jugar flip-tac-toe.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Investigar e implementar un mecanismo de comunicación remota entre la interfaz y el robot.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Realizar las pruebas necesarias para verificar el funcionamiento del robot.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Entregar un programa que complete las instrucciones enviadas por el usuario.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4832400" y="500925"/>
            <a:ext cx="39999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Objetivo Específico</a:t>
            </a:r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600" y="3285600"/>
            <a:ext cx="3050800" cy="16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Restricciones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42075" y="-189350"/>
            <a:ext cx="5628600" cy="29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s" sz="1800"/>
              <a:t>Se deben respetar distintos límites para la realización del proyecto como: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sz="1800"/>
              <a:t>Tiempo límite asignado para realizar el proyecto(13 de noviembre).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sz="1800"/>
              <a:t>Se permite utilizar un único lenguaje (PYTHON) para la codificación del software.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sz="1800"/>
              <a:t>Limitación de piezas para el armado del robot(KIT Lego MindStorm).</a:t>
            </a:r>
            <a:endParaRPr sz="1800"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2700" y="152400"/>
            <a:ext cx="2733675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5825" y="2451675"/>
            <a:ext cx="2733675" cy="15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8125" y="2529675"/>
            <a:ext cx="2987700" cy="16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Entregables</a:t>
            </a:r>
            <a:endParaRPr sz="2400"/>
          </a:p>
        </p:txBody>
      </p:sp>
      <p:sp>
        <p:nvSpPr>
          <p:cNvPr id="99" name="Google Shape;99;p17"/>
          <p:cNvSpPr txBox="1"/>
          <p:nvPr/>
        </p:nvSpPr>
        <p:spPr>
          <a:xfrm>
            <a:off x="44850" y="896900"/>
            <a:ext cx="4332300" cy="29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s" sz="1800"/>
              <a:t>Informe de Formulación </a:t>
            </a:r>
            <a:endParaRPr sz="1800"/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s" sz="1800"/>
              <a:t>Informe Avance </a:t>
            </a:r>
            <a:endParaRPr sz="1800"/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s" sz="1800"/>
              <a:t>Informe Final </a:t>
            </a:r>
            <a:endParaRPr sz="1800"/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s" sz="1800"/>
              <a:t>Producto Final</a:t>
            </a:r>
            <a:endParaRPr sz="1800"/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s" sz="1800"/>
              <a:t>Bitácora Semanal</a:t>
            </a:r>
            <a:endParaRPr sz="1800"/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s" sz="1800"/>
              <a:t>Wiki</a:t>
            </a:r>
            <a:endParaRPr sz="1800"/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s" sz="1800"/>
              <a:t>Manual de Usuario</a:t>
            </a:r>
            <a:endParaRPr sz="1800"/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800"/>
              <a:buFont typeface="Noto Sans Symbols"/>
              <a:buChar char="●"/>
            </a:pPr>
            <a:r>
              <a:rPr lang="es" sz="1800"/>
              <a:t>Video de presentación del robot</a:t>
            </a:r>
            <a:endParaRPr sz="1800"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9325" y="88825"/>
            <a:ext cx="2414400" cy="190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7888" y="2434313"/>
            <a:ext cx="2045833" cy="164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0900" y="152400"/>
            <a:ext cx="1666025" cy="196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361375"/>
            <a:ext cx="2221050" cy="17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Organización del equipo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3524" y="3634500"/>
            <a:ext cx="1955101" cy="162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77025"/>
            <a:ext cx="8679926" cy="26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/>
        </p:nvSpPr>
        <p:spPr>
          <a:xfrm>
            <a:off x="558625" y="243325"/>
            <a:ext cx="8147700" cy="8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rgbClr val="FFFFFF"/>
                </a:solidFill>
              </a:rPr>
              <a:t>Planificación del proyecto</a:t>
            </a:r>
            <a:r>
              <a:rPr lang="es" sz="2400" b="1"/>
              <a:t> </a:t>
            </a:r>
            <a:endParaRPr sz="2400" b="1"/>
          </a:p>
        </p:txBody>
      </p:sp>
      <p:sp>
        <p:nvSpPr>
          <p:cNvPr id="116" name="Google Shape;116;p19"/>
          <p:cNvSpPr txBox="1"/>
          <p:nvPr/>
        </p:nvSpPr>
        <p:spPr>
          <a:xfrm>
            <a:off x="0" y="1265650"/>
            <a:ext cx="9144000" cy="39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/>
              <a:t>1.-Diseño del Robot</a:t>
            </a:r>
            <a:r>
              <a:rPr lang="es" sz="1600"/>
              <a:t>  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Responsable:Jerson Lima.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/>
              <a:t>2.-Preparación para Programar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Responsable:Kevin Rodriguez.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/>
              <a:t>3.-Implementación de los movimientos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Responsable:Kevin Rodriguez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/>
              <a:t>4.-Conexión y Pruebas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Responsable:Cristian Fritis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/>
              <a:t>5.- Creación del programa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Responsable:Kevin Rodriguez.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/>
              <a:t>6.- Documentación y entregables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Responsable:Camila Cerda 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949" y="1265650"/>
            <a:ext cx="2991601" cy="151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8375" y="2853950"/>
            <a:ext cx="2362923" cy="212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6500" y="2915900"/>
            <a:ext cx="2362925" cy="191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311725" y="116850"/>
            <a:ext cx="85206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u="sng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748AE5-EC8E-4F1B-A2D9-AAC592EEDFD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Plan de riesgo</a:t>
            </a:r>
            <a:endParaRPr sz="1800"/>
          </a:p>
        </p:txBody>
      </p:sp>
      <p:graphicFrame>
        <p:nvGraphicFramePr>
          <p:cNvPr id="131" name="Google Shape;131;p21"/>
          <p:cNvGraphicFramePr/>
          <p:nvPr/>
        </p:nvGraphicFramePr>
        <p:xfrm>
          <a:off x="152400" y="152400"/>
          <a:ext cx="8828475" cy="4188260"/>
        </p:xfrm>
        <a:graphic>
          <a:graphicData uri="http://schemas.openxmlformats.org/drawingml/2006/table">
            <a:tbl>
              <a:tblPr bandRow="1">
                <a:noFill/>
                <a:tableStyleId>{F06997D2-311E-4DDD-AC77-171F3635EDCE}</a:tableStyleId>
              </a:tblPr>
              <a:tblGrid>
                <a:gridCol w="211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6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2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1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Riesgos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ACCB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Probabilidad de Ocurrencia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ACCB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Nivel de Impacto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ACCB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Acciones Remediables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ACC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Salida, enfermedad o accidente de un integrante del equipo 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10%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3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Reorganizar las tareas entre los integrantes permanecientes.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Falta de piezas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55%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4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Reemplazar la pieza faltante con alguna pieza parecida.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Error en construcción del robot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60%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2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Identificar la parte donde está el error, hacer una corrección en su construcción.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6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Daño de la tarjeta SD o pérdida de información 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50%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1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Cambiar la tarjeta SD ,con la precaución de tener un respaldo para ingresar todo lo realizado a la nueva tarjeta</a:t>
                      </a:r>
                      <a:endParaRPr sz="1400"/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Falla en los motores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20%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1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Cambiar el motor averiado del robot por uno en buen funcionamiento.</a:t>
                      </a:r>
                      <a:endParaRPr sz="14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922</Words>
  <Application>Microsoft Office PowerPoint</Application>
  <PresentationFormat>Presentación en pantalla (16:9)</PresentationFormat>
  <Paragraphs>138</Paragraphs>
  <Slides>22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Noto Sans Symbols</vt:lpstr>
      <vt:lpstr>Roboto</vt:lpstr>
      <vt:lpstr>Merriweather</vt:lpstr>
      <vt:lpstr>Arial</vt:lpstr>
      <vt:lpstr>Paradigm</vt:lpstr>
      <vt:lpstr>Final de Proyecto</vt:lpstr>
      <vt:lpstr>Introducción</vt:lpstr>
      <vt:lpstr>Objetivo General</vt:lpstr>
      <vt:lpstr>Presentación de PowerPoint</vt:lpstr>
      <vt:lpstr>Presentación de PowerPoint</vt:lpstr>
      <vt:lpstr>Organización del equipo </vt:lpstr>
      <vt:lpstr>Presentación de PowerPoint</vt:lpstr>
      <vt:lpstr>Presentación de PowerPoint</vt:lpstr>
      <vt:lpstr>Presentación de PowerPoint</vt:lpstr>
      <vt:lpstr>Recursos Hardware-Software requeridos</vt:lpstr>
      <vt:lpstr>Estimación de Costos  (Hardware, Software, Recursos Humanos)</vt:lpstr>
      <vt:lpstr>Especificación de requerimientos </vt:lpstr>
      <vt:lpstr>Requerimientos No Funcionales </vt:lpstr>
      <vt:lpstr>Arquitectura Propuesta </vt:lpstr>
      <vt:lpstr>Diseño del Robot </vt:lpstr>
      <vt:lpstr>Movimientos </vt:lpstr>
      <vt:lpstr>Diseño de la interfaz de usuario</vt:lpstr>
      <vt:lpstr>Implementación</vt:lpstr>
      <vt:lpstr>Implementación </vt:lpstr>
      <vt:lpstr>Estado actual del proyecto </vt:lpstr>
      <vt:lpstr>Problemas encontrados y soluciones propuestas </vt:lpstr>
      <vt:lpstr>Conclusiones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de Proyecto</dc:title>
  <cp:lastModifiedBy>cricrimons@outlook.es</cp:lastModifiedBy>
  <cp:revision>2</cp:revision>
  <dcterms:modified xsi:type="dcterms:W3CDTF">2020-01-13T05:20:08Z</dcterms:modified>
</cp:coreProperties>
</file>