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8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85" r:id="rId25"/>
    <p:sldId id="279" r:id="rId26"/>
    <p:sldId id="280" r:id="rId27"/>
    <p:sldId id="286" r:id="rId28"/>
    <p:sldId id="287" r:id="rId29"/>
    <p:sldId id="288" r:id="rId30"/>
    <p:sldId id="289" r:id="rId31"/>
    <p:sldId id="281" r:id="rId32"/>
    <p:sldId id="282" r:id="rId33"/>
    <p:sldId id="290" r:id="rId34"/>
    <p:sldId id="283" r:id="rId35"/>
  </p:sldIdLst>
  <p:sldSz cx="12192000" cy="6858000"/>
  <p:notesSz cx="6858000" cy="9144000"/>
  <p:embeddedFontLst>
    <p:embeddedFont>
      <p:font typeface="Century Gothic" panose="020B0502020202020204" pitchFamily="3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5" roundtripDataSignature="AMtx7mh/14VbWIqhXiH6FegzqpsBBUfd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AC06FD-5F1E-4A23-8C53-9C6733CC95F9}">
  <a:tblStyle styleId="{7BAC06FD-5F1E-4A23-8C53-9C6733CC95F9}" styleName="Table_0">
    <a:wholeTbl>
      <a:tcTxStyle b="off" i="off">
        <a:font>
          <a:latin typeface="Century Gothic"/>
          <a:ea typeface="Century Gothic"/>
          <a:cs typeface="Century Gothic"/>
        </a:font>
        <a:schemeClr val="lt1"/>
      </a:tcTxStyle>
      <a:tcStyle>
        <a:tcBdr>
          <a:left>
            <a:ln w="9525" cap="flat" cmpd="sng">
              <a:solidFill>
                <a:srgbClr val="BABCC4"/>
              </a:solidFill>
              <a:prstDash val="solid"/>
              <a:round/>
              <a:headEnd type="none" w="sm" len="sm"/>
              <a:tailEnd type="none" w="sm" len="sm"/>
            </a:ln>
          </a:left>
          <a:right>
            <a:ln w="9525" cap="flat" cmpd="sng">
              <a:solidFill>
                <a:srgbClr val="BABCC4"/>
              </a:solidFill>
              <a:prstDash val="solid"/>
              <a:round/>
              <a:headEnd type="none" w="sm" len="sm"/>
              <a:tailEnd type="none" w="sm" len="sm"/>
            </a:ln>
          </a:right>
          <a:top>
            <a:ln w="9525" cap="flat" cmpd="sng">
              <a:solidFill>
                <a:srgbClr val="BABCC4"/>
              </a:solidFill>
              <a:prstDash val="solid"/>
              <a:round/>
              <a:headEnd type="none" w="sm" len="sm"/>
              <a:tailEnd type="none" w="sm" len="sm"/>
            </a:ln>
          </a:top>
          <a:bottom>
            <a:ln w="9525" cap="flat" cmpd="sng">
              <a:solidFill>
                <a:srgbClr val="BABCC4"/>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lt1">
              <a:alpha val="20000"/>
            </a:schemeClr>
          </a:solidFill>
        </a:fill>
      </a:tcStyle>
    </a:band1H>
    <a:band2H>
      <a:tcTxStyle/>
      <a:tcStyle>
        <a:tcBdr/>
      </a:tcStyle>
    </a:band2H>
    <a:band1V>
      <a:tcTxStyle/>
      <a:tcStyle>
        <a:tcBdr/>
        <a:fill>
          <a:solidFill>
            <a:schemeClr val="lt1">
              <a:alpha val="20000"/>
            </a:schemeClr>
          </a:solidFill>
        </a:fill>
      </a:tcStyle>
    </a:band1V>
    <a:band2V>
      <a:tcTxStyle/>
      <a:tcStyle>
        <a:tcBdr/>
      </a:tcStyle>
    </a:band2V>
    <a:lastCol>
      <a:tcTxStyle b="on" i="off"/>
      <a:tcStyle>
        <a:tcBdr>
          <a:left>
            <a:ln w="9525" cap="flat" cmpd="sng">
              <a:solidFill>
                <a:schemeClr val="lt1"/>
              </a:solidFill>
              <a:prstDash val="solid"/>
              <a:round/>
              <a:headEnd type="none" w="sm" len="sm"/>
              <a:tailEnd type="none" w="sm" len="sm"/>
            </a:ln>
          </a:left>
        </a:tcBdr>
      </a:tcStyle>
    </a:lastCol>
    <a:firstCol>
      <a:tcTxStyle b="on" i="off"/>
      <a:tcStyle>
        <a:tcBdr>
          <a:right>
            <a:ln w="9525" cap="flat" cmpd="sng">
              <a:solidFill>
                <a:schemeClr val="lt1"/>
              </a:solidFill>
              <a:prstDash val="solid"/>
              <a:round/>
              <a:headEnd type="none" w="sm" len="sm"/>
              <a:tailEnd type="none" w="sm" len="sm"/>
            </a:ln>
          </a:right>
        </a:tcBdr>
      </a:tcStyle>
    </a:firstCol>
    <a:lastRow>
      <a:tcTxStyle b="on" i="off"/>
      <a:tcStyle>
        <a:tcBdr>
          <a:top>
            <a:ln w="9525" cap="flat" cmpd="sng">
              <a:solidFill>
                <a:schemeClr val="lt1"/>
              </a:solidFill>
              <a:prstDash val="solid"/>
              <a:round/>
              <a:headEnd type="none" w="sm" len="sm"/>
              <a:tailEnd type="none" w="sm" len="sm"/>
            </a:ln>
          </a:top>
        </a:tcBdr>
        <a:fill>
          <a:solidFill>
            <a:srgbClr val="FFFFFF">
              <a:alpha val="0"/>
            </a:srgbClr>
          </a:solidFill>
        </a:fill>
      </a:tcStyle>
    </a:lastRow>
    <a:seCell>
      <a:tcTxStyle/>
      <a:tcStyle>
        <a:tcBdr>
          <a:left>
            <a:ln w="9525" cap="flat" cmpd="sng">
              <a:solidFill>
                <a:srgbClr val="000000">
                  <a:alpha val="0"/>
                </a:srgbClr>
              </a:solidFill>
              <a:prstDash val="solid"/>
              <a:round/>
              <a:headEnd type="none" w="sm" len="sm"/>
              <a:tailEnd type="none" w="sm" len="sm"/>
            </a:ln>
          </a:left>
          <a:top>
            <a:ln w="9525" cap="flat" cmpd="sng">
              <a:solidFill>
                <a:srgbClr val="000000">
                  <a:alpha val="0"/>
                </a:srgbClr>
              </a:solidFill>
              <a:prstDash val="solid"/>
              <a:round/>
              <a:headEnd type="none" w="sm" len="sm"/>
              <a:tailEnd type="none" w="sm" len="sm"/>
            </a:ln>
          </a:top>
        </a:tcBdr>
      </a:tcStyle>
    </a:seCell>
    <a:swCell>
      <a:tcTxStyle/>
      <a:tcStyle>
        <a:tcBdr>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tcBdr>
      </a:tcStyle>
    </a:swCell>
    <a:firstRow>
      <a:tcTxStyle b="on" i="off"/>
      <a:tcStyle>
        <a:tcBdr>
          <a:bottom>
            <a:ln w="9525" cap="flat" cmpd="sng">
              <a:solidFill>
                <a:schemeClr val="lt1"/>
              </a:solidFill>
              <a:prstDash val="solid"/>
              <a:round/>
              <a:headEnd type="none" w="sm" len="sm"/>
              <a:tailEnd type="none" w="sm" len="sm"/>
            </a:ln>
          </a:bottom>
        </a:tcBdr>
        <a:fill>
          <a:solidFill>
            <a:srgbClr val="FFFFFF">
              <a:alpha val="0"/>
            </a:srgbClr>
          </a:solidFill>
        </a:fill>
      </a:tcStyle>
    </a:firstRow>
    <a:neCell>
      <a:tcTxStyle/>
      <a:tcStyle>
        <a:tcBdr>
          <a:bottom>
            <a:ln w="9525" cap="flat" cmpd="sng">
              <a:solidFill>
                <a:srgbClr val="000000">
                  <a:alpha val="0"/>
                </a:srgbClr>
              </a:solidFill>
              <a:prstDash val="solid"/>
              <a:round/>
              <a:headEnd type="none" w="sm" len="sm"/>
              <a:tailEnd type="none" w="sm" len="sm"/>
            </a:ln>
          </a:bottom>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9" d="100"/>
          <a:sy n="69"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1230736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MX"/>
              <a:t>+</a:t>
            </a:r>
            <a:endParaRPr/>
          </a:p>
        </p:txBody>
      </p:sp>
      <p:sp>
        <p:nvSpPr>
          <p:cNvPr id="137" name="Google Shape;1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4423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2171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0" name="Google Shape;21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3704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5249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4748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8" name="Google Shape;2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338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7686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945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0343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6751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5840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4360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0439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0020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4085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699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8946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0164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1382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150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2735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415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4020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7186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2889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8046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0531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17"/>
        <p:cNvGrpSpPr/>
        <p:nvPr/>
      </p:nvGrpSpPr>
      <p:grpSpPr>
        <a:xfrm>
          <a:off x="0" y="0"/>
          <a:ext cx="0" cy="0"/>
          <a:chOff x="0" y="0"/>
          <a:chExt cx="0" cy="0"/>
        </a:xfrm>
      </p:grpSpPr>
      <p:sp>
        <p:nvSpPr>
          <p:cNvPr id="18" name="Google Shape;18;p29"/>
          <p:cNvSpPr txBox="1">
            <a:spLocks noGrp="1"/>
          </p:cNvSpPr>
          <p:nvPr>
            <p:ph type="ctrTitle"/>
          </p:nvPr>
        </p:nvSpPr>
        <p:spPr>
          <a:xfrm>
            <a:off x="684212" y="685799"/>
            <a:ext cx="8001000" cy="297180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subTitle" idx="1"/>
          </p:nvPr>
        </p:nvSpPr>
        <p:spPr>
          <a:xfrm>
            <a:off x="684212" y="3843867"/>
            <a:ext cx="6400800" cy="1947333"/>
          </a:xfrm>
          <a:prstGeom prst="rect">
            <a:avLst/>
          </a:prstGeom>
          <a:noFill/>
          <a:ln>
            <a:noFill/>
          </a:ln>
        </p:spPr>
        <p:txBody>
          <a:bodyPr spcFirstLastPara="1" wrap="square" lIns="91425" tIns="45700" rIns="91425" bIns="45700" anchor="t" anchorCtr="0">
            <a:normAutofit/>
          </a:bodyPr>
          <a:lstStyle>
            <a:lvl1pPr lvl="0" algn="l">
              <a:spcBef>
                <a:spcPts val="420"/>
              </a:spcBef>
              <a:spcAft>
                <a:spcPts val="0"/>
              </a:spcAft>
              <a:buSzPts val="1680"/>
              <a:buNone/>
              <a:defRPr sz="2100">
                <a:solidFill>
                  <a:srgbClr val="0F486F"/>
                </a:solidFill>
              </a:defRPr>
            </a:lvl1pPr>
            <a:lvl2pPr lvl="1" algn="ctr">
              <a:spcBef>
                <a:spcPts val="600"/>
              </a:spcBef>
              <a:spcAft>
                <a:spcPts val="0"/>
              </a:spcAft>
              <a:buSzPts val="1440"/>
              <a:buNone/>
              <a:defRPr>
                <a:solidFill>
                  <a:schemeClr val="lt1"/>
                </a:solidFill>
              </a:defRPr>
            </a:lvl2pPr>
            <a:lvl3pPr lvl="2" algn="ctr">
              <a:spcBef>
                <a:spcPts val="600"/>
              </a:spcBef>
              <a:spcAft>
                <a:spcPts val="0"/>
              </a:spcAft>
              <a:buSzPts val="128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a:endParaRPr/>
          </a:p>
        </p:txBody>
      </p:sp>
      <p:sp>
        <p:nvSpPr>
          <p:cNvPr id="20" name="Google Shape;20;p2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9"/>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3200"/>
              <a:buNone/>
              <a:defRPr/>
            </a:lvl1pPr>
            <a:lvl2pPr marL="0" lvl="1" indent="0" algn="r">
              <a:lnSpc>
                <a:spcPct val="100000"/>
              </a:lnSpc>
              <a:spcBef>
                <a:spcPts val="0"/>
              </a:spcBef>
              <a:spcAft>
                <a:spcPts val="0"/>
              </a:spcAft>
              <a:buSzPts val="3200"/>
              <a:buNone/>
              <a:defRPr/>
            </a:lvl2pPr>
            <a:lvl3pPr marL="0" lvl="2" indent="0" algn="r">
              <a:lnSpc>
                <a:spcPct val="100000"/>
              </a:lnSpc>
              <a:spcBef>
                <a:spcPts val="0"/>
              </a:spcBef>
              <a:spcAft>
                <a:spcPts val="0"/>
              </a:spcAft>
              <a:buSzPts val="3200"/>
              <a:buNone/>
              <a:defRPr/>
            </a:lvl3pPr>
            <a:lvl4pPr marL="0" lvl="3" indent="0" algn="r">
              <a:lnSpc>
                <a:spcPct val="100000"/>
              </a:lnSpc>
              <a:spcBef>
                <a:spcPts val="0"/>
              </a:spcBef>
              <a:spcAft>
                <a:spcPts val="0"/>
              </a:spcAft>
              <a:buSzPts val="3200"/>
              <a:buNone/>
              <a:defRPr/>
            </a:lvl4pPr>
            <a:lvl5pPr marL="0" lvl="4" indent="0" algn="r">
              <a:lnSpc>
                <a:spcPct val="100000"/>
              </a:lnSpc>
              <a:spcBef>
                <a:spcPts val="0"/>
              </a:spcBef>
              <a:spcAft>
                <a:spcPts val="0"/>
              </a:spcAft>
              <a:buSzPts val="3200"/>
              <a:buNone/>
              <a:defRPr/>
            </a:lvl5pPr>
            <a:lvl6pPr marL="0" lvl="5" indent="0" algn="r">
              <a:lnSpc>
                <a:spcPct val="100000"/>
              </a:lnSpc>
              <a:spcBef>
                <a:spcPts val="0"/>
              </a:spcBef>
              <a:spcAft>
                <a:spcPts val="0"/>
              </a:spcAft>
              <a:buSzPts val="3200"/>
              <a:buNone/>
              <a:defRPr/>
            </a:lvl6pPr>
            <a:lvl7pPr marL="0" lvl="6" indent="0" algn="r">
              <a:lnSpc>
                <a:spcPct val="100000"/>
              </a:lnSpc>
              <a:spcBef>
                <a:spcPts val="0"/>
              </a:spcBef>
              <a:spcAft>
                <a:spcPts val="0"/>
              </a:spcAft>
              <a:buSzPts val="3200"/>
              <a:buNone/>
              <a:defRPr/>
            </a:lvl7pPr>
            <a:lvl8pPr marL="0" lvl="7" indent="0" algn="r">
              <a:lnSpc>
                <a:spcPct val="100000"/>
              </a:lnSpc>
              <a:spcBef>
                <a:spcPts val="0"/>
              </a:spcBef>
              <a:spcAft>
                <a:spcPts val="0"/>
              </a:spcAft>
              <a:buSzPts val="3200"/>
              <a:buNone/>
              <a:defRPr/>
            </a:lvl8pPr>
            <a:lvl9pPr marL="0" lvl="8" indent="0" algn="r">
              <a:lnSpc>
                <a:spcPct val="100000"/>
              </a:lnSpc>
              <a:spcBef>
                <a:spcPts val="0"/>
              </a:spcBef>
              <a:spcAft>
                <a:spcPts val="0"/>
              </a:spcAft>
              <a:buSzPts val="3200"/>
              <a:buNone/>
              <a:defRPr/>
            </a:lvl9pPr>
          </a:lstStyle>
          <a:p>
            <a:pPr marL="0" lvl="0" indent="0" algn="r" rtl="0">
              <a:spcBef>
                <a:spcPts val="0"/>
              </a:spcBef>
              <a:spcAft>
                <a:spcPts val="0"/>
              </a:spcAft>
              <a:buNone/>
            </a:pPr>
            <a:fld id="{00000000-1234-1234-1234-123412341234}" type="slidenum">
              <a:rPr lang="es-MX"/>
              <a:t>‹Nº›</a:t>
            </a:fld>
            <a:endParaRPr/>
          </a:p>
        </p:txBody>
      </p:sp>
      <p:cxnSp>
        <p:nvCxnSpPr>
          <p:cNvPr id="23" name="Google Shape;23;p29"/>
          <p:cNvCxnSpPr/>
          <p:nvPr/>
        </p:nvCxnSpPr>
        <p:spPr>
          <a:xfrm flipH="1">
            <a:off x="8228012" y="8467"/>
            <a:ext cx="3810000" cy="3810000"/>
          </a:xfrm>
          <a:prstGeom prst="straightConnector1">
            <a:avLst/>
          </a:prstGeom>
          <a:noFill/>
          <a:ln w="12700" cap="flat" cmpd="sng">
            <a:solidFill>
              <a:schemeClr val="lt1"/>
            </a:solidFill>
            <a:prstDash val="solid"/>
            <a:round/>
            <a:headEnd type="none" w="sm" len="sm"/>
            <a:tailEnd type="none" w="sm" len="sm"/>
          </a:ln>
        </p:spPr>
      </p:cxnSp>
      <p:cxnSp>
        <p:nvCxnSpPr>
          <p:cNvPr id="24" name="Google Shape;24;p29"/>
          <p:cNvCxnSpPr/>
          <p:nvPr/>
        </p:nvCxnSpPr>
        <p:spPr>
          <a:xfrm flipH="1">
            <a:off x="6108170" y="91545"/>
            <a:ext cx="6080655" cy="6080655"/>
          </a:xfrm>
          <a:prstGeom prst="straightConnector1">
            <a:avLst/>
          </a:prstGeom>
          <a:noFill/>
          <a:ln w="12700" cap="flat" cmpd="sng">
            <a:solidFill>
              <a:schemeClr val="lt1"/>
            </a:solidFill>
            <a:prstDash val="solid"/>
            <a:round/>
            <a:headEnd type="none" w="sm" len="sm"/>
            <a:tailEnd type="none" w="sm" len="sm"/>
          </a:ln>
        </p:spPr>
      </p:cxnSp>
      <p:cxnSp>
        <p:nvCxnSpPr>
          <p:cNvPr id="25" name="Google Shape;25;p29"/>
          <p:cNvCxnSpPr/>
          <p:nvPr/>
        </p:nvCxnSpPr>
        <p:spPr>
          <a:xfrm flipH="1">
            <a:off x="7235825" y="228600"/>
            <a:ext cx="4953000" cy="4953000"/>
          </a:xfrm>
          <a:prstGeom prst="straightConnector1">
            <a:avLst/>
          </a:prstGeom>
          <a:noFill/>
          <a:ln w="12700" cap="flat" cmpd="sng">
            <a:solidFill>
              <a:schemeClr val="lt1"/>
            </a:solidFill>
            <a:prstDash val="solid"/>
            <a:round/>
            <a:headEnd type="none" w="sm" len="sm"/>
            <a:tailEnd type="none" w="sm" len="sm"/>
          </a:ln>
        </p:spPr>
      </p:cxnSp>
      <p:cxnSp>
        <p:nvCxnSpPr>
          <p:cNvPr id="26" name="Google Shape;26;p29"/>
          <p:cNvCxnSpPr/>
          <p:nvPr/>
        </p:nvCxnSpPr>
        <p:spPr>
          <a:xfrm flipH="1">
            <a:off x="7335837" y="32278"/>
            <a:ext cx="4852989" cy="4852989"/>
          </a:xfrm>
          <a:prstGeom prst="straightConnector1">
            <a:avLst/>
          </a:prstGeom>
          <a:noFill/>
          <a:ln w="31750" cap="flat" cmpd="sng">
            <a:solidFill>
              <a:schemeClr val="lt1"/>
            </a:solidFill>
            <a:prstDash val="solid"/>
            <a:round/>
            <a:headEnd type="none" w="sm" len="sm"/>
            <a:tailEnd type="none" w="sm" len="sm"/>
          </a:ln>
        </p:spPr>
      </p:cxnSp>
      <p:cxnSp>
        <p:nvCxnSpPr>
          <p:cNvPr id="27" name="Google Shape;27;p29"/>
          <p:cNvCxnSpPr/>
          <p:nvPr/>
        </p:nvCxnSpPr>
        <p:spPr>
          <a:xfrm flipH="1">
            <a:off x="7845426" y="609601"/>
            <a:ext cx="4343399" cy="4343399"/>
          </a:xfrm>
          <a:prstGeom prst="straightConnector1">
            <a:avLst/>
          </a:prstGeom>
          <a:noFill/>
          <a:ln w="31750" cap="flat" cmpd="sng">
            <a:solidFill>
              <a:schemeClr val="l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panorámica con descripción">
  <p:cSld name="Imagen panorámica con descripción">
    <p:spTree>
      <p:nvGrpSpPr>
        <p:cNvPr id="1" name="Shape 79"/>
        <p:cNvGrpSpPr/>
        <p:nvPr/>
      </p:nvGrpSpPr>
      <p:grpSpPr>
        <a:xfrm>
          <a:off x="0" y="0"/>
          <a:ext cx="0" cy="0"/>
          <a:chOff x="0" y="0"/>
          <a:chExt cx="0" cy="0"/>
        </a:xfrm>
      </p:grpSpPr>
      <p:sp>
        <p:nvSpPr>
          <p:cNvPr id="80" name="Google Shape;80;p38"/>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8"/>
          <p:cNvSpPr>
            <a:spLocks noGrp="1"/>
          </p:cNvSpPr>
          <p:nvPr>
            <p:ph type="pic" idx="2"/>
          </p:nvPr>
        </p:nvSpPr>
        <p:spPr>
          <a:xfrm>
            <a:off x="685800" y="533400"/>
            <a:ext cx="10818812" cy="31242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1pPr>
            <a:lvl2pPr marR="0" lvl="1"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2pPr>
            <a:lvl3pPr marR="0" lvl="2"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3pPr>
            <a:lvl4pPr marR="0" lvl="3"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4pPr>
            <a:lvl5pPr marR="0" lvl="4"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5pPr>
            <a:lvl6pPr marR="0" lvl="5"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6pPr>
            <a:lvl7pPr marR="0" lvl="6"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7pPr>
            <a:lvl8pPr marR="0" lvl="7"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8pPr>
            <a:lvl9pPr marR="0" lvl="8" algn="l" rtl="0">
              <a:spcBef>
                <a:spcPts val="600"/>
              </a:spcBef>
              <a:spcAft>
                <a:spcPts val="60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9pPr>
          </a:lstStyle>
          <a:p>
            <a:endParaRPr/>
          </a:p>
        </p:txBody>
      </p:sp>
      <p:sp>
        <p:nvSpPr>
          <p:cNvPr id="82" name="Google Shape;82;p38"/>
          <p:cNvSpPr txBox="1">
            <a:spLocks noGrp="1"/>
          </p:cNvSpPr>
          <p:nvPr>
            <p:ph type="body" idx="1"/>
          </p:nvPr>
        </p:nvSpPr>
        <p:spPr>
          <a:xfrm>
            <a:off x="914402" y="3843867"/>
            <a:ext cx="8304210" cy="45720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80"/>
              <a:buFont typeface="Century Gothic"/>
              <a:buNone/>
              <a:defRPr sz="1600"/>
            </a:lvl1pPr>
            <a:lvl2pPr marL="914400" lvl="1" indent="-228600" algn="l">
              <a:spcBef>
                <a:spcPts val="600"/>
              </a:spcBef>
              <a:spcAft>
                <a:spcPts val="0"/>
              </a:spcAft>
              <a:buSzPts val="1440"/>
              <a:buFont typeface="Century Gothic"/>
              <a:buNone/>
              <a:defRPr/>
            </a:lvl2pPr>
            <a:lvl3pPr marL="1371600" lvl="2" indent="-228600" algn="l">
              <a:spcBef>
                <a:spcPts val="600"/>
              </a:spcBef>
              <a:spcAft>
                <a:spcPts val="0"/>
              </a:spcAft>
              <a:buSzPts val="1280"/>
              <a:buFont typeface="Century Gothic"/>
              <a:buNone/>
              <a:defRPr/>
            </a:lvl3pPr>
            <a:lvl4pPr marL="1828800" lvl="3" indent="-228600" algn="l">
              <a:spcBef>
                <a:spcPts val="600"/>
              </a:spcBef>
              <a:spcAft>
                <a:spcPts val="0"/>
              </a:spcAft>
              <a:buSzPts val="1120"/>
              <a:buFont typeface="Century Gothic"/>
              <a:buNone/>
              <a:defRPr/>
            </a:lvl4pPr>
            <a:lvl5pPr marL="2286000" lvl="4" indent="-228600" algn="l">
              <a:spcBef>
                <a:spcPts val="600"/>
              </a:spcBef>
              <a:spcAft>
                <a:spcPts val="0"/>
              </a:spcAft>
              <a:buSzPts val="1120"/>
              <a:buFont typeface="Century Gothic"/>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83" name="Google Shape;83;p3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8"/>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3200"/>
              <a:buNone/>
              <a:defRPr/>
            </a:lvl1pPr>
            <a:lvl2pPr marL="0" lvl="1" indent="0" algn="r">
              <a:lnSpc>
                <a:spcPct val="100000"/>
              </a:lnSpc>
              <a:spcBef>
                <a:spcPts val="0"/>
              </a:spcBef>
              <a:spcAft>
                <a:spcPts val="0"/>
              </a:spcAft>
              <a:buSzPts val="3200"/>
              <a:buNone/>
              <a:defRPr/>
            </a:lvl2pPr>
            <a:lvl3pPr marL="0" lvl="2" indent="0" algn="r">
              <a:lnSpc>
                <a:spcPct val="100000"/>
              </a:lnSpc>
              <a:spcBef>
                <a:spcPts val="0"/>
              </a:spcBef>
              <a:spcAft>
                <a:spcPts val="0"/>
              </a:spcAft>
              <a:buSzPts val="3200"/>
              <a:buNone/>
              <a:defRPr/>
            </a:lvl3pPr>
            <a:lvl4pPr marL="0" lvl="3" indent="0" algn="r">
              <a:lnSpc>
                <a:spcPct val="100000"/>
              </a:lnSpc>
              <a:spcBef>
                <a:spcPts val="0"/>
              </a:spcBef>
              <a:spcAft>
                <a:spcPts val="0"/>
              </a:spcAft>
              <a:buSzPts val="3200"/>
              <a:buNone/>
              <a:defRPr/>
            </a:lvl4pPr>
            <a:lvl5pPr marL="0" lvl="4" indent="0" algn="r">
              <a:lnSpc>
                <a:spcPct val="100000"/>
              </a:lnSpc>
              <a:spcBef>
                <a:spcPts val="0"/>
              </a:spcBef>
              <a:spcAft>
                <a:spcPts val="0"/>
              </a:spcAft>
              <a:buSzPts val="3200"/>
              <a:buNone/>
              <a:defRPr/>
            </a:lvl5pPr>
            <a:lvl6pPr marL="0" lvl="5" indent="0" algn="r">
              <a:lnSpc>
                <a:spcPct val="100000"/>
              </a:lnSpc>
              <a:spcBef>
                <a:spcPts val="0"/>
              </a:spcBef>
              <a:spcAft>
                <a:spcPts val="0"/>
              </a:spcAft>
              <a:buSzPts val="3200"/>
              <a:buNone/>
              <a:defRPr/>
            </a:lvl6pPr>
            <a:lvl7pPr marL="0" lvl="6" indent="0" algn="r">
              <a:lnSpc>
                <a:spcPct val="100000"/>
              </a:lnSpc>
              <a:spcBef>
                <a:spcPts val="0"/>
              </a:spcBef>
              <a:spcAft>
                <a:spcPts val="0"/>
              </a:spcAft>
              <a:buSzPts val="3200"/>
              <a:buNone/>
              <a:defRPr/>
            </a:lvl7pPr>
            <a:lvl8pPr marL="0" lvl="7" indent="0" algn="r">
              <a:lnSpc>
                <a:spcPct val="100000"/>
              </a:lnSpc>
              <a:spcBef>
                <a:spcPts val="0"/>
              </a:spcBef>
              <a:spcAft>
                <a:spcPts val="0"/>
              </a:spcAft>
              <a:buSzPts val="3200"/>
              <a:buNone/>
              <a:defRPr/>
            </a:lvl8pPr>
            <a:lvl9pPr marL="0" lvl="8" indent="0" algn="r">
              <a:lnSpc>
                <a:spcPct val="100000"/>
              </a:lnSpc>
              <a:spcBef>
                <a:spcPts val="0"/>
              </a:spcBef>
              <a:spcAft>
                <a:spcPts val="0"/>
              </a:spcAft>
              <a:buSzPts val="3200"/>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descripción">
  <p:cSld name="Título y descripción">
    <p:spTree>
      <p:nvGrpSpPr>
        <p:cNvPr id="1" name="Shape 86"/>
        <p:cNvGrpSpPr/>
        <p:nvPr/>
      </p:nvGrpSpPr>
      <p:grpSpPr>
        <a:xfrm>
          <a:off x="0" y="0"/>
          <a:ext cx="0" cy="0"/>
          <a:chOff x="0" y="0"/>
          <a:chExt cx="0" cy="0"/>
        </a:xfrm>
      </p:grpSpPr>
      <p:sp>
        <p:nvSpPr>
          <p:cNvPr id="87" name="Google Shape;87;p39"/>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9"/>
          <p:cNvSpPr txBox="1">
            <a:spLocks noGrp="1"/>
          </p:cNvSpPr>
          <p:nvPr>
            <p:ph type="body" idx="1"/>
          </p:nvPr>
        </p:nvSpPr>
        <p:spPr>
          <a:xfrm>
            <a:off x="684212" y="4114800"/>
            <a:ext cx="8535988" cy="187960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89" name="Google Shape;89;p3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9"/>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3200"/>
              <a:buNone/>
              <a:defRPr/>
            </a:lvl1pPr>
            <a:lvl2pPr marL="0" lvl="1" indent="0" algn="r">
              <a:lnSpc>
                <a:spcPct val="100000"/>
              </a:lnSpc>
              <a:spcBef>
                <a:spcPts val="0"/>
              </a:spcBef>
              <a:spcAft>
                <a:spcPts val="0"/>
              </a:spcAft>
              <a:buSzPts val="3200"/>
              <a:buNone/>
              <a:defRPr/>
            </a:lvl2pPr>
            <a:lvl3pPr marL="0" lvl="2" indent="0" algn="r">
              <a:lnSpc>
                <a:spcPct val="100000"/>
              </a:lnSpc>
              <a:spcBef>
                <a:spcPts val="0"/>
              </a:spcBef>
              <a:spcAft>
                <a:spcPts val="0"/>
              </a:spcAft>
              <a:buSzPts val="3200"/>
              <a:buNone/>
              <a:defRPr/>
            </a:lvl3pPr>
            <a:lvl4pPr marL="0" lvl="3" indent="0" algn="r">
              <a:lnSpc>
                <a:spcPct val="100000"/>
              </a:lnSpc>
              <a:spcBef>
                <a:spcPts val="0"/>
              </a:spcBef>
              <a:spcAft>
                <a:spcPts val="0"/>
              </a:spcAft>
              <a:buSzPts val="3200"/>
              <a:buNone/>
              <a:defRPr/>
            </a:lvl4pPr>
            <a:lvl5pPr marL="0" lvl="4" indent="0" algn="r">
              <a:lnSpc>
                <a:spcPct val="100000"/>
              </a:lnSpc>
              <a:spcBef>
                <a:spcPts val="0"/>
              </a:spcBef>
              <a:spcAft>
                <a:spcPts val="0"/>
              </a:spcAft>
              <a:buSzPts val="3200"/>
              <a:buNone/>
              <a:defRPr/>
            </a:lvl5pPr>
            <a:lvl6pPr marL="0" lvl="5" indent="0" algn="r">
              <a:lnSpc>
                <a:spcPct val="100000"/>
              </a:lnSpc>
              <a:spcBef>
                <a:spcPts val="0"/>
              </a:spcBef>
              <a:spcAft>
                <a:spcPts val="0"/>
              </a:spcAft>
              <a:buSzPts val="3200"/>
              <a:buNone/>
              <a:defRPr/>
            </a:lvl6pPr>
            <a:lvl7pPr marL="0" lvl="6" indent="0" algn="r">
              <a:lnSpc>
                <a:spcPct val="100000"/>
              </a:lnSpc>
              <a:spcBef>
                <a:spcPts val="0"/>
              </a:spcBef>
              <a:spcAft>
                <a:spcPts val="0"/>
              </a:spcAft>
              <a:buSzPts val="3200"/>
              <a:buNone/>
              <a:defRPr/>
            </a:lvl7pPr>
            <a:lvl8pPr marL="0" lvl="7" indent="0" algn="r">
              <a:lnSpc>
                <a:spcPct val="100000"/>
              </a:lnSpc>
              <a:spcBef>
                <a:spcPts val="0"/>
              </a:spcBef>
              <a:spcAft>
                <a:spcPts val="0"/>
              </a:spcAft>
              <a:buSzPts val="3200"/>
              <a:buNone/>
              <a:defRPr/>
            </a:lvl8pPr>
            <a:lvl9pPr marL="0" lvl="8" indent="0" algn="r">
              <a:lnSpc>
                <a:spcPct val="100000"/>
              </a:lnSpc>
              <a:spcBef>
                <a:spcPts val="0"/>
              </a:spcBef>
              <a:spcAft>
                <a:spcPts val="0"/>
              </a:spcAft>
              <a:buSzPts val="3200"/>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 con descripción">
  <p:cSld name="Cita con descripción">
    <p:spTree>
      <p:nvGrpSpPr>
        <p:cNvPr id="1" name="Shape 92"/>
        <p:cNvGrpSpPr/>
        <p:nvPr/>
      </p:nvGrpSpPr>
      <p:grpSpPr>
        <a:xfrm>
          <a:off x="0" y="0"/>
          <a:ext cx="0" cy="0"/>
          <a:chOff x="0" y="0"/>
          <a:chExt cx="0" cy="0"/>
        </a:xfrm>
      </p:grpSpPr>
      <p:sp>
        <p:nvSpPr>
          <p:cNvPr id="93" name="Google Shape;93;p40"/>
          <p:cNvSpPr txBox="1">
            <a:spLocks noGrp="1"/>
          </p:cNvSpPr>
          <p:nvPr>
            <p:ph type="title"/>
          </p:nvPr>
        </p:nvSpPr>
        <p:spPr>
          <a:xfrm>
            <a:off x="1141411" y="685800"/>
            <a:ext cx="9144001"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0"/>
          <p:cNvSpPr txBox="1">
            <a:spLocks noGrp="1"/>
          </p:cNvSpPr>
          <p:nvPr>
            <p:ph type="body" idx="1"/>
          </p:nvPr>
        </p:nvSpPr>
        <p:spPr>
          <a:xfrm>
            <a:off x="1446212" y="3429000"/>
            <a:ext cx="8534400"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Font typeface="Century Gothic"/>
              <a:buNone/>
              <a:defRPr/>
            </a:lvl1pPr>
            <a:lvl2pPr marL="914400" lvl="1" indent="-228600" algn="l">
              <a:spcBef>
                <a:spcPts val="600"/>
              </a:spcBef>
              <a:spcAft>
                <a:spcPts val="0"/>
              </a:spcAft>
              <a:buSzPts val="1440"/>
              <a:buFont typeface="Century Gothic"/>
              <a:buNone/>
              <a:defRPr/>
            </a:lvl2pPr>
            <a:lvl3pPr marL="1371600" lvl="2" indent="-228600" algn="l">
              <a:spcBef>
                <a:spcPts val="600"/>
              </a:spcBef>
              <a:spcAft>
                <a:spcPts val="0"/>
              </a:spcAft>
              <a:buSzPts val="1280"/>
              <a:buFont typeface="Century Gothic"/>
              <a:buNone/>
              <a:defRPr/>
            </a:lvl3pPr>
            <a:lvl4pPr marL="1828800" lvl="3" indent="-228600" algn="l">
              <a:spcBef>
                <a:spcPts val="600"/>
              </a:spcBef>
              <a:spcAft>
                <a:spcPts val="0"/>
              </a:spcAft>
              <a:buSzPts val="1120"/>
              <a:buFont typeface="Century Gothic"/>
              <a:buNone/>
              <a:defRPr/>
            </a:lvl4pPr>
            <a:lvl5pPr marL="2286000" lvl="4" indent="-228600" algn="l">
              <a:spcBef>
                <a:spcPts val="600"/>
              </a:spcBef>
              <a:spcAft>
                <a:spcPts val="0"/>
              </a:spcAft>
              <a:buSzPts val="1120"/>
              <a:buFont typeface="Century Gothic"/>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95" name="Google Shape;95;p40"/>
          <p:cNvSpPr txBox="1">
            <a:spLocks noGrp="1"/>
          </p:cNvSpPr>
          <p:nvPr>
            <p:ph type="body" idx="2"/>
          </p:nvPr>
        </p:nvSpPr>
        <p:spPr>
          <a:xfrm>
            <a:off x="684213" y="4301067"/>
            <a:ext cx="8534400" cy="1684865"/>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96" name="Google Shape;96;p4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0"/>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3200"/>
              <a:buNone/>
              <a:defRPr/>
            </a:lvl1pPr>
            <a:lvl2pPr marL="0" lvl="1" indent="0" algn="r">
              <a:lnSpc>
                <a:spcPct val="100000"/>
              </a:lnSpc>
              <a:spcBef>
                <a:spcPts val="0"/>
              </a:spcBef>
              <a:spcAft>
                <a:spcPts val="0"/>
              </a:spcAft>
              <a:buSzPts val="3200"/>
              <a:buNone/>
              <a:defRPr/>
            </a:lvl2pPr>
            <a:lvl3pPr marL="0" lvl="2" indent="0" algn="r">
              <a:lnSpc>
                <a:spcPct val="100000"/>
              </a:lnSpc>
              <a:spcBef>
                <a:spcPts val="0"/>
              </a:spcBef>
              <a:spcAft>
                <a:spcPts val="0"/>
              </a:spcAft>
              <a:buSzPts val="3200"/>
              <a:buNone/>
              <a:defRPr/>
            </a:lvl3pPr>
            <a:lvl4pPr marL="0" lvl="3" indent="0" algn="r">
              <a:lnSpc>
                <a:spcPct val="100000"/>
              </a:lnSpc>
              <a:spcBef>
                <a:spcPts val="0"/>
              </a:spcBef>
              <a:spcAft>
                <a:spcPts val="0"/>
              </a:spcAft>
              <a:buSzPts val="3200"/>
              <a:buNone/>
              <a:defRPr/>
            </a:lvl4pPr>
            <a:lvl5pPr marL="0" lvl="4" indent="0" algn="r">
              <a:lnSpc>
                <a:spcPct val="100000"/>
              </a:lnSpc>
              <a:spcBef>
                <a:spcPts val="0"/>
              </a:spcBef>
              <a:spcAft>
                <a:spcPts val="0"/>
              </a:spcAft>
              <a:buSzPts val="3200"/>
              <a:buNone/>
              <a:defRPr/>
            </a:lvl5pPr>
            <a:lvl6pPr marL="0" lvl="5" indent="0" algn="r">
              <a:lnSpc>
                <a:spcPct val="100000"/>
              </a:lnSpc>
              <a:spcBef>
                <a:spcPts val="0"/>
              </a:spcBef>
              <a:spcAft>
                <a:spcPts val="0"/>
              </a:spcAft>
              <a:buSzPts val="3200"/>
              <a:buNone/>
              <a:defRPr/>
            </a:lvl6pPr>
            <a:lvl7pPr marL="0" lvl="6" indent="0" algn="r">
              <a:lnSpc>
                <a:spcPct val="100000"/>
              </a:lnSpc>
              <a:spcBef>
                <a:spcPts val="0"/>
              </a:spcBef>
              <a:spcAft>
                <a:spcPts val="0"/>
              </a:spcAft>
              <a:buSzPts val="3200"/>
              <a:buNone/>
              <a:defRPr/>
            </a:lvl7pPr>
            <a:lvl8pPr marL="0" lvl="7" indent="0" algn="r">
              <a:lnSpc>
                <a:spcPct val="100000"/>
              </a:lnSpc>
              <a:spcBef>
                <a:spcPts val="0"/>
              </a:spcBef>
              <a:spcAft>
                <a:spcPts val="0"/>
              </a:spcAft>
              <a:buSzPts val="3200"/>
              <a:buNone/>
              <a:defRPr/>
            </a:lvl8pPr>
            <a:lvl9pPr marL="0" lvl="8" indent="0" algn="r">
              <a:lnSpc>
                <a:spcPct val="100000"/>
              </a:lnSpc>
              <a:spcBef>
                <a:spcPts val="0"/>
              </a:spcBef>
              <a:spcAft>
                <a:spcPts val="0"/>
              </a:spcAft>
              <a:buSzPts val="3200"/>
              <a:buNone/>
              <a:defRPr/>
            </a:lvl9pPr>
          </a:lstStyle>
          <a:p>
            <a:pPr marL="0" lvl="0" indent="0" algn="r" rtl="0">
              <a:spcBef>
                <a:spcPts val="0"/>
              </a:spcBef>
              <a:spcAft>
                <a:spcPts val="0"/>
              </a:spcAft>
              <a:buNone/>
            </a:pPr>
            <a:fld id="{00000000-1234-1234-1234-123412341234}" type="slidenum">
              <a:rPr lang="es-MX"/>
              <a:t>‹Nº›</a:t>
            </a:fld>
            <a:endParaRPr/>
          </a:p>
        </p:txBody>
      </p:sp>
      <p:sp>
        <p:nvSpPr>
          <p:cNvPr id="99" name="Google Shape;99;p40"/>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s-MX" sz="8000" b="0" i="0" u="none" strike="noStrike" cap="none">
                <a:solidFill>
                  <a:schemeClr val="lt1"/>
                </a:solidFill>
                <a:latin typeface="Arial"/>
                <a:ea typeface="Arial"/>
                <a:cs typeface="Arial"/>
                <a:sym typeface="Arial"/>
              </a:rPr>
              <a:t>“</a:t>
            </a:r>
            <a:endParaRPr/>
          </a:p>
        </p:txBody>
      </p:sp>
      <p:sp>
        <p:nvSpPr>
          <p:cNvPr id="100" name="Google Shape;100;p40"/>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es-MX" sz="8000" b="0" i="0" u="none" strike="noStrike" cap="none">
                <a:solidFill>
                  <a:schemeClr val="lt1"/>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rjeta de nombre">
  <p:cSld name="Tarjeta de nombre">
    <p:spTree>
      <p:nvGrpSpPr>
        <p:cNvPr id="1" name="Shape 101"/>
        <p:cNvGrpSpPr/>
        <p:nvPr/>
      </p:nvGrpSpPr>
      <p:grpSpPr>
        <a:xfrm>
          <a:off x="0" y="0"/>
          <a:ext cx="0" cy="0"/>
          <a:chOff x="0" y="0"/>
          <a:chExt cx="0" cy="0"/>
        </a:xfrm>
      </p:grpSpPr>
      <p:sp>
        <p:nvSpPr>
          <p:cNvPr id="102" name="Google Shape;102;p41"/>
          <p:cNvSpPr txBox="1">
            <a:spLocks noGrp="1"/>
          </p:cNvSpPr>
          <p:nvPr>
            <p:ph type="title"/>
          </p:nvPr>
        </p:nvSpPr>
        <p:spPr>
          <a:xfrm>
            <a:off x="684212" y="3429000"/>
            <a:ext cx="8534400" cy="169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1"/>
          <p:cNvSpPr txBox="1">
            <a:spLocks noGrp="1"/>
          </p:cNvSpPr>
          <p:nvPr>
            <p:ph type="body" idx="1"/>
          </p:nvPr>
        </p:nvSpPr>
        <p:spPr>
          <a:xfrm>
            <a:off x="684211" y="5132981"/>
            <a:ext cx="8535990"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04" name="Google Shape;104;p4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4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1"/>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3200"/>
              <a:buNone/>
              <a:defRPr/>
            </a:lvl1pPr>
            <a:lvl2pPr marL="0" lvl="1" indent="0" algn="r">
              <a:lnSpc>
                <a:spcPct val="100000"/>
              </a:lnSpc>
              <a:spcBef>
                <a:spcPts val="0"/>
              </a:spcBef>
              <a:spcAft>
                <a:spcPts val="0"/>
              </a:spcAft>
              <a:buSzPts val="3200"/>
              <a:buNone/>
              <a:defRPr/>
            </a:lvl2pPr>
            <a:lvl3pPr marL="0" lvl="2" indent="0" algn="r">
              <a:lnSpc>
                <a:spcPct val="100000"/>
              </a:lnSpc>
              <a:spcBef>
                <a:spcPts val="0"/>
              </a:spcBef>
              <a:spcAft>
                <a:spcPts val="0"/>
              </a:spcAft>
              <a:buSzPts val="3200"/>
              <a:buNone/>
              <a:defRPr/>
            </a:lvl3pPr>
            <a:lvl4pPr marL="0" lvl="3" indent="0" algn="r">
              <a:lnSpc>
                <a:spcPct val="100000"/>
              </a:lnSpc>
              <a:spcBef>
                <a:spcPts val="0"/>
              </a:spcBef>
              <a:spcAft>
                <a:spcPts val="0"/>
              </a:spcAft>
              <a:buSzPts val="3200"/>
              <a:buNone/>
              <a:defRPr/>
            </a:lvl4pPr>
            <a:lvl5pPr marL="0" lvl="4" indent="0" algn="r">
              <a:lnSpc>
                <a:spcPct val="100000"/>
              </a:lnSpc>
              <a:spcBef>
                <a:spcPts val="0"/>
              </a:spcBef>
              <a:spcAft>
                <a:spcPts val="0"/>
              </a:spcAft>
              <a:buSzPts val="3200"/>
              <a:buNone/>
              <a:defRPr/>
            </a:lvl5pPr>
            <a:lvl6pPr marL="0" lvl="5" indent="0" algn="r">
              <a:lnSpc>
                <a:spcPct val="100000"/>
              </a:lnSpc>
              <a:spcBef>
                <a:spcPts val="0"/>
              </a:spcBef>
              <a:spcAft>
                <a:spcPts val="0"/>
              </a:spcAft>
              <a:buSzPts val="3200"/>
              <a:buNone/>
              <a:defRPr/>
            </a:lvl6pPr>
            <a:lvl7pPr marL="0" lvl="6" indent="0" algn="r">
              <a:lnSpc>
                <a:spcPct val="100000"/>
              </a:lnSpc>
              <a:spcBef>
                <a:spcPts val="0"/>
              </a:spcBef>
              <a:spcAft>
                <a:spcPts val="0"/>
              </a:spcAft>
              <a:buSzPts val="3200"/>
              <a:buNone/>
              <a:defRPr/>
            </a:lvl7pPr>
            <a:lvl8pPr marL="0" lvl="7" indent="0" algn="r">
              <a:lnSpc>
                <a:spcPct val="100000"/>
              </a:lnSpc>
              <a:spcBef>
                <a:spcPts val="0"/>
              </a:spcBef>
              <a:spcAft>
                <a:spcPts val="0"/>
              </a:spcAft>
              <a:buSzPts val="3200"/>
              <a:buNone/>
              <a:defRPr/>
            </a:lvl8pPr>
            <a:lvl9pPr marL="0" lvl="8" indent="0" algn="r">
              <a:lnSpc>
                <a:spcPct val="100000"/>
              </a:lnSpc>
              <a:spcBef>
                <a:spcPts val="0"/>
              </a:spcBef>
              <a:spcAft>
                <a:spcPts val="0"/>
              </a:spcAft>
              <a:buSzPts val="3200"/>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itar la tarjeta de nombre">
  <p:cSld name="Citar la tarjeta de nombre">
    <p:spTree>
      <p:nvGrpSpPr>
        <p:cNvPr id="1" name="Shape 107"/>
        <p:cNvGrpSpPr/>
        <p:nvPr/>
      </p:nvGrpSpPr>
      <p:grpSpPr>
        <a:xfrm>
          <a:off x="0" y="0"/>
          <a:ext cx="0" cy="0"/>
          <a:chOff x="0" y="0"/>
          <a:chExt cx="0" cy="0"/>
        </a:xfrm>
      </p:grpSpPr>
      <p:sp>
        <p:nvSpPr>
          <p:cNvPr id="108" name="Google Shape;108;p42"/>
          <p:cNvSpPr txBox="1">
            <a:spLocks noGrp="1"/>
          </p:cNvSpPr>
          <p:nvPr>
            <p:ph type="title"/>
          </p:nvPr>
        </p:nvSpPr>
        <p:spPr>
          <a:xfrm>
            <a:off x="1141413" y="685800"/>
            <a:ext cx="91440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2"/>
          <p:cNvSpPr txBox="1">
            <a:spLocks noGrp="1"/>
          </p:cNvSpPr>
          <p:nvPr>
            <p:ph type="body" idx="1"/>
          </p:nvPr>
        </p:nvSpPr>
        <p:spPr>
          <a:xfrm>
            <a:off x="684212" y="3928534"/>
            <a:ext cx="8534401" cy="1049866"/>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1920"/>
              <a:buNone/>
              <a:defRPr sz="2400" b="0" cap="none">
                <a:solidFill>
                  <a:schemeClr val="lt1"/>
                </a:solidFill>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10" name="Google Shape;110;p42"/>
          <p:cNvSpPr txBox="1">
            <a:spLocks noGrp="1"/>
          </p:cNvSpPr>
          <p:nvPr>
            <p:ph type="body" idx="2"/>
          </p:nvPr>
        </p:nvSpPr>
        <p:spPr>
          <a:xfrm>
            <a:off x="684211" y="4978400"/>
            <a:ext cx="8534401" cy="10160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11" name="Google Shape;111;p4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4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42"/>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3200"/>
              <a:buNone/>
              <a:defRPr/>
            </a:lvl1pPr>
            <a:lvl2pPr marL="0" lvl="1" indent="0" algn="r">
              <a:lnSpc>
                <a:spcPct val="100000"/>
              </a:lnSpc>
              <a:spcBef>
                <a:spcPts val="0"/>
              </a:spcBef>
              <a:spcAft>
                <a:spcPts val="0"/>
              </a:spcAft>
              <a:buSzPts val="3200"/>
              <a:buNone/>
              <a:defRPr/>
            </a:lvl2pPr>
            <a:lvl3pPr marL="0" lvl="2" indent="0" algn="r">
              <a:lnSpc>
                <a:spcPct val="100000"/>
              </a:lnSpc>
              <a:spcBef>
                <a:spcPts val="0"/>
              </a:spcBef>
              <a:spcAft>
                <a:spcPts val="0"/>
              </a:spcAft>
              <a:buSzPts val="3200"/>
              <a:buNone/>
              <a:defRPr/>
            </a:lvl3pPr>
            <a:lvl4pPr marL="0" lvl="3" indent="0" algn="r">
              <a:lnSpc>
                <a:spcPct val="100000"/>
              </a:lnSpc>
              <a:spcBef>
                <a:spcPts val="0"/>
              </a:spcBef>
              <a:spcAft>
                <a:spcPts val="0"/>
              </a:spcAft>
              <a:buSzPts val="3200"/>
              <a:buNone/>
              <a:defRPr/>
            </a:lvl4pPr>
            <a:lvl5pPr marL="0" lvl="4" indent="0" algn="r">
              <a:lnSpc>
                <a:spcPct val="100000"/>
              </a:lnSpc>
              <a:spcBef>
                <a:spcPts val="0"/>
              </a:spcBef>
              <a:spcAft>
                <a:spcPts val="0"/>
              </a:spcAft>
              <a:buSzPts val="3200"/>
              <a:buNone/>
              <a:defRPr/>
            </a:lvl5pPr>
            <a:lvl6pPr marL="0" lvl="5" indent="0" algn="r">
              <a:lnSpc>
                <a:spcPct val="100000"/>
              </a:lnSpc>
              <a:spcBef>
                <a:spcPts val="0"/>
              </a:spcBef>
              <a:spcAft>
                <a:spcPts val="0"/>
              </a:spcAft>
              <a:buSzPts val="3200"/>
              <a:buNone/>
              <a:defRPr/>
            </a:lvl6pPr>
            <a:lvl7pPr marL="0" lvl="6" indent="0" algn="r">
              <a:lnSpc>
                <a:spcPct val="100000"/>
              </a:lnSpc>
              <a:spcBef>
                <a:spcPts val="0"/>
              </a:spcBef>
              <a:spcAft>
                <a:spcPts val="0"/>
              </a:spcAft>
              <a:buSzPts val="3200"/>
              <a:buNone/>
              <a:defRPr/>
            </a:lvl7pPr>
            <a:lvl8pPr marL="0" lvl="7" indent="0" algn="r">
              <a:lnSpc>
                <a:spcPct val="100000"/>
              </a:lnSpc>
              <a:spcBef>
                <a:spcPts val="0"/>
              </a:spcBef>
              <a:spcAft>
                <a:spcPts val="0"/>
              </a:spcAft>
              <a:buSzPts val="3200"/>
              <a:buNone/>
              <a:defRPr/>
            </a:lvl8pPr>
            <a:lvl9pPr marL="0" lvl="8" indent="0" algn="r">
              <a:lnSpc>
                <a:spcPct val="100000"/>
              </a:lnSpc>
              <a:spcBef>
                <a:spcPts val="0"/>
              </a:spcBef>
              <a:spcAft>
                <a:spcPts val="0"/>
              </a:spcAft>
              <a:buSzPts val="3200"/>
              <a:buNone/>
              <a:defRPr/>
            </a:lvl9pPr>
          </a:lstStyle>
          <a:p>
            <a:pPr marL="0" lvl="0" indent="0" algn="r" rtl="0">
              <a:spcBef>
                <a:spcPts val="0"/>
              </a:spcBef>
              <a:spcAft>
                <a:spcPts val="0"/>
              </a:spcAft>
              <a:buNone/>
            </a:pPr>
            <a:fld id="{00000000-1234-1234-1234-123412341234}" type="slidenum">
              <a:rPr lang="es-MX"/>
              <a:t>‹Nº›</a:t>
            </a:fld>
            <a:endParaRPr/>
          </a:p>
        </p:txBody>
      </p:sp>
      <p:sp>
        <p:nvSpPr>
          <p:cNvPr id="114" name="Google Shape;114;p42"/>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s-MX" sz="8000" b="0" i="0" u="none" strike="noStrike" cap="none">
                <a:solidFill>
                  <a:schemeClr val="lt1"/>
                </a:solidFill>
                <a:latin typeface="Arial"/>
                <a:ea typeface="Arial"/>
                <a:cs typeface="Arial"/>
                <a:sym typeface="Arial"/>
              </a:rPr>
              <a:t>“</a:t>
            </a:r>
            <a:endParaRPr/>
          </a:p>
        </p:txBody>
      </p:sp>
      <p:sp>
        <p:nvSpPr>
          <p:cNvPr id="115" name="Google Shape;115;p42"/>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es-MX" sz="8000" b="0" i="0" u="none" strike="noStrike" cap="none">
                <a:solidFill>
                  <a:schemeClr val="lt1"/>
                </a:solidFill>
                <a:latin typeface="Arial"/>
                <a:ea typeface="Arial"/>
                <a:cs typeface="Arial"/>
                <a:sym typeface="Arial"/>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dadero o falso">
  <p:cSld name="Verdadero o falso">
    <p:spTree>
      <p:nvGrpSpPr>
        <p:cNvPr id="1" name="Shape 116"/>
        <p:cNvGrpSpPr/>
        <p:nvPr/>
      </p:nvGrpSpPr>
      <p:grpSpPr>
        <a:xfrm>
          <a:off x="0" y="0"/>
          <a:ext cx="0" cy="0"/>
          <a:chOff x="0" y="0"/>
          <a:chExt cx="0" cy="0"/>
        </a:xfrm>
      </p:grpSpPr>
      <p:sp>
        <p:nvSpPr>
          <p:cNvPr id="117" name="Google Shape;117;p43"/>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3"/>
          <p:cNvSpPr txBox="1">
            <a:spLocks noGrp="1"/>
          </p:cNvSpPr>
          <p:nvPr>
            <p:ph type="body" idx="1"/>
          </p:nvPr>
        </p:nvSpPr>
        <p:spPr>
          <a:xfrm>
            <a:off x="684212" y="3928534"/>
            <a:ext cx="8534400"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1920"/>
              <a:buNone/>
              <a:defRPr sz="2400" b="0" cap="none">
                <a:solidFill>
                  <a:schemeClr val="lt1"/>
                </a:solidFill>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19" name="Google Shape;119;p43"/>
          <p:cNvSpPr txBox="1">
            <a:spLocks noGrp="1"/>
          </p:cNvSpPr>
          <p:nvPr>
            <p:ph type="body" idx="2"/>
          </p:nvPr>
        </p:nvSpPr>
        <p:spPr>
          <a:xfrm>
            <a:off x="684211" y="4766732"/>
            <a:ext cx="8534401" cy="12276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20" name="Google Shape;120;p4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4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43"/>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3200"/>
              <a:buNone/>
              <a:defRPr/>
            </a:lvl1pPr>
            <a:lvl2pPr marL="0" lvl="1" indent="0" algn="r">
              <a:lnSpc>
                <a:spcPct val="100000"/>
              </a:lnSpc>
              <a:spcBef>
                <a:spcPts val="0"/>
              </a:spcBef>
              <a:spcAft>
                <a:spcPts val="0"/>
              </a:spcAft>
              <a:buSzPts val="3200"/>
              <a:buNone/>
              <a:defRPr/>
            </a:lvl2pPr>
            <a:lvl3pPr marL="0" lvl="2" indent="0" algn="r">
              <a:lnSpc>
                <a:spcPct val="100000"/>
              </a:lnSpc>
              <a:spcBef>
                <a:spcPts val="0"/>
              </a:spcBef>
              <a:spcAft>
                <a:spcPts val="0"/>
              </a:spcAft>
              <a:buSzPts val="3200"/>
              <a:buNone/>
              <a:defRPr/>
            </a:lvl3pPr>
            <a:lvl4pPr marL="0" lvl="3" indent="0" algn="r">
              <a:lnSpc>
                <a:spcPct val="100000"/>
              </a:lnSpc>
              <a:spcBef>
                <a:spcPts val="0"/>
              </a:spcBef>
              <a:spcAft>
                <a:spcPts val="0"/>
              </a:spcAft>
              <a:buSzPts val="3200"/>
              <a:buNone/>
              <a:defRPr/>
            </a:lvl4pPr>
            <a:lvl5pPr marL="0" lvl="4" indent="0" algn="r">
              <a:lnSpc>
                <a:spcPct val="100000"/>
              </a:lnSpc>
              <a:spcBef>
                <a:spcPts val="0"/>
              </a:spcBef>
              <a:spcAft>
                <a:spcPts val="0"/>
              </a:spcAft>
              <a:buSzPts val="3200"/>
              <a:buNone/>
              <a:defRPr/>
            </a:lvl5pPr>
            <a:lvl6pPr marL="0" lvl="5" indent="0" algn="r">
              <a:lnSpc>
                <a:spcPct val="100000"/>
              </a:lnSpc>
              <a:spcBef>
                <a:spcPts val="0"/>
              </a:spcBef>
              <a:spcAft>
                <a:spcPts val="0"/>
              </a:spcAft>
              <a:buSzPts val="3200"/>
              <a:buNone/>
              <a:defRPr/>
            </a:lvl6pPr>
            <a:lvl7pPr marL="0" lvl="6" indent="0" algn="r">
              <a:lnSpc>
                <a:spcPct val="100000"/>
              </a:lnSpc>
              <a:spcBef>
                <a:spcPts val="0"/>
              </a:spcBef>
              <a:spcAft>
                <a:spcPts val="0"/>
              </a:spcAft>
              <a:buSzPts val="3200"/>
              <a:buNone/>
              <a:defRPr/>
            </a:lvl7pPr>
            <a:lvl8pPr marL="0" lvl="7" indent="0" algn="r">
              <a:lnSpc>
                <a:spcPct val="100000"/>
              </a:lnSpc>
              <a:spcBef>
                <a:spcPts val="0"/>
              </a:spcBef>
              <a:spcAft>
                <a:spcPts val="0"/>
              </a:spcAft>
              <a:buSzPts val="3200"/>
              <a:buNone/>
              <a:defRPr/>
            </a:lvl8pPr>
            <a:lvl9pPr marL="0" lvl="8" indent="0" algn="r">
              <a:lnSpc>
                <a:spcPct val="100000"/>
              </a:lnSpc>
              <a:spcBef>
                <a:spcPts val="0"/>
              </a:spcBef>
              <a:spcAft>
                <a:spcPts val="0"/>
              </a:spcAft>
              <a:buSzPts val="3200"/>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23"/>
        <p:cNvGrpSpPr/>
        <p:nvPr/>
      </p:nvGrpSpPr>
      <p:grpSpPr>
        <a:xfrm>
          <a:off x="0" y="0"/>
          <a:ext cx="0" cy="0"/>
          <a:chOff x="0" y="0"/>
          <a:chExt cx="0" cy="0"/>
        </a:xfrm>
      </p:grpSpPr>
      <p:sp>
        <p:nvSpPr>
          <p:cNvPr id="124" name="Google Shape;124;p44"/>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44"/>
          <p:cNvSpPr txBox="1">
            <a:spLocks noGrp="1"/>
          </p:cNvSpPr>
          <p:nvPr>
            <p:ph type="body" idx="1"/>
          </p:nvPr>
        </p:nvSpPr>
        <p:spPr>
          <a:xfrm rot="5400000">
            <a:off x="3143778" y="-1773767"/>
            <a:ext cx="3615267" cy="853440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26" name="Google Shape;126;p4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44"/>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3200"/>
              <a:buNone/>
              <a:defRPr/>
            </a:lvl1pPr>
            <a:lvl2pPr marL="0" lvl="1" indent="0" algn="r">
              <a:lnSpc>
                <a:spcPct val="100000"/>
              </a:lnSpc>
              <a:spcBef>
                <a:spcPts val="0"/>
              </a:spcBef>
              <a:spcAft>
                <a:spcPts val="0"/>
              </a:spcAft>
              <a:buSzPts val="3200"/>
              <a:buNone/>
              <a:defRPr/>
            </a:lvl2pPr>
            <a:lvl3pPr marL="0" lvl="2" indent="0" algn="r">
              <a:lnSpc>
                <a:spcPct val="100000"/>
              </a:lnSpc>
              <a:spcBef>
                <a:spcPts val="0"/>
              </a:spcBef>
              <a:spcAft>
                <a:spcPts val="0"/>
              </a:spcAft>
              <a:buSzPts val="3200"/>
              <a:buNone/>
              <a:defRPr/>
            </a:lvl3pPr>
            <a:lvl4pPr marL="0" lvl="3" indent="0" algn="r">
              <a:lnSpc>
                <a:spcPct val="100000"/>
              </a:lnSpc>
              <a:spcBef>
                <a:spcPts val="0"/>
              </a:spcBef>
              <a:spcAft>
                <a:spcPts val="0"/>
              </a:spcAft>
              <a:buSzPts val="3200"/>
              <a:buNone/>
              <a:defRPr/>
            </a:lvl4pPr>
            <a:lvl5pPr marL="0" lvl="4" indent="0" algn="r">
              <a:lnSpc>
                <a:spcPct val="100000"/>
              </a:lnSpc>
              <a:spcBef>
                <a:spcPts val="0"/>
              </a:spcBef>
              <a:spcAft>
                <a:spcPts val="0"/>
              </a:spcAft>
              <a:buSzPts val="3200"/>
              <a:buNone/>
              <a:defRPr/>
            </a:lvl5pPr>
            <a:lvl6pPr marL="0" lvl="5" indent="0" algn="r">
              <a:lnSpc>
                <a:spcPct val="100000"/>
              </a:lnSpc>
              <a:spcBef>
                <a:spcPts val="0"/>
              </a:spcBef>
              <a:spcAft>
                <a:spcPts val="0"/>
              </a:spcAft>
              <a:buSzPts val="3200"/>
              <a:buNone/>
              <a:defRPr/>
            </a:lvl6pPr>
            <a:lvl7pPr marL="0" lvl="6" indent="0" algn="r">
              <a:lnSpc>
                <a:spcPct val="100000"/>
              </a:lnSpc>
              <a:spcBef>
                <a:spcPts val="0"/>
              </a:spcBef>
              <a:spcAft>
                <a:spcPts val="0"/>
              </a:spcAft>
              <a:buSzPts val="3200"/>
              <a:buNone/>
              <a:defRPr/>
            </a:lvl7pPr>
            <a:lvl8pPr marL="0" lvl="7" indent="0" algn="r">
              <a:lnSpc>
                <a:spcPct val="100000"/>
              </a:lnSpc>
              <a:spcBef>
                <a:spcPts val="0"/>
              </a:spcBef>
              <a:spcAft>
                <a:spcPts val="0"/>
              </a:spcAft>
              <a:buSzPts val="3200"/>
              <a:buNone/>
              <a:defRPr/>
            </a:lvl8pPr>
            <a:lvl9pPr marL="0" lvl="8" indent="0" algn="r">
              <a:lnSpc>
                <a:spcPct val="100000"/>
              </a:lnSpc>
              <a:spcBef>
                <a:spcPts val="0"/>
              </a:spcBef>
              <a:spcAft>
                <a:spcPts val="0"/>
              </a:spcAft>
              <a:buSzPts val="3200"/>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29"/>
        <p:cNvGrpSpPr/>
        <p:nvPr/>
      </p:nvGrpSpPr>
      <p:grpSpPr>
        <a:xfrm>
          <a:off x="0" y="0"/>
          <a:ext cx="0" cy="0"/>
          <a:chOff x="0" y="0"/>
          <a:chExt cx="0" cy="0"/>
        </a:xfrm>
      </p:grpSpPr>
      <p:sp>
        <p:nvSpPr>
          <p:cNvPr id="130" name="Google Shape;130;p45"/>
          <p:cNvSpPr txBox="1">
            <a:spLocks noGrp="1"/>
          </p:cNvSpPr>
          <p:nvPr>
            <p:ph type="title"/>
          </p:nvPr>
        </p:nvSpPr>
        <p:spPr>
          <a:xfrm rot="5400000">
            <a:off x="7427912" y="1943100"/>
            <a:ext cx="4572000"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45"/>
          <p:cNvSpPr txBox="1">
            <a:spLocks noGrp="1"/>
          </p:cNvSpPr>
          <p:nvPr>
            <p:ph type="body" idx="1"/>
          </p:nvPr>
        </p:nvSpPr>
        <p:spPr>
          <a:xfrm rot="5400000">
            <a:off x="1943100" y="-571500"/>
            <a:ext cx="5308600" cy="782320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32" name="Google Shape;132;p4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4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45"/>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3200"/>
              <a:buNone/>
              <a:defRPr/>
            </a:lvl1pPr>
            <a:lvl2pPr marL="0" lvl="1" indent="0" algn="r">
              <a:lnSpc>
                <a:spcPct val="100000"/>
              </a:lnSpc>
              <a:spcBef>
                <a:spcPts val="0"/>
              </a:spcBef>
              <a:spcAft>
                <a:spcPts val="0"/>
              </a:spcAft>
              <a:buSzPts val="3200"/>
              <a:buNone/>
              <a:defRPr/>
            </a:lvl2pPr>
            <a:lvl3pPr marL="0" lvl="2" indent="0" algn="r">
              <a:lnSpc>
                <a:spcPct val="100000"/>
              </a:lnSpc>
              <a:spcBef>
                <a:spcPts val="0"/>
              </a:spcBef>
              <a:spcAft>
                <a:spcPts val="0"/>
              </a:spcAft>
              <a:buSzPts val="3200"/>
              <a:buNone/>
              <a:defRPr/>
            </a:lvl3pPr>
            <a:lvl4pPr marL="0" lvl="3" indent="0" algn="r">
              <a:lnSpc>
                <a:spcPct val="100000"/>
              </a:lnSpc>
              <a:spcBef>
                <a:spcPts val="0"/>
              </a:spcBef>
              <a:spcAft>
                <a:spcPts val="0"/>
              </a:spcAft>
              <a:buSzPts val="3200"/>
              <a:buNone/>
              <a:defRPr/>
            </a:lvl4pPr>
            <a:lvl5pPr marL="0" lvl="4" indent="0" algn="r">
              <a:lnSpc>
                <a:spcPct val="100000"/>
              </a:lnSpc>
              <a:spcBef>
                <a:spcPts val="0"/>
              </a:spcBef>
              <a:spcAft>
                <a:spcPts val="0"/>
              </a:spcAft>
              <a:buSzPts val="3200"/>
              <a:buNone/>
              <a:defRPr/>
            </a:lvl5pPr>
            <a:lvl6pPr marL="0" lvl="5" indent="0" algn="r">
              <a:lnSpc>
                <a:spcPct val="100000"/>
              </a:lnSpc>
              <a:spcBef>
                <a:spcPts val="0"/>
              </a:spcBef>
              <a:spcAft>
                <a:spcPts val="0"/>
              </a:spcAft>
              <a:buSzPts val="3200"/>
              <a:buNone/>
              <a:defRPr/>
            </a:lvl6pPr>
            <a:lvl7pPr marL="0" lvl="6" indent="0" algn="r">
              <a:lnSpc>
                <a:spcPct val="100000"/>
              </a:lnSpc>
              <a:spcBef>
                <a:spcPts val="0"/>
              </a:spcBef>
              <a:spcAft>
                <a:spcPts val="0"/>
              </a:spcAft>
              <a:buSzPts val="3200"/>
              <a:buNone/>
              <a:defRPr/>
            </a:lvl7pPr>
            <a:lvl8pPr marL="0" lvl="7" indent="0" algn="r">
              <a:lnSpc>
                <a:spcPct val="100000"/>
              </a:lnSpc>
              <a:spcBef>
                <a:spcPts val="0"/>
              </a:spcBef>
              <a:spcAft>
                <a:spcPts val="0"/>
              </a:spcAft>
              <a:buSzPts val="3200"/>
              <a:buNone/>
              <a:defRPr/>
            </a:lvl8pPr>
            <a:lvl9pPr marL="0" lvl="8" indent="0" algn="r">
              <a:lnSpc>
                <a:spcPct val="100000"/>
              </a:lnSpc>
              <a:spcBef>
                <a:spcPts val="0"/>
              </a:spcBef>
              <a:spcAft>
                <a:spcPts val="0"/>
              </a:spcAft>
              <a:buSzPts val="3200"/>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31" name="Google Shape;31;p3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3200"/>
              <a:buNone/>
              <a:defRPr/>
            </a:lvl1pPr>
            <a:lvl2pPr marL="0" lvl="1" indent="0" algn="r">
              <a:lnSpc>
                <a:spcPct val="100000"/>
              </a:lnSpc>
              <a:spcBef>
                <a:spcPts val="0"/>
              </a:spcBef>
              <a:spcAft>
                <a:spcPts val="0"/>
              </a:spcAft>
              <a:buSzPts val="3200"/>
              <a:buNone/>
              <a:defRPr/>
            </a:lvl2pPr>
            <a:lvl3pPr marL="0" lvl="2" indent="0" algn="r">
              <a:lnSpc>
                <a:spcPct val="100000"/>
              </a:lnSpc>
              <a:spcBef>
                <a:spcPts val="0"/>
              </a:spcBef>
              <a:spcAft>
                <a:spcPts val="0"/>
              </a:spcAft>
              <a:buSzPts val="3200"/>
              <a:buNone/>
              <a:defRPr/>
            </a:lvl3pPr>
            <a:lvl4pPr marL="0" lvl="3" indent="0" algn="r">
              <a:lnSpc>
                <a:spcPct val="100000"/>
              </a:lnSpc>
              <a:spcBef>
                <a:spcPts val="0"/>
              </a:spcBef>
              <a:spcAft>
                <a:spcPts val="0"/>
              </a:spcAft>
              <a:buSzPts val="3200"/>
              <a:buNone/>
              <a:defRPr/>
            </a:lvl4pPr>
            <a:lvl5pPr marL="0" lvl="4" indent="0" algn="r">
              <a:lnSpc>
                <a:spcPct val="100000"/>
              </a:lnSpc>
              <a:spcBef>
                <a:spcPts val="0"/>
              </a:spcBef>
              <a:spcAft>
                <a:spcPts val="0"/>
              </a:spcAft>
              <a:buSzPts val="3200"/>
              <a:buNone/>
              <a:defRPr/>
            </a:lvl5pPr>
            <a:lvl6pPr marL="0" lvl="5" indent="0" algn="r">
              <a:lnSpc>
                <a:spcPct val="100000"/>
              </a:lnSpc>
              <a:spcBef>
                <a:spcPts val="0"/>
              </a:spcBef>
              <a:spcAft>
                <a:spcPts val="0"/>
              </a:spcAft>
              <a:buSzPts val="3200"/>
              <a:buNone/>
              <a:defRPr/>
            </a:lvl6pPr>
            <a:lvl7pPr marL="0" lvl="6" indent="0" algn="r">
              <a:lnSpc>
                <a:spcPct val="100000"/>
              </a:lnSpc>
              <a:spcBef>
                <a:spcPts val="0"/>
              </a:spcBef>
              <a:spcAft>
                <a:spcPts val="0"/>
              </a:spcAft>
              <a:buSzPts val="3200"/>
              <a:buNone/>
              <a:defRPr/>
            </a:lvl7pPr>
            <a:lvl8pPr marL="0" lvl="7" indent="0" algn="r">
              <a:lnSpc>
                <a:spcPct val="100000"/>
              </a:lnSpc>
              <a:spcBef>
                <a:spcPts val="0"/>
              </a:spcBef>
              <a:spcAft>
                <a:spcPts val="0"/>
              </a:spcAft>
              <a:buSzPts val="3200"/>
              <a:buNone/>
              <a:defRPr/>
            </a:lvl8pPr>
            <a:lvl9pPr marL="0" lvl="8" indent="0" algn="r">
              <a:lnSpc>
                <a:spcPct val="100000"/>
              </a:lnSpc>
              <a:spcBef>
                <a:spcPts val="0"/>
              </a:spcBef>
              <a:spcAft>
                <a:spcPts val="0"/>
              </a:spcAft>
              <a:buSzPts val="3200"/>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4"/>
        <p:cNvGrpSpPr/>
        <p:nvPr/>
      </p:nvGrpSpPr>
      <p:grpSpPr>
        <a:xfrm>
          <a:off x="0" y="0"/>
          <a:ext cx="0" cy="0"/>
          <a:chOff x="0" y="0"/>
          <a:chExt cx="0" cy="0"/>
        </a:xfrm>
      </p:grpSpPr>
      <p:sp>
        <p:nvSpPr>
          <p:cNvPr id="35" name="Google Shape;35;p31"/>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1"/>
          <p:cNvSpPr txBox="1">
            <a:spLocks noGrp="1"/>
          </p:cNvSpPr>
          <p:nvPr>
            <p:ph type="body" idx="1"/>
          </p:nvPr>
        </p:nvSpPr>
        <p:spPr>
          <a:xfrm>
            <a:off x="684211" y="685800"/>
            <a:ext cx="4937655" cy="3615267"/>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37" name="Google Shape;37;p31"/>
          <p:cNvSpPr txBox="1">
            <a:spLocks noGrp="1"/>
          </p:cNvSpPr>
          <p:nvPr>
            <p:ph type="body" idx="2"/>
          </p:nvPr>
        </p:nvSpPr>
        <p:spPr>
          <a:xfrm>
            <a:off x="5808133" y="685801"/>
            <a:ext cx="4934479" cy="3615266"/>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38" name="Google Shape;38;p3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1"/>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3200"/>
              <a:buNone/>
              <a:defRPr/>
            </a:lvl1pPr>
            <a:lvl2pPr marL="0" lvl="1" indent="0" algn="r">
              <a:lnSpc>
                <a:spcPct val="100000"/>
              </a:lnSpc>
              <a:spcBef>
                <a:spcPts val="0"/>
              </a:spcBef>
              <a:spcAft>
                <a:spcPts val="0"/>
              </a:spcAft>
              <a:buSzPts val="3200"/>
              <a:buNone/>
              <a:defRPr/>
            </a:lvl2pPr>
            <a:lvl3pPr marL="0" lvl="2" indent="0" algn="r">
              <a:lnSpc>
                <a:spcPct val="100000"/>
              </a:lnSpc>
              <a:spcBef>
                <a:spcPts val="0"/>
              </a:spcBef>
              <a:spcAft>
                <a:spcPts val="0"/>
              </a:spcAft>
              <a:buSzPts val="3200"/>
              <a:buNone/>
              <a:defRPr/>
            </a:lvl3pPr>
            <a:lvl4pPr marL="0" lvl="3" indent="0" algn="r">
              <a:lnSpc>
                <a:spcPct val="100000"/>
              </a:lnSpc>
              <a:spcBef>
                <a:spcPts val="0"/>
              </a:spcBef>
              <a:spcAft>
                <a:spcPts val="0"/>
              </a:spcAft>
              <a:buSzPts val="3200"/>
              <a:buNone/>
              <a:defRPr/>
            </a:lvl4pPr>
            <a:lvl5pPr marL="0" lvl="4" indent="0" algn="r">
              <a:lnSpc>
                <a:spcPct val="100000"/>
              </a:lnSpc>
              <a:spcBef>
                <a:spcPts val="0"/>
              </a:spcBef>
              <a:spcAft>
                <a:spcPts val="0"/>
              </a:spcAft>
              <a:buSzPts val="3200"/>
              <a:buNone/>
              <a:defRPr/>
            </a:lvl5pPr>
            <a:lvl6pPr marL="0" lvl="5" indent="0" algn="r">
              <a:lnSpc>
                <a:spcPct val="100000"/>
              </a:lnSpc>
              <a:spcBef>
                <a:spcPts val="0"/>
              </a:spcBef>
              <a:spcAft>
                <a:spcPts val="0"/>
              </a:spcAft>
              <a:buSzPts val="3200"/>
              <a:buNone/>
              <a:defRPr/>
            </a:lvl6pPr>
            <a:lvl7pPr marL="0" lvl="6" indent="0" algn="r">
              <a:lnSpc>
                <a:spcPct val="100000"/>
              </a:lnSpc>
              <a:spcBef>
                <a:spcPts val="0"/>
              </a:spcBef>
              <a:spcAft>
                <a:spcPts val="0"/>
              </a:spcAft>
              <a:buSzPts val="3200"/>
              <a:buNone/>
              <a:defRPr/>
            </a:lvl7pPr>
            <a:lvl8pPr marL="0" lvl="7" indent="0" algn="r">
              <a:lnSpc>
                <a:spcPct val="100000"/>
              </a:lnSpc>
              <a:spcBef>
                <a:spcPts val="0"/>
              </a:spcBef>
              <a:spcAft>
                <a:spcPts val="0"/>
              </a:spcAft>
              <a:buSzPts val="3200"/>
              <a:buNone/>
              <a:defRPr/>
            </a:lvl8pPr>
            <a:lvl9pPr marL="0" lvl="8" indent="0" algn="r">
              <a:lnSpc>
                <a:spcPct val="100000"/>
              </a:lnSpc>
              <a:spcBef>
                <a:spcPts val="0"/>
              </a:spcBef>
              <a:spcAft>
                <a:spcPts val="0"/>
              </a:spcAft>
              <a:buSzPts val="3200"/>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1"/>
        <p:cNvGrpSpPr/>
        <p:nvPr/>
      </p:nvGrpSpPr>
      <p:grpSpPr>
        <a:xfrm>
          <a:off x="0" y="0"/>
          <a:ext cx="0" cy="0"/>
          <a:chOff x="0" y="0"/>
          <a:chExt cx="0" cy="0"/>
        </a:xfrm>
      </p:grpSpPr>
      <p:sp>
        <p:nvSpPr>
          <p:cNvPr id="42" name="Google Shape;42;p32"/>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2"/>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3200"/>
              <a:buNone/>
              <a:defRPr/>
            </a:lvl1pPr>
            <a:lvl2pPr marL="0" lvl="1" indent="0" algn="r">
              <a:lnSpc>
                <a:spcPct val="100000"/>
              </a:lnSpc>
              <a:spcBef>
                <a:spcPts val="0"/>
              </a:spcBef>
              <a:spcAft>
                <a:spcPts val="0"/>
              </a:spcAft>
              <a:buSzPts val="3200"/>
              <a:buNone/>
              <a:defRPr/>
            </a:lvl2pPr>
            <a:lvl3pPr marL="0" lvl="2" indent="0" algn="r">
              <a:lnSpc>
                <a:spcPct val="100000"/>
              </a:lnSpc>
              <a:spcBef>
                <a:spcPts val="0"/>
              </a:spcBef>
              <a:spcAft>
                <a:spcPts val="0"/>
              </a:spcAft>
              <a:buSzPts val="3200"/>
              <a:buNone/>
              <a:defRPr/>
            </a:lvl3pPr>
            <a:lvl4pPr marL="0" lvl="3" indent="0" algn="r">
              <a:lnSpc>
                <a:spcPct val="100000"/>
              </a:lnSpc>
              <a:spcBef>
                <a:spcPts val="0"/>
              </a:spcBef>
              <a:spcAft>
                <a:spcPts val="0"/>
              </a:spcAft>
              <a:buSzPts val="3200"/>
              <a:buNone/>
              <a:defRPr/>
            </a:lvl4pPr>
            <a:lvl5pPr marL="0" lvl="4" indent="0" algn="r">
              <a:lnSpc>
                <a:spcPct val="100000"/>
              </a:lnSpc>
              <a:spcBef>
                <a:spcPts val="0"/>
              </a:spcBef>
              <a:spcAft>
                <a:spcPts val="0"/>
              </a:spcAft>
              <a:buSzPts val="3200"/>
              <a:buNone/>
              <a:defRPr/>
            </a:lvl5pPr>
            <a:lvl6pPr marL="0" lvl="5" indent="0" algn="r">
              <a:lnSpc>
                <a:spcPct val="100000"/>
              </a:lnSpc>
              <a:spcBef>
                <a:spcPts val="0"/>
              </a:spcBef>
              <a:spcAft>
                <a:spcPts val="0"/>
              </a:spcAft>
              <a:buSzPts val="3200"/>
              <a:buNone/>
              <a:defRPr/>
            </a:lvl6pPr>
            <a:lvl7pPr marL="0" lvl="6" indent="0" algn="r">
              <a:lnSpc>
                <a:spcPct val="100000"/>
              </a:lnSpc>
              <a:spcBef>
                <a:spcPts val="0"/>
              </a:spcBef>
              <a:spcAft>
                <a:spcPts val="0"/>
              </a:spcAft>
              <a:buSzPts val="3200"/>
              <a:buNone/>
              <a:defRPr/>
            </a:lvl7pPr>
            <a:lvl8pPr marL="0" lvl="7" indent="0" algn="r">
              <a:lnSpc>
                <a:spcPct val="100000"/>
              </a:lnSpc>
              <a:spcBef>
                <a:spcPts val="0"/>
              </a:spcBef>
              <a:spcAft>
                <a:spcPts val="0"/>
              </a:spcAft>
              <a:buSzPts val="3200"/>
              <a:buNone/>
              <a:defRPr/>
            </a:lvl8pPr>
            <a:lvl9pPr marL="0" lvl="8" indent="0" algn="r">
              <a:lnSpc>
                <a:spcPct val="100000"/>
              </a:lnSpc>
              <a:spcBef>
                <a:spcPts val="0"/>
              </a:spcBef>
              <a:spcAft>
                <a:spcPts val="0"/>
              </a:spcAft>
              <a:buSzPts val="3200"/>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6"/>
        <p:cNvGrpSpPr/>
        <p:nvPr/>
      </p:nvGrpSpPr>
      <p:grpSpPr>
        <a:xfrm>
          <a:off x="0" y="0"/>
          <a:ext cx="0" cy="0"/>
          <a:chOff x="0" y="0"/>
          <a:chExt cx="0" cy="0"/>
        </a:xfrm>
      </p:grpSpPr>
      <p:sp>
        <p:nvSpPr>
          <p:cNvPr id="47" name="Google Shape;47;p33"/>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3"/>
          <p:cNvSpPr txBox="1">
            <a:spLocks noGrp="1"/>
          </p:cNvSpPr>
          <p:nvPr>
            <p:ph type="body" idx="1"/>
          </p:nvPr>
        </p:nvSpPr>
        <p:spPr>
          <a:xfrm>
            <a:off x="972080" y="685800"/>
            <a:ext cx="4649787"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240"/>
              <a:buNone/>
              <a:defRPr sz="2800" b="0">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49" name="Google Shape;49;p33"/>
          <p:cNvSpPr txBox="1">
            <a:spLocks noGrp="1"/>
          </p:cNvSpPr>
          <p:nvPr>
            <p:ph type="body" idx="2"/>
          </p:nvPr>
        </p:nvSpPr>
        <p:spPr>
          <a:xfrm>
            <a:off x="684211" y="1270529"/>
            <a:ext cx="4937655" cy="3030538"/>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50" name="Google Shape;50;p33"/>
          <p:cNvSpPr txBox="1">
            <a:spLocks noGrp="1"/>
          </p:cNvSpPr>
          <p:nvPr>
            <p:ph type="body" idx="3"/>
          </p:nvPr>
        </p:nvSpPr>
        <p:spPr>
          <a:xfrm>
            <a:off x="6079066" y="685800"/>
            <a:ext cx="4665134"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240"/>
              <a:buNone/>
              <a:defRPr sz="2800" b="0">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51" name="Google Shape;51;p33"/>
          <p:cNvSpPr txBox="1">
            <a:spLocks noGrp="1"/>
          </p:cNvSpPr>
          <p:nvPr>
            <p:ph type="body" idx="4"/>
          </p:nvPr>
        </p:nvSpPr>
        <p:spPr>
          <a:xfrm>
            <a:off x="5806545" y="1262062"/>
            <a:ext cx="4929188" cy="3030538"/>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52" name="Google Shape;52;p3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3"/>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3200"/>
              <a:buNone/>
              <a:defRPr/>
            </a:lvl1pPr>
            <a:lvl2pPr marL="0" lvl="1" indent="0" algn="r">
              <a:lnSpc>
                <a:spcPct val="100000"/>
              </a:lnSpc>
              <a:spcBef>
                <a:spcPts val="0"/>
              </a:spcBef>
              <a:spcAft>
                <a:spcPts val="0"/>
              </a:spcAft>
              <a:buSzPts val="3200"/>
              <a:buNone/>
              <a:defRPr/>
            </a:lvl2pPr>
            <a:lvl3pPr marL="0" lvl="2" indent="0" algn="r">
              <a:lnSpc>
                <a:spcPct val="100000"/>
              </a:lnSpc>
              <a:spcBef>
                <a:spcPts val="0"/>
              </a:spcBef>
              <a:spcAft>
                <a:spcPts val="0"/>
              </a:spcAft>
              <a:buSzPts val="3200"/>
              <a:buNone/>
              <a:defRPr/>
            </a:lvl3pPr>
            <a:lvl4pPr marL="0" lvl="3" indent="0" algn="r">
              <a:lnSpc>
                <a:spcPct val="100000"/>
              </a:lnSpc>
              <a:spcBef>
                <a:spcPts val="0"/>
              </a:spcBef>
              <a:spcAft>
                <a:spcPts val="0"/>
              </a:spcAft>
              <a:buSzPts val="3200"/>
              <a:buNone/>
              <a:defRPr/>
            </a:lvl4pPr>
            <a:lvl5pPr marL="0" lvl="4" indent="0" algn="r">
              <a:lnSpc>
                <a:spcPct val="100000"/>
              </a:lnSpc>
              <a:spcBef>
                <a:spcPts val="0"/>
              </a:spcBef>
              <a:spcAft>
                <a:spcPts val="0"/>
              </a:spcAft>
              <a:buSzPts val="3200"/>
              <a:buNone/>
              <a:defRPr/>
            </a:lvl5pPr>
            <a:lvl6pPr marL="0" lvl="5" indent="0" algn="r">
              <a:lnSpc>
                <a:spcPct val="100000"/>
              </a:lnSpc>
              <a:spcBef>
                <a:spcPts val="0"/>
              </a:spcBef>
              <a:spcAft>
                <a:spcPts val="0"/>
              </a:spcAft>
              <a:buSzPts val="3200"/>
              <a:buNone/>
              <a:defRPr/>
            </a:lvl6pPr>
            <a:lvl7pPr marL="0" lvl="6" indent="0" algn="r">
              <a:lnSpc>
                <a:spcPct val="100000"/>
              </a:lnSpc>
              <a:spcBef>
                <a:spcPts val="0"/>
              </a:spcBef>
              <a:spcAft>
                <a:spcPts val="0"/>
              </a:spcAft>
              <a:buSzPts val="3200"/>
              <a:buNone/>
              <a:defRPr/>
            </a:lvl7pPr>
            <a:lvl8pPr marL="0" lvl="7" indent="0" algn="r">
              <a:lnSpc>
                <a:spcPct val="100000"/>
              </a:lnSpc>
              <a:spcBef>
                <a:spcPts val="0"/>
              </a:spcBef>
              <a:spcAft>
                <a:spcPts val="0"/>
              </a:spcAft>
              <a:buSzPts val="3200"/>
              <a:buNone/>
              <a:defRPr/>
            </a:lvl8pPr>
            <a:lvl9pPr marL="0" lvl="8" indent="0" algn="r">
              <a:lnSpc>
                <a:spcPct val="100000"/>
              </a:lnSpc>
              <a:spcBef>
                <a:spcPts val="0"/>
              </a:spcBef>
              <a:spcAft>
                <a:spcPts val="0"/>
              </a:spcAft>
              <a:buSzPts val="3200"/>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5"/>
        <p:cNvGrpSpPr/>
        <p:nvPr/>
      </p:nvGrpSpPr>
      <p:grpSpPr>
        <a:xfrm>
          <a:off x="0" y="0"/>
          <a:ext cx="0" cy="0"/>
          <a:chOff x="0" y="0"/>
          <a:chExt cx="0" cy="0"/>
        </a:xfrm>
      </p:grpSpPr>
      <p:sp>
        <p:nvSpPr>
          <p:cNvPr id="56" name="Google Shape;56;p34"/>
          <p:cNvSpPr txBox="1">
            <a:spLocks noGrp="1"/>
          </p:cNvSpPr>
          <p:nvPr>
            <p:ph type="title"/>
          </p:nvPr>
        </p:nvSpPr>
        <p:spPr>
          <a:xfrm>
            <a:off x="684211" y="2006600"/>
            <a:ext cx="8534401" cy="228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600"/>
              <a:buFont typeface="Century Gothic"/>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body" idx="1"/>
          </p:nvPr>
        </p:nvSpPr>
        <p:spPr>
          <a:xfrm>
            <a:off x="684213" y="4495800"/>
            <a:ext cx="8534400" cy="14986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58" name="Google Shape;58;p3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3200"/>
              <a:buNone/>
              <a:defRPr/>
            </a:lvl1pPr>
            <a:lvl2pPr marL="0" lvl="1" indent="0" algn="r">
              <a:lnSpc>
                <a:spcPct val="100000"/>
              </a:lnSpc>
              <a:spcBef>
                <a:spcPts val="0"/>
              </a:spcBef>
              <a:spcAft>
                <a:spcPts val="0"/>
              </a:spcAft>
              <a:buSzPts val="3200"/>
              <a:buNone/>
              <a:defRPr/>
            </a:lvl2pPr>
            <a:lvl3pPr marL="0" lvl="2" indent="0" algn="r">
              <a:lnSpc>
                <a:spcPct val="100000"/>
              </a:lnSpc>
              <a:spcBef>
                <a:spcPts val="0"/>
              </a:spcBef>
              <a:spcAft>
                <a:spcPts val="0"/>
              </a:spcAft>
              <a:buSzPts val="3200"/>
              <a:buNone/>
              <a:defRPr/>
            </a:lvl3pPr>
            <a:lvl4pPr marL="0" lvl="3" indent="0" algn="r">
              <a:lnSpc>
                <a:spcPct val="100000"/>
              </a:lnSpc>
              <a:spcBef>
                <a:spcPts val="0"/>
              </a:spcBef>
              <a:spcAft>
                <a:spcPts val="0"/>
              </a:spcAft>
              <a:buSzPts val="3200"/>
              <a:buNone/>
              <a:defRPr/>
            </a:lvl4pPr>
            <a:lvl5pPr marL="0" lvl="4" indent="0" algn="r">
              <a:lnSpc>
                <a:spcPct val="100000"/>
              </a:lnSpc>
              <a:spcBef>
                <a:spcPts val="0"/>
              </a:spcBef>
              <a:spcAft>
                <a:spcPts val="0"/>
              </a:spcAft>
              <a:buSzPts val="3200"/>
              <a:buNone/>
              <a:defRPr/>
            </a:lvl5pPr>
            <a:lvl6pPr marL="0" lvl="5" indent="0" algn="r">
              <a:lnSpc>
                <a:spcPct val="100000"/>
              </a:lnSpc>
              <a:spcBef>
                <a:spcPts val="0"/>
              </a:spcBef>
              <a:spcAft>
                <a:spcPts val="0"/>
              </a:spcAft>
              <a:buSzPts val="3200"/>
              <a:buNone/>
              <a:defRPr/>
            </a:lvl6pPr>
            <a:lvl7pPr marL="0" lvl="6" indent="0" algn="r">
              <a:lnSpc>
                <a:spcPct val="100000"/>
              </a:lnSpc>
              <a:spcBef>
                <a:spcPts val="0"/>
              </a:spcBef>
              <a:spcAft>
                <a:spcPts val="0"/>
              </a:spcAft>
              <a:buSzPts val="3200"/>
              <a:buNone/>
              <a:defRPr/>
            </a:lvl7pPr>
            <a:lvl8pPr marL="0" lvl="7" indent="0" algn="r">
              <a:lnSpc>
                <a:spcPct val="100000"/>
              </a:lnSpc>
              <a:spcBef>
                <a:spcPts val="0"/>
              </a:spcBef>
              <a:spcAft>
                <a:spcPts val="0"/>
              </a:spcAft>
              <a:buSzPts val="3200"/>
              <a:buNone/>
              <a:defRPr/>
            </a:lvl8pPr>
            <a:lvl9pPr marL="0" lvl="8" indent="0" algn="r">
              <a:lnSpc>
                <a:spcPct val="100000"/>
              </a:lnSpc>
              <a:spcBef>
                <a:spcPts val="0"/>
              </a:spcBef>
              <a:spcAft>
                <a:spcPts val="0"/>
              </a:spcAft>
              <a:buSzPts val="3200"/>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61"/>
        <p:cNvGrpSpPr/>
        <p:nvPr/>
      </p:nvGrpSpPr>
      <p:grpSpPr>
        <a:xfrm>
          <a:off x="0" y="0"/>
          <a:ext cx="0" cy="0"/>
          <a:chOff x="0" y="0"/>
          <a:chExt cx="0" cy="0"/>
        </a:xfrm>
      </p:grpSpPr>
      <p:sp>
        <p:nvSpPr>
          <p:cNvPr id="62" name="Google Shape;62;p3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3200"/>
              <a:buNone/>
              <a:defRPr/>
            </a:lvl1pPr>
            <a:lvl2pPr marL="0" lvl="1" indent="0" algn="r">
              <a:lnSpc>
                <a:spcPct val="100000"/>
              </a:lnSpc>
              <a:spcBef>
                <a:spcPts val="0"/>
              </a:spcBef>
              <a:spcAft>
                <a:spcPts val="0"/>
              </a:spcAft>
              <a:buSzPts val="3200"/>
              <a:buNone/>
              <a:defRPr/>
            </a:lvl2pPr>
            <a:lvl3pPr marL="0" lvl="2" indent="0" algn="r">
              <a:lnSpc>
                <a:spcPct val="100000"/>
              </a:lnSpc>
              <a:spcBef>
                <a:spcPts val="0"/>
              </a:spcBef>
              <a:spcAft>
                <a:spcPts val="0"/>
              </a:spcAft>
              <a:buSzPts val="3200"/>
              <a:buNone/>
              <a:defRPr/>
            </a:lvl3pPr>
            <a:lvl4pPr marL="0" lvl="3" indent="0" algn="r">
              <a:lnSpc>
                <a:spcPct val="100000"/>
              </a:lnSpc>
              <a:spcBef>
                <a:spcPts val="0"/>
              </a:spcBef>
              <a:spcAft>
                <a:spcPts val="0"/>
              </a:spcAft>
              <a:buSzPts val="3200"/>
              <a:buNone/>
              <a:defRPr/>
            </a:lvl4pPr>
            <a:lvl5pPr marL="0" lvl="4" indent="0" algn="r">
              <a:lnSpc>
                <a:spcPct val="100000"/>
              </a:lnSpc>
              <a:spcBef>
                <a:spcPts val="0"/>
              </a:spcBef>
              <a:spcAft>
                <a:spcPts val="0"/>
              </a:spcAft>
              <a:buSzPts val="3200"/>
              <a:buNone/>
              <a:defRPr/>
            </a:lvl5pPr>
            <a:lvl6pPr marL="0" lvl="5" indent="0" algn="r">
              <a:lnSpc>
                <a:spcPct val="100000"/>
              </a:lnSpc>
              <a:spcBef>
                <a:spcPts val="0"/>
              </a:spcBef>
              <a:spcAft>
                <a:spcPts val="0"/>
              </a:spcAft>
              <a:buSzPts val="3200"/>
              <a:buNone/>
              <a:defRPr/>
            </a:lvl6pPr>
            <a:lvl7pPr marL="0" lvl="6" indent="0" algn="r">
              <a:lnSpc>
                <a:spcPct val="100000"/>
              </a:lnSpc>
              <a:spcBef>
                <a:spcPts val="0"/>
              </a:spcBef>
              <a:spcAft>
                <a:spcPts val="0"/>
              </a:spcAft>
              <a:buSzPts val="3200"/>
              <a:buNone/>
              <a:defRPr/>
            </a:lvl7pPr>
            <a:lvl8pPr marL="0" lvl="7" indent="0" algn="r">
              <a:lnSpc>
                <a:spcPct val="100000"/>
              </a:lnSpc>
              <a:spcBef>
                <a:spcPts val="0"/>
              </a:spcBef>
              <a:spcAft>
                <a:spcPts val="0"/>
              </a:spcAft>
              <a:buSzPts val="3200"/>
              <a:buNone/>
              <a:defRPr/>
            </a:lvl8pPr>
            <a:lvl9pPr marL="0" lvl="8" indent="0" algn="r">
              <a:lnSpc>
                <a:spcPct val="100000"/>
              </a:lnSpc>
              <a:spcBef>
                <a:spcPts val="0"/>
              </a:spcBef>
              <a:spcAft>
                <a:spcPts val="0"/>
              </a:spcAft>
              <a:buSzPts val="3200"/>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7085012" y="685800"/>
            <a:ext cx="36576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6"/>
          <p:cNvSpPr txBox="1">
            <a:spLocks noGrp="1"/>
          </p:cNvSpPr>
          <p:nvPr>
            <p:ph type="body" idx="1"/>
          </p:nvPr>
        </p:nvSpPr>
        <p:spPr>
          <a:xfrm>
            <a:off x="684212" y="685800"/>
            <a:ext cx="5943601" cy="5308600"/>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68" name="Google Shape;68;p36"/>
          <p:cNvSpPr txBox="1">
            <a:spLocks noGrp="1"/>
          </p:cNvSpPr>
          <p:nvPr>
            <p:ph type="body" idx="2"/>
          </p:nvPr>
        </p:nvSpPr>
        <p:spPr>
          <a:xfrm>
            <a:off x="7085012" y="2209799"/>
            <a:ext cx="3657600" cy="2091267"/>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80"/>
              <a:buNone/>
              <a:defRPr sz="16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69" name="Google Shape;69;p3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3200"/>
              <a:buNone/>
              <a:defRPr/>
            </a:lvl1pPr>
            <a:lvl2pPr marL="0" lvl="1" indent="0" algn="r">
              <a:lnSpc>
                <a:spcPct val="100000"/>
              </a:lnSpc>
              <a:spcBef>
                <a:spcPts val="0"/>
              </a:spcBef>
              <a:spcAft>
                <a:spcPts val="0"/>
              </a:spcAft>
              <a:buSzPts val="3200"/>
              <a:buNone/>
              <a:defRPr/>
            </a:lvl2pPr>
            <a:lvl3pPr marL="0" lvl="2" indent="0" algn="r">
              <a:lnSpc>
                <a:spcPct val="100000"/>
              </a:lnSpc>
              <a:spcBef>
                <a:spcPts val="0"/>
              </a:spcBef>
              <a:spcAft>
                <a:spcPts val="0"/>
              </a:spcAft>
              <a:buSzPts val="3200"/>
              <a:buNone/>
              <a:defRPr/>
            </a:lvl3pPr>
            <a:lvl4pPr marL="0" lvl="3" indent="0" algn="r">
              <a:lnSpc>
                <a:spcPct val="100000"/>
              </a:lnSpc>
              <a:spcBef>
                <a:spcPts val="0"/>
              </a:spcBef>
              <a:spcAft>
                <a:spcPts val="0"/>
              </a:spcAft>
              <a:buSzPts val="3200"/>
              <a:buNone/>
              <a:defRPr/>
            </a:lvl4pPr>
            <a:lvl5pPr marL="0" lvl="4" indent="0" algn="r">
              <a:lnSpc>
                <a:spcPct val="100000"/>
              </a:lnSpc>
              <a:spcBef>
                <a:spcPts val="0"/>
              </a:spcBef>
              <a:spcAft>
                <a:spcPts val="0"/>
              </a:spcAft>
              <a:buSzPts val="3200"/>
              <a:buNone/>
              <a:defRPr/>
            </a:lvl5pPr>
            <a:lvl6pPr marL="0" lvl="5" indent="0" algn="r">
              <a:lnSpc>
                <a:spcPct val="100000"/>
              </a:lnSpc>
              <a:spcBef>
                <a:spcPts val="0"/>
              </a:spcBef>
              <a:spcAft>
                <a:spcPts val="0"/>
              </a:spcAft>
              <a:buSzPts val="3200"/>
              <a:buNone/>
              <a:defRPr/>
            </a:lvl6pPr>
            <a:lvl7pPr marL="0" lvl="6" indent="0" algn="r">
              <a:lnSpc>
                <a:spcPct val="100000"/>
              </a:lnSpc>
              <a:spcBef>
                <a:spcPts val="0"/>
              </a:spcBef>
              <a:spcAft>
                <a:spcPts val="0"/>
              </a:spcAft>
              <a:buSzPts val="3200"/>
              <a:buNone/>
              <a:defRPr/>
            </a:lvl7pPr>
            <a:lvl8pPr marL="0" lvl="7" indent="0" algn="r">
              <a:lnSpc>
                <a:spcPct val="100000"/>
              </a:lnSpc>
              <a:spcBef>
                <a:spcPts val="0"/>
              </a:spcBef>
              <a:spcAft>
                <a:spcPts val="0"/>
              </a:spcAft>
              <a:buSzPts val="3200"/>
              <a:buNone/>
              <a:defRPr/>
            </a:lvl8pPr>
            <a:lvl9pPr marL="0" lvl="8" indent="0" algn="r">
              <a:lnSpc>
                <a:spcPct val="100000"/>
              </a:lnSpc>
              <a:spcBef>
                <a:spcPts val="0"/>
              </a:spcBef>
              <a:spcAft>
                <a:spcPts val="0"/>
              </a:spcAft>
              <a:buSzPts val="3200"/>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4722812" y="1447800"/>
            <a:ext cx="6019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Century Gothic"/>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7"/>
          <p:cNvSpPr>
            <a:spLocks noGrp="1"/>
          </p:cNvSpPr>
          <p:nvPr>
            <p:ph type="pic" idx="2"/>
          </p:nvPr>
        </p:nvSpPr>
        <p:spPr>
          <a:xfrm>
            <a:off x="989012" y="914400"/>
            <a:ext cx="3280974" cy="45720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1pPr>
            <a:lvl2pPr marR="0" lvl="1"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2pPr>
            <a:lvl3pPr marR="0" lvl="2"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3pPr>
            <a:lvl4pPr marR="0" lvl="3"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4pPr>
            <a:lvl5pPr marR="0" lvl="4"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5pPr>
            <a:lvl6pPr marR="0" lvl="5"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6pPr>
            <a:lvl7pPr marR="0" lvl="6"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7pPr>
            <a:lvl8pPr marR="0" lvl="7"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8pPr>
            <a:lvl9pPr marR="0" lvl="8" algn="l" rtl="0">
              <a:spcBef>
                <a:spcPts val="600"/>
              </a:spcBef>
              <a:spcAft>
                <a:spcPts val="60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9pPr>
          </a:lstStyle>
          <a:p>
            <a:endParaRPr/>
          </a:p>
        </p:txBody>
      </p:sp>
      <p:sp>
        <p:nvSpPr>
          <p:cNvPr id="75" name="Google Shape;75;p37"/>
          <p:cNvSpPr txBox="1">
            <a:spLocks noGrp="1"/>
          </p:cNvSpPr>
          <p:nvPr>
            <p:ph type="body" idx="1"/>
          </p:nvPr>
        </p:nvSpPr>
        <p:spPr>
          <a:xfrm>
            <a:off x="4722812" y="2777066"/>
            <a:ext cx="6021388" cy="2048933"/>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76" name="Google Shape;76;p3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3200"/>
              <a:buNone/>
              <a:defRPr/>
            </a:lvl1pPr>
            <a:lvl2pPr marL="0" lvl="1" indent="0" algn="r">
              <a:lnSpc>
                <a:spcPct val="100000"/>
              </a:lnSpc>
              <a:spcBef>
                <a:spcPts val="0"/>
              </a:spcBef>
              <a:spcAft>
                <a:spcPts val="0"/>
              </a:spcAft>
              <a:buSzPts val="3200"/>
              <a:buNone/>
              <a:defRPr/>
            </a:lvl2pPr>
            <a:lvl3pPr marL="0" lvl="2" indent="0" algn="r">
              <a:lnSpc>
                <a:spcPct val="100000"/>
              </a:lnSpc>
              <a:spcBef>
                <a:spcPts val="0"/>
              </a:spcBef>
              <a:spcAft>
                <a:spcPts val="0"/>
              </a:spcAft>
              <a:buSzPts val="3200"/>
              <a:buNone/>
              <a:defRPr/>
            </a:lvl3pPr>
            <a:lvl4pPr marL="0" lvl="3" indent="0" algn="r">
              <a:lnSpc>
                <a:spcPct val="100000"/>
              </a:lnSpc>
              <a:spcBef>
                <a:spcPts val="0"/>
              </a:spcBef>
              <a:spcAft>
                <a:spcPts val="0"/>
              </a:spcAft>
              <a:buSzPts val="3200"/>
              <a:buNone/>
              <a:defRPr/>
            </a:lvl4pPr>
            <a:lvl5pPr marL="0" lvl="4" indent="0" algn="r">
              <a:lnSpc>
                <a:spcPct val="100000"/>
              </a:lnSpc>
              <a:spcBef>
                <a:spcPts val="0"/>
              </a:spcBef>
              <a:spcAft>
                <a:spcPts val="0"/>
              </a:spcAft>
              <a:buSzPts val="3200"/>
              <a:buNone/>
              <a:defRPr/>
            </a:lvl5pPr>
            <a:lvl6pPr marL="0" lvl="5" indent="0" algn="r">
              <a:lnSpc>
                <a:spcPct val="100000"/>
              </a:lnSpc>
              <a:spcBef>
                <a:spcPts val="0"/>
              </a:spcBef>
              <a:spcAft>
                <a:spcPts val="0"/>
              </a:spcAft>
              <a:buSzPts val="3200"/>
              <a:buNone/>
              <a:defRPr/>
            </a:lvl6pPr>
            <a:lvl7pPr marL="0" lvl="6" indent="0" algn="r">
              <a:lnSpc>
                <a:spcPct val="100000"/>
              </a:lnSpc>
              <a:spcBef>
                <a:spcPts val="0"/>
              </a:spcBef>
              <a:spcAft>
                <a:spcPts val="0"/>
              </a:spcAft>
              <a:buSzPts val="3200"/>
              <a:buNone/>
              <a:defRPr/>
            </a:lvl7pPr>
            <a:lvl8pPr marL="0" lvl="7" indent="0" algn="r">
              <a:lnSpc>
                <a:spcPct val="100000"/>
              </a:lnSpc>
              <a:spcBef>
                <a:spcPts val="0"/>
              </a:spcBef>
              <a:spcAft>
                <a:spcPts val="0"/>
              </a:spcAft>
              <a:buSzPts val="3200"/>
              <a:buNone/>
              <a:defRPr/>
            </a:lvl8pPr>
            <a:lvl9pPr marL="0" lvl="8" indent="0" algn="r">
              <a:lnSpc>
                <a:spcPct val="100000"/>
              </a:lnSpc>
              <a:spcBef>
                <a:spcPts val="0"/>
              </a:spcBef>
              <a:spcAft>
                <a:spcPts val="0"/>
              </a:spcAft>
              <a:buSzPts val="3200"/>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62D2EF"/>
            </a:gs>
            <a:gs pos="10000">
              <a:srgbClr val="62D2EF"/>
            </a:gs>
            <a:gs pos="100000">
              <a:srgbClr val="05578D"/>
            </a:gs>
          </a:gsLst>
          <a:lin ang="6120000" scaled="0"/>
        </a:gradFill>
        <a:effectLst/>
      </p:bgPr>
    </p:bg>
    <p:spTree>
      <p:nvGrpSpPr>
        <p:cNvPr id="1" name="Shape 5"/>
        <p:cNvGrpSpPr/>
        <p:nvPr/>
      </p:nvGrpSpPr>
      <p:grpSpPr>
        <a:xfrm>
          <a:off x="0" y="0"/>
          <a:ext cx="0" cy="0"/>
          <a:chOff x="0" y="0"/>
          <a:chExt cx="0" cy="0"/>
        </a:xfrm>
      </p:grpSpPr>
      <p:grpSp>
        <p:nvGrpSpPr>
          <p:cNvPr id="6" name="Google Shape;6;p28"/>
          <p:cNvGrpSpPr/>
          <p:nvPr/>
        </p:nvGrpSpPr>
        <p:grpSpPr>
          <a:xfrm>
            <a:off x="9206969" y="2963333"/>
            <a:ext cx="2981859" cy="3208867"/>
            <a:chOff x="9206969" y="2963333"/>
            <a:chExt cx="2981859" cy="3208867"/>
          </a:xfrm>
        </p:grpSpPr>
        <p:cxnSp>
          <p:nvCxnSpPr>
            <p:cNvPr id="7" name="Google Shape;7;p28"/>
            <p:cNvCxnSpPr/>
            <p:nvPr/>
          </p:nvCxnSpPr>
          <p:spPr>
            <a:xfrm flipH="1">
              <a:off x="11276012" y="2963333"/>
              <a:ext cx="912814" cy="912812"/>
            </a:xfrm>
            <a:prstGeom prst="straightConnector1">
              <a:avLst/>
            </a:prstGeom>
            <a:noFill/>
            <a:ln w="9525" cap="flat" cmpd="sng">
              <a:solidFill>
                <a:schemeClr val="lt1"/>
              </a:solidFill>
              <a:prstDash val="solid"/>
              <a:round/>
              <a:headEnd type="none" w="sm" len="sm"/>
              <a:tailEnd type="none" w="sm" len="sm"/>
            </a:ln>
          </p:spPr>
        </p:cxnSp>
        <p:cxnSp>
          <p:nvCxnSpPr>
            <p:cNvPr id="8" name="Google Shape;8;p28"/>
            <p:cNvCxnSpPr/>
            <p:nvPr/>
          </p:nvCxnSpPr>
          <p:spPr>
            <a:xfrm flipH="1">
              <a:off x="9206969" y="3190344"/>
              <a:ext cx="2981857" cy="2981856"/>
            </a:xfrm>
            <a:prstGeom prst="straightConnector1">
              <a:avLst/>
            </a:prstGeom>
            <a:noFill/>
            <a:ln w="9525" cap="flat" cmpd="sng">
              <a:solidFill>
                <a:schemeClr val="lt1"/>
              </a:solidFill>
              <a:prstDash val="solid"/>
              <a:round/>
              <a:headEnd type="none" w="sm" len="sm"/>
              <a:tailEnd type="none" w="sm" len="sm"/>
            </a:ln>
          </p:spPr>
        </p:cxnSp>
        <p:cxnSp>
          <p:nvCxnSpPr>
            <p:cNvPr id="9" name="Google Shape;9;p28"/>
            <p:cNvCxnSpPr/>
            <p:nvPr/>
          </p:nvCxnSpPr>
          <p:spPr>
            <a:xfrm flipH="1">
              <a:off x="10292292" y="3285067"/>
              <a:ext cx="1896534" cy="1896533"/>
            </a:xfrm>
            <a:prstGeom prst="straightConnector1">
              <a:avLst/>
            </a:prstGeom>
            <a:noFill/>
            <a:ln w="9525" cap="flat" cmpd="sng">
              <a:solidFill>
                <a:schemeClr val="lt1"/>
              </a:solidFill>
              <a:prstDash val="solid"/>
              <a:round/>
              <a:headEnd type="none" w="sm" len="sm"/>
              <a:tailEnd type="none" w="sm" len="sm"/>
            </a:ln>
          </p:spPr>
        </p:cxnSp>
        <p:cxnSp>
          <p:nvCxnSpPr>
            <p:cNvPr id="10" name="Google Shape;10;p28"/>
            <p:cNvCxnSpPr/>
            <p:nvPr/>
          </p:nvCxnSpPr>
          <p:spPr>
            <a:xfrm flipH="1">
              <a:off x="10443103" y="3131080"/>
              <a:ext cx="1745722" cy="1745720"/>
            </a:xfrm>
            <a:prstGeom prst="straightConnector1">
              <a:avLst/>
            </a:prstGeom>
            <a:noFill/>
            <a:ln w="28575" cap="flat" cmpd="sng">
              <a:solidFill>
                <a:schemeClr val="lt1"/>
              </a:solidFill>
              <a:prstDash val="solid"/>
              <a:round/>
              <a:headEnd type="none" w="sm" len="sm"/>
              <a:tailEnd type="none" w="sm" len="sm"/>
            </a:ln>
          </p:spPr>
        </p:cxnSp>
        <p:cxnSp>
          <p:nvCxnSpPr>
            <p:cNvPr id="11" name="Google Shape;11;p28"/>
            <p:cNvCxnSpPr/>
            <p:nvPr/>
          </p:nvCxnSpPr>
          <p:spPr>
            <a:xfrm flipH="1">
              <a:off x="10918826" y="3683001"/>
              <a:ext cx="1270001" cy="1269999"/>
            </a:xfrm>
            <a:prstGeom prst="straightConnector1">
              <a:avLst/>
            </a:prstGeom>
            <a:noFill/>
            <a:ln w="28575" cap="flat" cmpd="sng">
              <a:solidFill>
                <a:schemeClr val="lt1"/>
              </a:solidFill>
              <a:prstDash val="solid"/>
              <a:round/>
              <a:headEnd type="none" w="sm" len="sm"/>
              <a:tailEnd type="none" w="sm" len="sm"/>
            </a:ln>
          </p:spPr>
        </p:cxnSp>
      </p:grpSp>
      <p:sp>
        <p:nvSpPr>
          <p:cNvPr id="12" name="Google Shape;12;p28"/>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 name="Google Shape;13;p28"/>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norm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rgbClr val="0F486F"/>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rgbClr val="0F486F"/>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rgbClr val="0F486F"/>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14" name="Google Shape;14;p2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000" b="0" i="0" u="none" strike="noStrike" cap="none">
                <a:solidFill>
                  <a:srgbClr val="09304A"/>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 name="Google Shape;15;p2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00" b="0" i="0" u="none" strike="noStrike" cap="none">
                <a:solidFill>
                  <a:srgbClr val="09304A"/>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6" name="Google Shape;16;p28"/>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
          <p:cNvSpPr txBox="1">
            <a:spLocks noGrp="1"/>
          </p:cNvSpPr>
          <p:nvPr>
            <p:ph type="ctrTitle"/>
          </p:nvPr>
        </p:nvSpPr>
        <p:spPr>
          <a:xfrm>
            <a:off x="2474939" y="574221"/>
            <a:ext cx="10160223" cy="164034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800"/>
              <a:buFont typeface="Twentieth Century"/>
              <a:buNone/>
            </a:pPr>
            <a:r>
              <a:rPr lang="es-MX"/>
              <a:t>FORMULACIÓN DEL PROYECTO FLIP TAC TOE “BLUE FOX: CRUSADER FOX”</a:t>
            </a:r>
            <a:endParaRPr/>
          </a:p>
        </p:txBody>
      </p:sp>
      <p:sp>
        <p:nvSpPr>
          <p:cNvPr id="140" name="Google Shape;140;p1"/>
          <p:cNvSpPr txBox="1">
            <a:spLocks noGrp="1"/>
          </p:cNvSpPr>
          <p:nvPr>
            <p:ph type="subTitle" idx="1"/>
          </p:nvPr>
        </p:nvSpPr>
        <p:spPr>
          <a:xfrm>
            <a:off x="3255059" y="3509963"/>
            <a:ext cx="8791575" cy="3348037"/>
          </a:xfrm>
          <a:prstGeom prst="rect">
            <a:avLst/>
          </a:prstGeom>
          <a:noFill/>
          <a:ln>
            <a:noFill/>
          </a:ln>
        </p:spPr>
        <p:txBody>
          <a:bodyPr spcFirstLastPara="1" wrap="square" lIns="91425" tIns="45700" rIns="91425" bIns="45700" anchor="t" anchorCtr="0">
            <a:noAutofit/>
          </a:bodyPr>
          <a:lstStyle/>
          <a:p>
            <a:pPr marL="0" lvl="0" indent="0" algn="r" rtl="0">
              <a:lnSpc>
                <a:spcPct val="120000"/>
              </a:lnSpc>
              <a:spcBef>
                <a:spcPts val="0"/>
              </a:spcBef>
              <a:spcAft>
                <a:spcPts val="0"/>
              </a:spcAft>
              <a:buClr>
                <a:schemeClr val="lt2"/>
              </a:buClr>
              <a:buSzPts val="2500"/>
              <a:buNone/>
            </a:pPr>
            <a:r>
              <a:rPr lang="es-MX"/>
              <a:t>AUTORES: KENNY CIFUENTES</a:t>
            </a:r>
            <a:endParaRPr/>
          </a:p>
          <a:p>
            <a:pPr marL="0" lvl="0" indent="0" algn="r" rtl="0">
              <a:lnSpc>
                <a:spcPct val="120000"/>
              </a:lnSpc>
              <a:spcBef>
                <a:spcPts val="1000"/>
              </a:spcBef>
              <a:spcAft>
                <a:spcPts val="0"/>
              </a:spcAft>
              <a:buClr>
                <a:schemeClr val="lt2"/>
              </a:buClr>
              <a:buSzPts val="2500"/>
              <a:buNone/>
            </a:pPr>
            <a:r>
              <a:rPr lang="es-MX"/>
              <a:t>ISABEL CONDORI</a:t>
            </a:r>
            <a:endParaRPr/>
          </a:p>
          <a:p>
            <a:pPr marL="0" lvl="0" indent="0" algn="r" rtl="0">
              <a:lnSpc>
                <a:spcPct val="120000"/>
              </a:lnSpc>
              <a:spcBef>
                <a:spcPts val="1000"/>
              </a:spcBef>
              <a:spcAft>
                <a:spcPts val="0"/>
              </a:spcAft>
              <a:buClr>
                <a:schemeClr val="lt2"/>
              </a:buClr>
              <a:buSzPts val="2500"/>
              <a:buNone/>
            </a:pPr>
            <a:r>
              <a:rPr lang="es-MX"/>
              <a:t>  FÉLIX CALLE </a:t>
            </a:r>
            <a:endParaRPr/>
          </a:p>
          <a:p>
            <a:pPr marL="0" lvl="0" indent="0" algn="r" rtl="0">
              <a:lnSpc>
                <a:spcPct val="120000"/>
              </a:lnSpc>
              <a:spcBef>
                <a:spcPts val="1000"/>
              </a:spcBef>
              <a:spcAft>
                <a:spcPts val="0"/>
              </a:spcAft>
              <a:buClr>
                <a:schemeClr val="lt2"/>
              </a:buClr>
              <a:buSzPts val="2500"/>
              <a:buNone/>
            </a:pPr>
            <a:r>
              <a:rPr lang="es-MX"/>
              <a:t>JOSÉ DÍAZ</a:t>
            </a:r>
            <a:endParaRPr/>
          </a:p>
          <a:p>
            <a:pPr marL="0" lvl="0" indent="0" algn="r" rtl="0">
              <a:lnSpc>
                <a:spcPct val="120000"/>
              </a:lnSpc>
              <a:spcBef>
                <a:spcPts val="1000"/>
              </a:spcBef>
              <a:spcAft>
                <a:spcPts val="0"/>
              </a:spcAft>
              <a:buClr>
                <a:schemeClr val="lt2"/>
              </a:buClr>
              <a:buSzPts val="2500"/>
              <a:buNone/>
            </a:pPr>
            <a:r>
              <a:rPr lang="es-MX"/>
              <a:t>ASIGNATURA: PROYECTO I</a:t>
            </a:r>
            <a:endParaRPr/>
          </a:p>
          <a:p>
            <a:pPr marL="0" lvl="0" indent="0" algn="r" rtl="0">
              <a:lnSpc>
                <a:spcPct val="120000"/>
              </a:lnSpc>
              <a:spcBef>
                <a:spcPts val="1000"/>
              </a:spcBef>
              <a:spcAft>
                <a:spcPts val="0"/>
              </a:spcAft>
              <a:buClr>
                <a:schemeClr val="lt2"/>
              </a:buClr>
              <a:buSzPts val="2500"/>
              <a:buNone/>
            </a:pPr>
            <a:r>
              <a:rPr lang="es-MX"/>
              <a:t>PROFESOR: RICARDO VALDIVIA</a:t>
            </a:r>
            <a:endParaRPr/>
          </a:p>
        </p:txBody>
      </p:sp>
      <p:pic>
        <p:nvPicPr>
          <p:cNvPr id="141" name="Google Shape;141;p1"/>
          <p:cNvPicPr preferRelativeResize="0"/>
          <p:nvPr/>
        </p:nvPicPr>
        <p:blipFill rotWithShape="1">
          <a:blip r:embed="rId3">
            <a:alphaModFix/>
          </a:blip>
          <a:srcRect/>
          <a:stretch/>
        </p:blipFill>
        <p:spPr>
          <a:xfrm>
            <a:off x="134760" y="212774"/>
            <a:ext cx="2147841" cy="1456890"/>
          </a:xfrm>
          <a:prstGeom prst="rect">
            <a:avLst/>
          </a:prstGeom>
          <a:noFill/>
          <a:ln>
            <a:noFill/>
          </a:ln>
        </p:spPr>
      </p:pic>
      <p:pic>
        <p:nvPicPr>
          <p:cNvPr id="142" name="Google Shape;142;p1"/>
          <p:cNvPicPr preferRelativeResize="0"/>
          <p:nvPr/>
        </p:nvPicPr>
        <p:blipFill rotWithShape="1">
          <a:blip r:embed="rId4">
            <a:alphaModFix/>
          </a:blip>
          <a:srcRect/>
          <a:stretch/>
        </p:blipFill>
        <p:spPr>
          <a:xfrm>
            <a:off x="925286" y="2000794"/>
            <a:ext cx="4482737" cy="4482737"/>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9"/>
          <p:cNvSpPr txBox="1">
            <a:spLocks noGrp="1"/>
          </p:cNvSpPr>
          <p:nvPr>
            <p:ph type="title"/>
          </p:nvPr>
        </p:nvSpPr>
        <p:spPr>
          <a:xfrm>
            <a:off x="781632" y="199207"/>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MX" b="1">
                <a:solidFill>
                  <a:srgbClr val="0F486F"/>
                </a:solidFill>
              </a:rPr>
              <a:t>-DISEÑAR ROBOT:</a:t>
            </a:r>
            <a:br>
              <a:rPr lang="es-MX" b="1">
                <a:solidFill>
                  <a:srgbClr val="0F486F"/>
                </a:solidFill>
              </a:rPr>
            </a:br>
            <a:endParaRPr b="1">
              <a:solidFill>
                <a:srgbClr val="0F486F"/>
              </a:solidFill>
            </a:endParaRPr>
          </a:p>
        </p:txBody>
      </p:sp>
      <p:graphicFrame>
        <p:nvGraphicFramePr>
          <p:cNvPr id="201" name="Google Shape;201;p9"/>
          <p:cNvGraphicFramePr/>
          <p:nvPr/>
        </p:nvGraphicFramePr>
        <p:xfrm>
          <a:off x="882106" y="1096432"/>
          <a:ext cx="10428400" cy="5382675"/>
        </p:xfrm>
        <a:graphic>
          <a:graphicData uri="http://schemas.openxmlformats.org/drawingml/2006/table">
            <a:tbl>
              <a:tblPr firstRow="1" bandRow="1">
                <a:gradFill>
                  <a:gsLst>
                    <a:gs pos="0">
                      <a:srgbClr val="2B5E8E"/>
                    </a:gs>
                    <a:gs pos="100000">
                      <a:srgbClr val="032752"/>
                    </a:gs>
                  </a:gsLst>
                  <a:lin ang="5400000" scaled="0"/>
                </a:gradFill>
                <a:tableStyleId>{7BAC06FD-5F1E-4A23-8C53-9C6733CC95F9}</a:tableStyleId>
              </a:tblPr>
              <a:tblGrid>
                <a:gridCol w="2607100"/>
                <a:gridCol w="2607100"/>
                <a:gridCol w="2607100"/>
                <a:gridCol w="2607100"/>
              </a:tblGrid>
              <a:tr h="636200">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t>NOMBRE</a:t>
                      </a:r>
                      <a:endParaRPr sz="1800" u="none" strike="noStrike" cap="none"/>
                    </a:p>
                  </a:txBody>
                  <a:tcPr marL="91450" marR="91450" marT="45725" marB="45725"/>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t>DESCRIPCION</a:t>
                      </a:r>
                      <a:endParaRPr sz="1800" u="none" strike="noStrike" cap="none"/>
                    </a:p>
                  </a:txBody>
                  <a:tcPr marL="91450" marR="91450" marT="45725" marB="45725"/>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t>RESPONSABLE</a:t>
                      </a:r>
                      <a:endParaRPr sz="1800" u="none" strike="noStrike" cap="none"/>
                    </a:p>
                  </a:txBody>
                  <a:tcPr marL="91450" marR="91450" marT="45725" marB="45725"/>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t>PRODUCTO</a:t>
                      </a:r>
                      <a:endParaRPr sz="1800" u="none" strike="noStrike" cap="none"/>
                    </a:p>
                  </a:txBody>
                  <a:tcPr marL="91450" marR="91450" marT="45725" marB="45725"/>
                </a:tc>
              </a:tr>
              <a:tr h="1310825">
                <a:tc>
                  <a:txBody>
                    <a:bodyPr/>
                    <a:lstStyle/>
                    <a:p>
                      <a:pPr marL="0" marR="0" lvl="0" indent="0" algn="ctr" rtl="0">
                        <a:spcBef>
                          <a:spcPts val="0"/>
                        </a:spcBef>
                        <a:spcAft>
                          <a:spcPts val="0"/>
                        </a:spcAft>
                        <a:buClr>
                          <a:schemeClr val="lt1"/>
                        </a:buClr>
                        <a:buSzPts val="1600"/>
                        <a:buFont typeface="Century Gothic"/>
                        <a:buNone/>
                      </a:pPr>
                      <a:r>
                        <a:rPr lang="es-MX" sz="1600" u="none" strike="noStrike" cap="none"/>
                        <a:t>Visualizar el mejor modelo a incorporar para el juego Flip-tac-toe</a:t>
                      </a:r>
                      <a:endParaRPr sz="1600" u="none" strike="noStrike" cap="none"/>
                    </a:p>
                  </a:txBody>
                  <a:tcPr marL="91450" marR="91450" marT="45725" marB="45725"/>
                </a:tc>
                <a:tc>
                  <a:txBody>
                    <a:bodyPr/>
                    <a:lstStyle/>
                    <a:p>
                      <a:pPr marL="0" marR="0" lvl="0" indent="0" algn="ctr" rtl="0">
                        <a:spcBef>
                          <a:spcPts val="0"/>
                        </a:spcBef>
                        <a:spcAft>
                          <a:spcPts val="0"/>
                        </a:spcAft>
                        <a:buClr>
                          <a:schemeClr val="lt1"/>
                        </a:buClr>
                        <a:buSzPts val="1600"/>
                        <a:buFont typeface="Century Gothic"/>
                        <a:buNone/>
                      </a:pPr>
                      <a:r>
                        <a:rPr lang="es-MX" sz="1600" u="none" strike="noStrike" cap="none"/>
                        <a:t>Buscar información y visualizar el mejor modelo para el robot.</a:t>
                      </a:r>
                      <a:endParaRPr sz="1600" u="none" strike="noStrike" cap="none"/>
                    </a:p>
                  </a:txBody>
                  <a:tcPr marL="91450" marR="91450" marT="45725" marB="45725"/>
                </a:tc>
                <a:tc>
                  <a:txBody>
                    <a:bodyPr/>
                    <a:lstStyle/>
                    <a:p>
                      <a:pPr marL="0" marR="0" lvl="0" indent="0" algn="l" rtl="0">
                        <a:lnSpc>
                          <a:spcPct val="115000"/>
                        </a:lnSpc>
                        <a:spcBef>
                          <a:spcPts val="0"/>
                        </a:spcBef>
                        <a:spcAft>
                          <a:spcPts val="0"/>
                        </a:spcAft>
                        <a:buClr>
                          <a:schemeClr val="lt1"/>
                        </a:buClr>
                        <a:buSzPts val="1400"/>
                        <a:buFont typeface="Century Gothic"/>
                        <a:buNone/>
                      </a:pPr>
                      <a:r>
                        <a:rPr lang="es-MX" sz="1400" u="none" strike="noStrike" cap="none"/>
                        <a:t>-Isabel Condori</a:t>
                      </a:r>
                      <a:endParaRPr sz="1800" u="none" strike="noStrike" cap="none"/>
                    </a:p>
                  </a:txBody>
                  <a:tcPr marL="114300" marR="114300" marT="0" marB="0"/>
                </a:tc>
                <a:tc>
                  <a:txBody>
                    <a:bodyPr/>
                    <a:lstStyle/>
                    <a:p>
                      <a:pPr marL="0" marR="0" lvl="0" indent="0" algn="l" rtl="0">
                        <a:lnSpc>
                          <a:spcPct val="115000"/>
                        </a:lnSpc>
                        <a:spcBef>
                          <a:spcPts val="0"/>
                        </a:spcBef>
                        <a:spcAft>
                          <a:spcPts val="0"/>
                        </a:spcAft>
                        <a:buClr>
                          <a:schemeClr val="lt1"/>
                        </a:buClr>
                        <a:buSzPts val="1600"/>
                        <a:buFont typeface="Century Gothic"/>
                        <a:buNone/>
                      </a:pPr>
                      <a:r>
                        <a:rPr lang="es-MX" sz="1600" u="none" strike="noStrike" cap="none">
                          <a:solidFill>
                            <a:schemeClr val="lt1"/>
                          </a:solidFill>
                          <a:latin typeface="Century Gothic"/>
                          <a:ea typeface="Century Gothic"/>
                          <a:cs typeface="Century Gothic"/>
                          <a:sym typeface="Century Gothic"/>
                        </a:rPr>
                        <a:t>Diseño Robot</a:t>
                      </a:r>
                      <a:br>
                        <a:rPr lang="es-MX" sz="1600" u="none" strike="noStrike" cap="none">
                          <a:solidFill>
                            <a:schemeClr val="lt1"/>
                          </a:solidFill>
                          <a:latin typeface="Century Gothic"/>
                          <a:ea typeface="Century Gothic"/>
                          <a:cs typeface="Century Gothic"/>
                          <a:sym typeface="Century Gothic"/>
                        </a:rPr>
                      </a:br>
                      <a:r>
                        <a:rPr lang="es-MX" sz="1600" u="none" strike="noStrike" cap="none">
                          <a:solidFill>
                            <a:schemeClr val="lt1"/>
                          </a:solidFill>
                          <a:latin typeface="Century Gothic"/>
                          <a:ea typeface="Century Gothic"/>
                          <a:cs typeface="Century Gothic"/>
                          <a:sym typeface="Century Gothic"/>
                        </a:rPr>
                        <a:t>“Crusader Fox”</a:t>
                      </a:r>
                      <a:endParaRPr sz="1600" u="none" strike="noStrike" cap="none"/>
                    </a:p>
                    <a:p>
                      <a:pPr marL="0" marR="0" lvl="0" indent="0" algn="l" rtl="0">
                        <a:lnSpc>
                          <a:spcPct val="115000"/>
                        </a:lnSpc>
                        <a:spcBef>
                          <a:spcPts val="1000"/>
                        </a:spcBef>
                        <a:spcAft>
                          <a:spcPts val="0"/>
                        </a:spcAft>
                        <a:buNone/>
                      </a:pPr>
                      <a:endParaRPr sz="1600" u="none" strike="noStrike" cap="none">
                        <a:latin typeface="Calibri"/>
                        <a:ea typeface="Calibri"/>
                        <a:cs typeface="Calibri"/>
                        <a:sym typeface="Calibri"/>
                      </a:endParaRPr>
                    </a:p>
                  </a:txBody>
                  <a:tcPr marL="114300" marR="114300" marT="0" marB="0"/>
                </a:tc>
              </a:tr>
              <a:tr h="1059025">
                <a:tc>
                  <a:txBody>
                    <a:bodyPr/>
                    <a:lstStyle/>
                    <a:p>
                      <a:pPr marL="0" marR="0" lvl="0" indent="0" algn="ctr" rtl="0">
                        <a:spcBef>
                          <a:spcPts val="0"/>
                        </a:spcBef>
                        <a:spcAft>
                          <a:spcPts val="0"/>
                        </a:spcAft>
                        <a:buClr>
                          <a:schemeClr val="lt1"/>
                        </a:buClr>
                        <a:buSzPts val="1600"/>
                        <a:buFont typeface="Century Gothic"/>
                        <a:buNone/>
                      </a:pPr>
                      <a:r>
                        <a:rPr lang="es-MX" sz="1600" u="none" strike="noStrike" cap="none"/>
                        <a:t>Verificar piezas necesarias</a:t>
                      </a:r>
                      <a:endParaRPr sz="1600" u="none" strike="noStrike" cap="none"/>
                    </a:p>
                  </a:txBody>
                  <a:tcPr marL="91450" marR="91450" marT="45725" marB="45725"/>
                </a:tc>
                <a:tc>
                  <a:txBody>
                    <a:bodyPr/>
                    <a:lstStyle/>
                    <a:p>
                      <a:pPr marL="0" marR="0" lvl="0" indent="0" algn="ctr" rtl="0">
                        <a:spcBef>
                          <a:spcPts val="0"/>
                        </a:spcBef>
                        <a:spcAft>
                          <a:spcPts val="0"/>
                        </a:spcAft>
                        <a:buClr>
                          <a:schemeClr val="lt1"/>
                        </a:buClr>
                        <a:buSzPts val="1600"/>
                        <a:buFont typeface="Century Gothic"/>
                        <a:buNone/>
                      </a:pPr>
                      <a:r>
                        <a:rPr lang="es-MX" sz="1600" u="none" strike="noStrike" cap="none"/>
                        <a:t>Realizar contabilidad de piezas necesarias para el armado.</a:t>
                      </a:r>
                      <a:endParaRPr sz="1600" u="none" strike="noStrike" cap="none"/>
                    </a:p>
                  </a:txBody>
                  <a:tcPr marL="91450" marR="91450" marT="45725" marB="45725"/>
                </a:tc>
                <a:tc>
                  <a:txBody>
                    <a:bodyPr/>
                    <a:lstStyle/>
                    <a:p>
                      <a:pPr marL="0" marR="0" lvl="0" indent="0" algn="l" rtl="0">
                        <a:lnSpc>
                          <a:spcPct val="115000"/>
                        </a:lnSpc>
                        <a:spcBef>
                          <a:spcPts val="0"/>
                        </a:spcBef>
                        <a:spcAft>
                          <a:spcPts val="0"/>
                        </a:spcAft>
                        <a:buClr>
                          <a:schemeClr val="lt1"/>
                        </a:buClr>
                        <a:buSzPts val="1600"/>
                        <a:buFont typeface="Century Gothic"/>
                        <a:buNone/>
                      </a:pPr>
                      <a:r>
                        <a:rPr lang="es-MX" sz="1600" u="none" strike="noStrike" cap="none"/>
                        <a:t>-Isabel Condori</a:t>
                      </a:r>
                      <a:endParaRPr sz="1800" u="none" strike="noStrike" cap="none"/>
                    </a:p>
                  </a:txBody>
                  <a:tcPr marL="114300" marR="114300" marT="0" marB="0"/>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solidFill>
                            <a:schemeClr val="lt1"/>
                          </a:solidFill>
                          <a:latin typeface="Century Gothic"/>
                          <a:ea typeface="Century Gothic"/>
                          <a:cs typeface="Century Gothic"/>
                          <a:sym typeface="Century Gothic"/>
                        </a:rPr>
                        <a:t>Construcción Robot</a:t>
                      </a:r>
                      <a:br>
                        <a:rPr lang="es-MX" sz="1800" u="none" strike="noStrike" cap="none">
                          <a:solidFill>
                            <a:schemeClr val="lt1"/>
                          </a:solidFill>
                          <a:latin typeface="Century Gothic"/>
                          <a:ea typeface="Century Gothic"/>
                          <a:cs typeface="Century Gothic"/>
                          <a:sym typeface="Century Gothic"/>
                        </a:rPr>
                      </a:br>
                      <a:r>
                        <a:rPr lang="es-MX" sz="1800" u="none" strike="noStrike" cap="none">
                          <a:solidFill>
                            <a:schemeClr val="lt1"/>
                          </a:solidFill>
                          <a:latin typeface="Century Gothic"/>
                          <a:ea typeface="Century Gothic"/>
                          <a:cs typeface="Century Gothic"/>
                          <a:sym typeface="Century Gothic"/>
                        </a:rPr>
                        <a:t>“Crusader Fox”</a:t>
                      </a:r>
                      <a:endParaRPr sz="1800" u="none" strike="noStrike" cap="none"/>
                    </a:p>
                  </a:txBody>
                  <a:tcPr marL="91450" marR="91450" marT="45725" marB="45725"/>
                </a:tc>
              </a:tr>
              <a:tr h="1024125">
                <a:tc>
                  <a:txBody>
                    <a:bodyPr/>
                    <a:lstStyle/>
                    <a:p>
                      <a:pPr marL="0" marR="0" lvl="0" indent="0" algn="ctr" rtl="0">
                        <a:spcBef>
                          <a:spcPts val="0"/>
                        </a:spcBef>
                        <a:spcAft>
                          <a:spcPts val="0"/>
                        </a:spcAft>
                        <a:buClr>
                          <a:schemeClr val="lt1"/>
                        </a:buClr>
                        <a:buSzPts val="1600"/>
                        <a:buFont typeface="Century Gothic"/>
                        <a:buNone/>
                      </a:pPr>
                      <a:r>
                        <a:rPr lang="es-MX" sz="1600" u="none" strike="noStrike" cap="none"/>
                        <a:t>Realizar armado del robot</a:t>
                      </a:r>
                      <a:endParaRPr sz="1600" u="none" strike="noStrike" cap="none"/>
                    </a:p>
                  </a:txBody>
                  <a:tcPr marL="91450" marR="91450" marT="45725" marB="45725"/>
                </a:tc>
                <a:tc>
                  <a:txBody>
                    <a:bodyPr/>
                    <a:lstStyle/>
                    <a:p>
                      <a:pPr marL="0" marR="0" lvl="0" indent="0" algn="ctr" rtl="0">
                        <a:spcBef>
                          <a:spcPts val="0"/>
                        </a:spcBef>
                        <a:spcAft>
                          <a:spcPts val="0"/>
                        </a:spcAft>
                        <a:buClr>
                          <a:schemeClr val="lt1"/>
                        </a:buClr>
                        <a:buSzPts val="1600"/>
                        <a:buFont typeface="Century Gothic"/>
                        <a:buNone/>
                      </a:pPr>
                      <a:r>
                        <a:rPr lang="es-MX" sz="1600" u="none" strike="noStrike" cap="none"/>
                        <a:t>Comenzar a realizar el armado del mismo.</a:t>
                      </a:r>
                      <a:endParaRPr sz="1600" u="none" strike="noStrike" cap="none"/>
                    </a:p>
                  </a:txBody>
                  <a:tcPr marL="91450" marR="91450" marT="45725" marB="45725"/>
                </a:tc>
                <a:tc>
                  <a:txBody>
                    <a:bodyPr/>
                    <a:lstStyle/>
                    <a:p>
                      <a:pPr marL="0" marR="0" lvl="0" indent="0" algn="l" rtl="0">
                        <a:lnSpc>
                          <a:spcPct val="115000"/>
                        </a:lnSpc>
                        <a:spcBef>
                          <a:spcPts val="0"/>
                        </a:spcBef>
                        <a:spcAft>
                          <a:spcPts val="0"/>
                        </a:spcAft>
                        <a:buClr>
                          <a:schemeClr val="lt1"/>
                        </a:buClr>
                        <a:buSzPts val="1600"/>
                        <a:buFont typeface="Century Gothic"/>
                        <a:buNone/>
                      </a:pPr>
                      <a:r>
                        <a:rPr lang="es-MX" sz="1600" u="none" strike="noStrike" cap="none"/>
                        <a:t>-Kenny Cifuentes</a:t>
                      </a:r>
                      <a:endParaRPr sz="1600" b="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solidFill>
                            <a:schemeClr val="lt1"/>
                          </a:solidFill>
                          <a:latin typeface="Century Gothic"/>
                          <a:ea typeface="Century Gothic"/>
                          <a:cs typeface="Century Gothic"/>
                          <a:sym typeface="Century Gothic"/>
                        </a:rPr>
                        <a:t>Construcción Robot</a:t>
                      </a:r>
                      <a:br>
                        <a:rPr lang="es-MX" sz="1800" u="none" strike="noStrike" cap="none">
                          <a:solidFill>
                            <a:schemeClr val="lt1"/>
                          </a:solidFill>
                          <a:latin typeface="Century Gothic"/>
                          <a:ea typeface="Century Gothic"/>
                          <a:cs typeface="Century Gothic"/>
                          <a:sym typeface="Century Gothic"/>
                        </a:rPr>
                      </a:br>
                      <a:r>
                        <a:rPr lang="es-MX" sz="1800" u="none" strike="noStrike" cap="none">
                          <a:solidFill>
                            <a:schemeClr val="lt1"/>
                          </a:solidFill>
                          <a:latin typeface="Century Gothic"/>
                          <a:ea typeface="Century Gothic"/>
                          <a:cs typeface="Century Gothic"/>
                          <a:sym typeface="Century Gothic"/>
                        </a:rPr>
                        <a:t>“Crusader Fox”</a:t>
                      </a:r>
                      <a:endParaRPr sz="1800" u="none" strike="noStrike" cap="none"/>
                    </a:p>
                  </a:txBody>
                  <a:tcPr marL="91450" marR="91450" marT="45725" marB="45725"/>
                </a:tc>
              </a:tr>
              <a:tr h="1352500">
                <a:tc>
                  <a:txBody>
                    <a:bodyPr/>
                    <a:lstStyle/>
                    <a:p>
                      <a:pPr marL="0" marR="0" lvl="0" indent="0" algn="ctr" rtl="0">
                        <a:spcBef>
                          <a:spcPts val="0"/>
                        </a:spcBef>
                        <a:spcAft>
                          <a:spcPts val="0"/>
                        </a:spcAft>
                        <a:buClr>
                          <a:schemeClr val="lt1"/>
                        </a:buClr>
                        <a:buSzPts val="1600"/>
                        <a:buFont typeface="Century Gothic"/>
                        <a:buNone/>
                      </a:pPr>
                      <a:r>
                        <a:rPr lang="es-MX" sz="1600" u="none" strike="noStrike" cap="none"/>
                        <a:t>Verificar estabilidad del robot</a:t>
                      </a:r>
                      <a:endParaRPr sz="1600" u="none" strike="noStrike" cap="none"/>
                    </a:p>
                  </a:txBody>
                  <a:tcPr marL="91450" marR="91450" marT="45725" marB="45725"/>
                </a:tc>
                <a:tc>
                  <a:txBody>
                    <a:bodyPr/>
                    <a:lstStyle/>
                    <a:p>
                      <a:pPr marL="0" marR="0" lvl="0" indent="0" algn="ctr" rtl="0">
                        <a:spcBef>
                          <a:spcPts val="0"/>
                        </a:spcBef>
                        <a:spcAft>
                          <a:spcPts val="0"/>
                        </a:spcAft>
                        <a:buClr>
                          <a:schemeClr val="lt1"/>
                        </a:buClr>
                        <a:buSzPts val="1600"/>
                        <a:buFont typeface="Century Gothic"/>
                        <a:buNone/>
                      </a:pPr>
                      <a:r>
                        <a:rPr lang="es-MX" sz="1600" u="none" strike="noStrike" cap="none"/>
                        <a:t>Ver cómo está la estabilidad del robot en sí.</a:t>
                      </a:r>
                      <a:endParaRPr sz="1600" u="none" strike="noStrike" cap="none"/>
                    </a:p>
                  </a:txBody>
                  <a:tcPr marL="91450" marR="91450" marT="45725" marB="45725"/>
                </a:tc>
                <a:tc>
                  <a:txBody>
                    <a:bodyPr/>
                    <a:lstStyle/>
                    <a:p>
                      <a:pPr marL="0" marR="0" lvl="0" indent="0" algn="l" rtl="0">
                        <a:lnSpc>
                          <a:spcPct val="115000"/>
                        </a:lnSpc>
                        <a:spcBef>
                          <a:spcPts val="0"/>
                        </a:spcBef>
                        <a:spcAft>
                          <a:spcPts val="0"/>
                        </a:spcAft>
                        <a:buClr>
                          <a:schemeClr val="lt1"/>
                        </a:buClr>
                        <a:buSzPts val="1400"/>
                        <a:buFont typeface="Century Gothic"/>
                        <a:buNone/>
                      </a:pPr>
                      <a:r>
                        <a:rPr lang="es-MX" sz="1400" u="none" strike="noStrike" cap="none"/>
                        <a:t>-Kenny Cifuentes</a:t>
                      </a:r>
                      <a:endParaRPr sz="1400" b="0" u="none" strike="noStrike" cap="none">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Clr>
                          <a:schemeClr val="lt1"/>
                        </a:buClr>
                        <a:buSzPts val="1800"/>
                        <a:buFont typeface="Century Gothic"/>
                        <a:buNone/>
                      </a:pPr>
                      <a:r>
                        <a:rPr lang="es-MX" sz="1800" u="none" strike="noStrike" cap="none">
                          <a:solidFill>
                            <a:schemeClr val="lt1"/>
                          </a:solidFill>
                          <a:latin typeface="Century Gothic"/>
                          <a:ea typeface="Century Gothic"/>
                          <a:cs typeface="Century Gothic"/>
                          <a:sym typeface="Century Gothic"/>
                        </a:rPr>
                        <a:t>Robot</a:t>
                      </a:r>
                      <a:br>
                        <a:rPr lang="es-MX" sz="1800" u="none" strike="noStrike" cap="none">
                          <a:solidFill>
                            <a:schemeClr val="lt1"/>
                          </a:solidFill>
                          <a:latin typeface="Century Gothic"/>
                          <a:ea typeface="Century Gothic"/>
                          <a:cs typeface="Century Gothic"/>
                          <a:sym typeface="Century Gothic"/>
                        </a:rPr>
                      </a:br>
                      <a:r>
                        <a:rPr lang="es-MX" sz="1800" u="none" strike="noStrike" cap="none">
                          <a:solidFill>
                            <a:schemeClr val="lt1"/>
                          </a:solidFill>
                          <a:latin typeface="Century Gothic"/>
                          <a:ea typeface="Century Gothic"/>
                          <a:cs typeface="Century Gothic"/>
                          <a:sym typeface="Century Gothic"/>
                        </a:rPr>
                        <a:t>“Crusader Fox”</a:t>
                      </a:r>
                      <a:endParaRPr sz="1800" u="none" strike="noStrike" cap="none"/>
                    </a:p>
                  </a:txBody>
                  <a:tcPr marL="91450" marR="91450" marT="45725" marB="457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0"/>
          <p:cNvSpPr txBox="1">
            <a:spLocks noGrp="1"/>
          </p:cNvSpPr>
          <p:nvPr>
            <p:ph type="title"/>
          </p:nvPr>
        </p:nvSpPr>
        <p:spPr>
          <a:xfrm>
            <a:off x="841162" y="0"/>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MX" b="1">
                <a:solidFill>
                  <a:srgbClr val="0F486F"/>
                </a:solidFill>
              </a:rPr>
              <a:t>-PRUEBAS Y EJECUCIÓN DEL ROBOT</a:t>
            </a:r>
            <a:endParaRPr b="1">
              <a:solidFill>
                <a:srgbClr val="0F486F"/>
              </a:solidFill>
            </a:endParaRPr>
          </a:p>
        </p:txBody>
      </p:sp>
      <p:graphicFrame>
        <p:nvGraphicFramePr>
          <p:cNvPr id="207" name="Google Shape;207;p10"/>
          <p:cNvGraphicFramePr/>
          <p:nvPr/>
        </p:nvGraphicFramePr>
        <p:xfrm>
          <a:off x="841162" y="1306519"/>
          <a:ext cx="10227200" cy="4780375"/>
        </p:xfrm>
        <a:graphic>
          <a:graphicData uri="http://schemas.openxmlformats.org/drawingml/2006/table">
            <a:tbl>
              <a:tblPr firstRow="1" bandRow="1">
                <a:noFill/>
                <a:tableStyleId>{7BAC06FD-5F1E-4A23-8C53-9C6733CC95F9}</a:tableStyleId>
              </a:tblPr>
              <a:tblGrid>
                <a:gridCol w="2556800"/>
                <a:gridCol w="2556800"/>
                <a:gridCol w="2556800"/>
                <a:gridCol w="2556800"/>
              </a:tblGrid>
              <a:tr h="956075">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t>NOMBRE</a:t>
                      </a:r>
                      <a:endParaRPr sz="1800" u="none" strike="noStrike" cap="none"/>
                    </a:p>
                  </a:txBody>
                  <a:tcPr marL="91450" marR="91450" marT="45725" marB="45725"/>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t>DESCRIPCION</a:t>
                      </a:r>
                      <a:endParaRPr sz="1800" u="none" strike="noStrike" cap="none"/>
                    </a:p>
                  </a:txBody>
                  <a:tcPr marL="91450" marR="91450" marT="45725" marB="45725"/>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t>RESPONSABLE</a:t>
                      </a:r>
                      <a:endParaRPr sz="1800" u="none" strike="noStrike" cap="none"/>
                    </a:p>
                  </a:txBody>
                  <a:tcPr marL="91450" marR="91450" marT="45725" marB="45725"/>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t>PRODUCTO</a:t>
                      </a:r>
                      <a:endParaRPr sz="1800" u="none" strike="noStrike" cap="none"/>
                    </a:p>
                  </a:txBody>
                  <a:tcPr marL="91450" marR="91450" marT="45725" marB="45725"/>
                </a:tc>
              </a:tr>
              <a:tr h="956075">
                <a:tc>
                  <a:txBody>
                    <a:bodyPr/>
                    <a:lstStyle/>
                    <a:p>
                      <a:pPr marL="0" marR="0" lvl="0" indent="0" algn="ctr" rtl="0">
                        <a:lnSpc>
                          <a:spcPct val="115000"/>
                        </a:lnSpc>
                        <a:spcBef>
                          <a:spcPts val="0"/>
                        </a:spcBef>
                        <a:spcAft>
                          <a:spcPts val="0"/>
                        </a:spcAft>
                        <a:buClr>
                          <a:schemeClr val="lt1"/>
                        </a:buClr>
                        <a:buSzPts val="1800"/>
                        <a:buFont typeface="Century Gothic"/>
                        <a:buNone/>
                      </a:pPr>
                      <a:r>
                        <a:rPr lang="es-MX" sz="1800" u="none" strike="noStrike" cap="none"/>
                        <a:t>Buscar codificación de los movimientos</a:t>
                      </a:r>
                      <a:endParaRPr sz="180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Clr>
                          <a:schemeClr val="lt1"/>
                        </a:buClr>
                        <a:buSzPts val="1800"/>
                        <a:buFont typeface="Century Gothic"/>
                        <a:buNone/>
                      </a:pPr>
                      <a:r>
                        <a:rPr lang="es-MX" sz="1800" u="none" strike="noStrike" cap="none"/>
                        <a:t>Buscar información, codificación de cada movimiento.</a:t>
                      </a:r>
                      <a:endParaRPr sz="1800" b="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Clr>
                          <a:schemeClr val="lt1"/>
                        </a:buClr>
                        <a:buSzPts val="1800"/>
                        <a:buFont typeface="Century Gothic"/>
                        <a:buNone/>
                      </a:pPr>
                      <a:r>
                        <a:rPr lang="es-MX" sz="1800" u="none" strike="noStrike" cap="none"/>
                        <a:t>-Félix Calle</a:t>
                      </a:r>
                      <a:endParaRPr sz="1800" u="none" strike="noStrike" cap="none"/>
                    </a:p>
                    <a:p>
                      <a:pPr marL="0" marR="0" lvl="0" indent="0" algn="l" rtl="0">
                        <a:lnSpc>
                          <a:spcPct val="115000"/>
                        </a:lnSpc>
                        <a:spcBef>
                          <a:spcPts val="0"/>
                        </a:spcBef>
                        <a:spcAft>
                          <a:spcPts val="0"/>
                        </a:spcAft>
                        <a:buClr>
                          <a:schemeClr val="lt1"/>
                        </a:buClr>
                        <a:buSzPts val="1800"/>
                        <a:buFont typeface="Century Gothic"/>
                        <a:buNone/>
                      </a:pPr>
                      <a:r>
                        <a:rPr lang="es-MX" sz="1800" u="none" strike="noStrike" cap="none"/>
                        <a:t> </a:t>
                      </a:r>
                      <a:endParaRPr sz="1800" b="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Clr>
                          <a:schemeClr val="lt1"/>
                        </a:buClr>
                        <a:buSzPts val="1800"/>
                        <a:buFont typeface="Century Gothic"/>
                        <a:buNone/>
                      </a:pPr>
                      <a:r>
                        <a:rPr lang="es-MX" sz="1800" u="none" strike="noStrike" cap="none">
                          <a:solidFill>
                            <a:schemeClr val="lt1"/>
                          </a:solidFill>
                          <a:latin typeface="Century Gothic"/>
                          <a:ea typeface="Century Gothic"/>
                          <a:cs typeface="Century Gothic"/>
                          <a:sym typeface="Century Gothic"/>
                        </a:rPr>
                        <a:t>Programación Robot</a:t>
                      </a:r>
                      <a:br>
                        <a:rPr lang="es-MX" sz="1800" u="none" strike="noStrike" cap="none">
                          <a:solidFill>
                            <a:schemeClr val="lt1"/>
                          </a:solidFill>
                          <a:latin typeface="Century Gothic"/>
                          <a:ea typeface="Century Gothic"/>
                          <a:cs typeface="Century Gothic"/>
                          <a:sym typeface="Century Gothic"/>
                        </a:rPr>
                      </a:br>
                      <a:r>
                        <a:rPr lang="es-MX" sz="1800" u="none" strike="noStrike" cap="none">
                          <a:solidFill>
                            <a:schemeClr val="lt1"/>
                          </a:solidFill>
                          <a:latin typeface="Century Gothic"/>
                          <a:ea typeface="Century Gothic"/>
                          <a:cs typeface="Century Gothic"/>
                          <a:sym typeface="Century Gothic"/>
                        </a:rPr>
                        <a:t>“Crusader Fox”</a:t>
                      </a:r>
                      <a:endParaRPr sz="1800" u="none" strike="noStrike" cap="none"/>
                    </a:p>
                  </a:txBody>
                  <a:tcPr marL="91450" marR="91450" marT="45725" marB="45725"/>
                </a:tc>
              </a:tr>
              <a:tr h="956075">
                <a:tc>
                  <a:txBody>
                    <a:bodyPr/>
                    <a:lstStyle/>
                    <a:p>
                      <a:pPr marL="0" marR="0" lvl="0" indent="0" algn="ctr" rtl="0">
                        <a:lnSpc>
                          <a:spcPct val="115000"/>
                        </a:lnSpc>
                        <a:spcBef>
                          <a:spcPts val="0"/>
                        </a:spcBef>
                        <a:spcAft>
                          <a:spcPts val="0"/>
                        </a:spcAft>
                        <a:buClr>
                          <a:schemeClr val="lt1"/>
                        </a:buClr>
                        <a:buSzPts val="1800"/>
                        <a:buFont typeface="Century Gothic"/>
                        <a:buNone/>
                      </a:pPr>
                      <a:r>
                        <a:rPr lang="es-MX" sz="1800" u="none" strike="noStrike" cap="none"/>
                        <a:t>verificar cada movimiento</a:t>
                      </a:r>
                      <a:endParaRPr sz="180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Clr>
                          <a:schemeClr val="lt1"/>
                        </a:buClr>
                        <a:buSzPts val="1800"/>
                        <a:buFont typeface="Century Gothic"/>
                        <a:buNone/>
                      </a:pPr>
                      <a:r>
                        <a:rPr lang="es-MX" sz="1800" u="none" strike="noStrike" cap="none"/>
                        <a:t>Visualizar funcionamiento de cada movimiento.</a:t>
                      </a:r>
                      <a:endParaRPr sz="1800" b="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Clr>
                          <a:schemeClr val="lt1"/>
                        </a:buClr>
                        <a:buSzPts val="1800"/>
                        <a:buFont typeface="Century Gothic"/>
                        <a:buNone/>
                      </a:pPr>
                      <a:r>
                        <a:rPr lang="es-MX" sz="1800" u="none" strike="noStrike" cap="none"/>
                        <a:t>-Jose Diaz</a:t>
                      </a:r>
                      <a:endParaRPr sz="1800" u="none" strike="noStrike" cap="none"/>
                    </a:p>
                    <a:p>
                      <a:pPr marL="0" marR="0" lvl="0" indent="0" algn="l" rtl="0">
                        <a:lnSpc>
                          <a:spcPct val="115000"/>
                        </a:lnSpc>
                        <a:spcBef>
                          <a:spcPts val="0"/>
                        </a:spcBef>
                        <a:spcAft>
                          <a:spcPts val="0"/>
                        </a:spcAft>
                        <a:buClr>
                          <a:schemeClr val="lt1"/>
                        </a:buClr>
                        <a:buSzPts val="1800"/>
                        <a:buFont typeface="Century Gothic"/>
                        <a:buNone/>
                      </a:pPr>
                      <a:r>
                        <a:rPr lang="es-MX" sz="1800" u="none" strike="noStrike" cap="none"/>
                        <a:t> </a:t>
                      </a:r>
                      <a:endParaRPr sz="1800" b="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solidFill>
                            <a:schemeClr val="lt1"/>
                          </a:solidFill>
                          <a:latin typeface="Century Gothic"/>
                          <a:ea typeface="Century Gothic"/>
                          <a:cs typeface="Century Gothic"/>
                          <a:sym typeface="Century Gothic"/>
                        </a:rPr>
                        <a:t>Programación Robot</a:t>
                      </a:r>
                      <a:br>
                        <a:rPr lang="es-MX" sz="1800" u="none" strike="noStrike" cap="none">
                          <a:solidFill>
                            <a:schemeClr val="lt1"/>
                          </a:solidFill>
                          <a:latin typeface="Century Gothic"/>
                          <a:ea typeface="Century Gothic"/>
                          <a:cs typeface="Century Gothic"/>
                          <a:sym typeface="Century Gothic"/>
                        </a:rPr>
                      </a:br>
                      <a:r>
                        <a:rPr lang="es-MX" sz="1800" u="none" strike="noStrike" cap="none">
                          <a:solidFill>
                            <a:schemeClr val="lt1"/>
                          </a:solidFill>
                          <a:latin typeface="Century Gothic"/>
                          <a:ea typeface="Century Gothic"/>
                          <a:cs typeface="Century Gothic"/>
                          <a:sym typeface="Century Gothic"/>
                        </a:rPr>
                        <a:t>“Crusader Fox”</a:t>
                      </a:r>
                      <a:endParaRPr sz="1800" u="none" strike="noStrike" cap="none"/>
                    </a:p>
                  </a:txBody>
                  <a:tcPr marL="91450" marR="91450" marT="45725" marB="45725"/>
                </a:tc>
              </a:tr>
              <a:tr h="956075">
                <a:tc>
                  <a:txBody>
                    <a:bodyPr/>
                    <a:lstStyle/>
                    <a:p>
                      <a:pPr marL="0" marR="0" lvl="0" indent="0" algn="ctr" rtl="0">
                        <a:lnSpc>
                          <a:spcPct val="115000"/>
                        </a:lnSpc>
                        <a:spcBef>
                          <a:spcPts val="0"/>
                        </a:spcBef>
                        <a:spcAft>
                          <a:spcPts val="0"/>
                        </a:spcAft>
                        <a:buClr>
                          <a:schemeClr val="lt1"/>
                        </a:buClr>
                        <a:buSzPts val="1800"/>
                        <a:buFont typeface="Century Gothic"/>
                        <a:buNone/>
                      </a:pPr>
                      <a:r>
                        <a:rPr lang="es-MX" sz="1800" u="none" strike="noStrike" cap="none"/>
                        <a:t>realizar edición de cada movimiento</a:t>
                      </a:r>
                      <a:endParaRPr sz="180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Clr>
                          <a:schemeClr val="lt1"/>
                        </a:buClr>
                        <a:buSzPts val="1800"/>
                        <a:buFont typeface="Century Gothic"/>
                        <a:buNone/>
                      </a:pPr>
                      <a:r>
                        <a:rPr lang="es-MX" sz="1800" u="none" strike="noStrike" cap="none"/>
                        <a:t>Realizar cambios o edición de los movimientos.</a:t>
                      </a:r>
                      <a:endParaRPr sz="1800" b="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Clr>
                          <a:schemeClr val="lt1"/>
                        </a:buClr>
                        <a:buSzPts val="1800"/>
                        <a:buFont typeface="Century Gothic"/>
                        <a:buNone/>
                      </a:pPr>
                      <a:r>
                        <a:rPr lang="es-MX" sz="1800" u="none" strike="noStrike" cap="none"/>
                        <a:t>-Félix Calle</a:t>
                      </a:r>
                      <a:endParaRPr sz="1800" u="none" strike="noStrike" cap="none"/>
                    </a:p>
                    <a:p>
                      <a:pPr marL="0" marR="0" lvl="0" indent="0" algn="l" rtl="0">
                        <a:lnSpc>
                          <a:spcPct val="115000"/>
                        </a:lnSpc>
                        <a:spcBef>
                          <a:spcPts val="0"/>
                        </a:spcBef>
                        <a:spcAft>
                          <a:spcPts val="0"/>
                        </a:spcAft>
                        <a:buClr>
                          <a:schemeClr val="lt1"/>
                        </a:buClr>
                        <a:buSzPts val="1800"/>
                        <a:buFont typeface="Century Gothic"/>
                        <a:buNone/>
                      </a:pPr>
                      <a:r>
                        <a:rPr lang="es-MX" sz="1800" u="none" strike="noStrike" cap="none"/>
                        <a:t> </a:t>
                      </a:r>
                      <a:endParaRPr sz="1800" b="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solidFill>
                            <a:schemeClr val="lt1"/>
                          </a:solidFill>
                          <a:latin typeface="Century Gothic"/>
                          <a:ea typeface="Century Gothic"/>
                          <a:cs typeface="Century Gothic"/>
                          <a:sym typeface="Century Gothic"/>
                        </a:rPr>
                        <a:t>Programación Robot</a:t>
                      </a:r>
                      <a:br>
                        <a:rPr lang="es-MX" sz="1800" u="none" strike="noStrike" cap="none">
                          <a:solidFill>
                            <a:schemeClr val="lt1"/>
                          </a:solidFill>
                          <a:latin typeface="Century Gothic"/>
                          <a:ea typeface="Century Gothic"/>
                          <a:cs typeface="Century Gothic"/>
                          <a:sym typeface="Century Gothic"/>
                        </a:rPr>
                      </a:br>
                      <a:r>
                        <a:rPr lang="es-MX" sz="1800" u="none" strike="noStrike" cap="none">
                          <a:solidFill>
                            <a:schemeClr val="lt1"/>
                          </a:solidFill>
                          <a:latin typeface="Century Gothic"/>
                          <a:ea typeface="Century Gothic"/>
                          <a:cs typeface="Century Gothic"/>
                          <a:sym typeface="Century Gothic"/>
                        </a:rPr>
                        <a:t>“Crusader Fox”</a:t>
                      </a:r>
                      <a:endParaRPr sz="1800" u="none" strike="noStrike" cap="none"/>
                    </a:p>
                  </a:txBody>
                  <a:tcPr marL="91450" marR="91450" marT="45725" marB="45725"/>
                </a:tc>
              </a:tr>
              <a:tr h="956075">
                <a:tc>
                  <a:txBody>
                    <a:bodyPr/>
                    <a:lstStyle/>
                    <a:p>
                      <a:pPr marL="0" marR="0" lvl="0" indent="0" algn="ctr" rtl="0">
                        <a:lnSpc>
                          <a:spcPct val="115000"/>
                        </a:lnSpc>
                        <a:spcBef>
                          <a:spcPts val="0"/>
                        </a:spcBef>
                        <a:spcAft>
                          <a:spcPts val="0"/>
                        </a:spcAft>
                        <a:buClr>
                          <a:schemeClr val="lt1"/>
                        </a:buClr>
                        <a:buSzPts val="1800"/>
                        <a:buFont typeface="Century Gothic"/>
                        <a:buNone/>
                      </a:pPr>
                      <a:r>
                        <a:rPr lang="es-MX" sz="1800" u="none" strike="noStrike" cap="none"/>
                        <a:t>Programación de los movimientos</a:t>
                      </a:r>
                      <a:endParaRPr sz="180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Clr>
                          <a:schemeClr val="lt1"/>
                        </a:buClr>
                        <a:buSzPts val="1800"/>
                        <a:buFont typeface="Century Gothic"/>
                        <a:buNone/>
                      </a:pPr>
                      <a:r>
                        <a:rPr lang="es-MX" sz="1800" u="none" strike="noStrike" cap="none"/>
                        <a:t>Programar todo movimiento del mismo</a:t>
                      </a:r>
                      <a:endParaRPr sz="1800" b="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Clr>
                          <a:schemeClr val="lt1"/>
                        </a:buClr>
                        <a:buSzPts val="1800"/>
                        <a:buFont typeface="Century Gothic"/>
                        <a:buNone/>
                      </a:pPr>
                      <a:r>
                        <a:rPr lang="es-MX" sz="1800" u="none" strike="noStrike" cap="none"/>
                        <a:t>-Félix Calle</a:t>
                      </a:r>
                      <a:endParaRPr sz="1800" u="none" strike="noStrike" cap="none"/>
                    </a:p>
                    <a:p>
                      <a:pPr marL="0" marR="0" lvl="0" indent="0" algn="l" rtl="0">
                        <a:lnSpc>
                          <a:spcPct val="115000"/>
                        </a:lnSpc>
                        <a:spcBef>
                          <a:spcPts val="0"/>
                        </a:spcBef>
                        <a:spcAft>
                          <a:spcPts val="0"/>
                        </a:spcAft>
                        <a:buClr>
                          <a:schemeClr val="lt1"/>
                        </a:buClr>
                        <a:buSzPts val="1800"/>
                        <a:buFont typeface="Century Gothic"/>
                        <a:buNone/>
                      </a:pPr>
                      <a:r>
                        <a:rPr lang="es-MX" sz="1800" u="none" strike="noStrike" cap="none"/>
                        <a:t> </a:t>
                      </a:r>
                      <a:endParaRPr sz="1800" b="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solidFill>
                            <a:schemeClr val="lt1"/>
                          </a:solidFill>
                          <a:latin typeface="Century Gothic"/>
                          <a:ea typeface="Century Gothic"/>
                          <a:cs typeface="Century Gothic"/>
                          <a:sym typeface="Century Gothic"/>
                        </a:rPr>
                        <a:t>Programación Robot</a:t>
                      </a:r>
                      <a:br>
                        <a:rPr lang="es-MX" sz="1800" u="none" strike="noStrike" cap="none">
                          <a:solidFill>
                            <a:schemeClr val="lt1"/>
                          </a:solidFill>
                          <a:latin typeface="Century Gothic"/>
                          <a:ea typeface="Century Gothic"/>
                          <a:cs typeface="Century Gothic"/>
                          <a:sym typeface="Century Gothic"/>
                        </a:rPr>
                      </a:br>
                      <a:r>
                        <a:rPr lang="es-MX" sz="1800" u="none" strike="noStrike" cap="none">
                          <a:solidFill>
                            <a:schemeClr val="lt1"/>
                          </a:solidFill>
                          <a:latin typeface="Century Gothic"/>
                          <a:ea typeface="Century Gothic"/>
                          <a:cs typeface="Century Gothic"/>
                          <a:sym typeface="Century Gothic"/>
                        </a:rPr>
                        <a:t>“Crusader Fox”</a:t>
                      </a:r>
                      <a:endParaRPr sz="1800" u="none" strike="noStrike" cap="none"/>
                    </a:p>
                  </a:txBody>
                  <a:tcPr marL="91450" marR="91450" marT="45725" marB="457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1"/>
          <p:cNvSpPr txBox="1">
            <a:spLocks noGrp="1"/>
          </p:cNvSpPr>
          <p:nvPr>
            <p:ph type="title"/>
          </p:nvPr>
        </p:nvSpPr>
        <p:spPr>
          <a:xfrm>
            <a:off x="827515" y="0"/>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MX" b="1">
                <a:solidFill>
                  <a:srgbClr val="0F486F"/>
                </a:solidFill>
              </a:rPr>
              <a:t>-REVISION DE ERRORES EN EL ROBOT</a:t>
            </a:r>
            <a:endParaRPr b="1">
              <a:solidFill>
                <a:srgbClr val="0F486F"/>
              </a:solidFill>
            </a:endParaRPr>
          </a:p>
        </p:txBody>
      </p:sp>
      <p:graphicFrame>
        <p:nvGraphicFramePr>
          <p:cNvPr id="213" name="Google Shape;213;p11"/>
          <p:cNvGraphicFramePr/>
          <p:nvPr/>
        </p:nvGraphicFramePr>
        <p:xfrm>
          <a:off x="827515" y="1115451"/>
          <a:ext cx="10541100" cy="5184875"/>
        </p:xfrm>
        <a:graphic>
          <a:graphicData uri="http://schemas.openxmlformats.org/drawingml/2006/table">
            <a:tbl>
              <a:tblPr firstRow="1" bandRow="1">
                <a:noFill/>
                <a:tableStyleId>{7BAC06FD-5F1E-4A23-8C53-9C6733CC95F9}</a:tableStyleId>
              </a:tblPr>
              <a:tblGrid>
                <a:gridCol w="2635275"/>
                <a:gridCol w="2635275"/>
                <a:gridCol w="2635275"/>
                <a:gridCol w="2635275"/>
              </a:tblGrid>
              <a:tr h="997025">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t>NOMBRE</a:t>
                      </a:r>
                      <a:endParaRPr sz="1800" u="none" strike="noStrike" cap="none"/>
                    </a:p>
                  </a:txBody>
                  <a:tcPr marL="91450" marR="91450" marT="45725" marB="45725"/>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t>DESCRIPCION</a:t>
                      </a:r>
                      <a:endParaRPr sz="1800" u="none" strike="noStrike" cap="none"/>
                    </a:p>
                  </a:txBody>
                  <a:tcPr marL="91450" marR="91450" marT="45725" marB="45725"/>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t>RESPONSABLE</a:t>
                      </a:r>
                      <a:endParaRPr sz="1800" u="none" strike="noStrike" cap="none"/>
                    </a:p>
                  </a:txBody>
                  <a:tcPr marL="91450" marR="91450" marT="45725" marB="45725"/>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t>PRODUCTO</a:t>
                      </a:r>
                      <a:endParaRPr sz="1800" u="none" strike="noStrike" cap="none"/>
                    </a:p>
                  </a:txBody>
                  <a:tcPr marL="91450" marR="91450" marT="45725" marB="45725"/>
                </a:tc>
              </a:tr>
              <a:tr h="1196775">
                <a:tc>
                  <a:txBody>
                    <a:bodyPr/>
                    <a:lstStyle/>
                    <a:p>
                      <a:pPr marL="0" marR="0" lvl="0" indent="0" algn="ctr" rtl="0">
                        <a:lnSpc>
                          <a:spcPct val="115000"/>
                        </a:lnSpc>
                        <a:spcBef>
                          <a:spcPts val="0"/>
                        </a:spcBef>
                        <a:spcAft>
                          <a:spcPts val="0"/>
                        </a:spcAft>
                        <a:buClr>
                          <a:schemeClr val="lt1"/>
                        </a:buClr>
                        <a:buSzPts val="1800"/>
                        <a:buFont typeface="Century Gothic"/>
                        <a:buNone/>
                      </a:pPr>
                      <a:r>
                        <a:rPr lang="es-MX" sz="1800" u="none" strike="noStrike" cap="none"/>
                        <a:t>Revisión  detallada de cada movimiento </a:t>
                      </a:r>
                      <a:endParaRPr sz="180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ctr" rtl="0">
                        <a:lnSpc>
                          <a:spcPct val="115000"/>
                        </a:lnSpc>
                        <a:spcBef>
                          <a:spcPts val="0"/>
                        </a:spcBef>
                        <a:spcAft>
                          <a:spcPts val="0"/>
                        </a:spcAft>
                        <a:buClr>
                          <a:schemeClr val="lt1"/>
                        </a:buClr>
                        <a:buSzPts val="1600"/>
                        <a:buFont typeface="Century Gothic"/>
                        <a:buNone/>
                      </a:pPr>
                      <a:r>
                        <a:rPr lang="es-MX" sz="1600" u="none" strike="noStrike" cap="none"/>
                        <a:t>Revisión al margen de cada movimiento del robot.(Estabilidad y recorrido).</a:t>
                      </a:r>
                      <a:endParaRPr sz="1600" b="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Clr>
                          <a:schemeClr val="lt1"/>
                        </a:buClr>
                        <a:buSzPts val="1600"/>
                        <a:buFont typeface="Century Gothic"/>
                        <a:buNone/>
                      </a:pPr>
                      <a:r>
                        <a:rPr lang="es-MX" sz="1600" u="none" strike="noStrike" cap="none"/>
                        <a:t>-Félix Calle</a:t>
                      </a:r>
                      <a:endParaRPr sz="1600" u="none" strike="noStrike" cap="none"/>
                    </a:p>
                  </a:txBody>
                  <a:tcPr marL="68575" marR="68575" marT="0" marB="0"/>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solidFill>
                            <a:schemeClr val="lt1"/>
                          </a:solidFill>
                          <a:latin typeface="Century Gothic"/>
                          <a:ea typeface="Century Gothic"/>
                          <a:cs typeface="Century Gothic"/>
                          <a:sym typeface="Century Gothic"/>
                        </a:rPr>
                        <a:t>Robot</a:t>
                      </a:r>
                      <a:br>
                        <a:rPr lang="es-MX" sz="1800" u="none" strike="noStrike" cap="none">
                          <a:solidFill>
                            <a:schemeClr val="lt1"/>
                          </a:solidFill>
                          <a:latin typeface="Century Gothic"/>
                          <a:ea typeface="Century Gothic"/>
                          <a:cs typeface="Century Gothic"/>
                          <a:sym typeface="Century Gothic"/>
                        </a:rPr>
                      </a:br>
                      <a:r>
                        <a:rPr lang="es-MX" sz="1800" u="none" strike="noStrike" cap="none">
                          <a:solidFill>
                            <a:schemeClr val="lt1"/>
                          </a:solidFill>
                          <a:latin typeface="Century Gothic"/>
                          <a:ea typeface="Century Gothic"/>
                          <a:cs typeface="Century Gothic"/>
                          <a:sym typeface="Century Gothic"/>
                        </a:rPr>
                        <a:t>“Crusader Fox”</a:t>
                      </a:r>
                      <a:endParaRPr sz="1800" u="none" strike="noStrike" cap="none"/>
                    </a:p>
                  </a:txBody>
                  <a:tcPr marL="91450" marR="91450" marT="45725" marB="45725"/>
                </a:tc>
              </a:tr>
              <a:tr h="997025">
                <a:tc>
                  <a:txBody>
                    <a:bodyPr/>
                    <a:lstStyle/>
                    <a:p>
                      <a:pPr marL="0" marR="0" lvl="0" indent="0" algn="ctr" rtl="0">
                        <a:lnSpc>
                          <a:spcPct val="115000"/>
                        </a:lnSpc>
                        <a:spcBef>
                          <a:spcPts val="0"/>
                        </a:spcBef>
                        <a:spcAft>
                          <a:spcPts val="0"/>
                        </a:spcAft>
                        <a:buClr>
                          <a:schemeClr val="lt1"/>
                        </a:buClr>
                        <a:buSzPts val="1800"/>
                        <a:buFont typeface="Century Gothic"/>
                        <a:buNone/>
                      </a:pPr>
                      <a:r>
                        <a:rPr lang="es-MX" sz="1800" u="none" strike="noStrike" cap="none"/>
                        <a:t>Revisión de Errores</a:t>
                      </a:r>
                      <a:endParaRPr sz="180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ctr" rtl="0">
                        <a:lnSpc>
                          <a:spcPct val="115000"/>
                        </a:lnSpc>
                        <a:spcBef>
                          <a:spcPts val="0"/>
                        </a:spcBef>
                        <a:spcAft>
                          <a:spcPts val="0"/>
                        </a:spcAft>
                        <a:buClr>
                          <a:schemeClr val="lt1"/>
                        </a:buClr>
                        <a:buSzPts val="1600"/>
                        <a:buFont typeface="Century Gothic"/>
                        <a:buNone/>
                      </a:pPr>
                      <a:r>
                        <a:rPr lang="es-MX" sz="1600" u="none" strike="noStrike" cap="none"/>
                        <a:t>Realización de una lista de errores a encontrar.</a:t>
                      </a:r>
                      <a:endParaRPr sz="1600" b="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Clr>
                          <a:schemeClr val="lt1"/>
                        </a:buClr>
                        <a:buSzPts val="1600"/>
                        <a:buFont typeface="Century Gothic"/>
                        <a:buNone/>
                      </a:pPr>
                      <a:r>
                        <a:rPr lang="es-MX" sz="1600" u="none" strike="noStrike" cap="none"/>
                        <a:t>-Kenny Cifuentes</a:t>
                      </a:r>
                      <a:endParaRPr sz="1600" b="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solidFill>
                            <a:schemeClr val="lt1"/>
                          </a:solidFill>
                          <a:latin typeface="Century Gothic"/>
                          <a:ea typeface="Century Gothic"/>
                          <a:cs typeface="Century Gothic"/>
                          <a:sym typeface="Century Gothic"/>
                        </a:rPr>
                        <a:t>Robot</a:t>
                      </a:r>
                      <a:br>
                        <a:rPr lang="es-MX" sz="1800" u="none" strike="noStrike" cap="none">
                          <a:solidFill>
                            <a:schemeClr val="lt1"/>
                          </a:solidFill>
                          <a:latin typeface="Century Gothic"/>
                          <a:ea typeface="Century Gothic"/>
                          <a:cs typeface="Century Gothic"/>
                          <a:sym typeface="Century Gothic"/>
                        </a:rPr>
                      </a:br>
                      <a:r>
                        <a:rPr lang="es-MX" sz="1800" u="none" strike="noStrike" cap="none">
                          <a:solidFill>
                            <a:schemeClr val="lt1"/>
                          </a:solidFill>
                          <a:latin typeface="Century Gothic"/>
                          <a:ea typeface="Century Gothic"/>
                          <a:cs typeface="Century Gothic"/>
                          <a:sym typeface="Century Gothic"/>
                        </a:rPr>
                        <a:t>“Crusader Fox”</a:t>
                      </a:r>
                      <a:endParaRPr sz="1800" u="none" strike="noStrike" cap="none"/>
                    </a:p>
                  </a:txBody>
                  <a:tcPr marL="91450" marR="91450" marT="45725" marB="45725"/>
                </a:tc>
              </a:tr>
              <a:tr h="997025">
                <a:tc>
                  <a:txBody>
                    <a:bodyPr/>
                    <a:lstStyle/>
                    <a:p>
                      <a:pPr marL="0" marR="0" lvl="0" indent="0" algn="ctr" rtl="0">
                        <a:lnSpc>
                          <a:spcPct val="115000"/>
                        </a:lnSpc>
                        <a:spcBef>
                          <a:spcPts val="0"/>
                        </a:spcBef>
                        <a:spcAft>
                          <a:spcPts val="0"/>
                        </a:spcAft>
                        <a:buClr>
                          <a:schemeClr val="lt1"/>
                        </a:buClr>
                        <a:buSzPts val="1800"/>
                        <a:buFont typeface="Century Gothic"/>
                        <a:buNone/>
                      </a:pPr>
                      <a:r>
                        <a:rPr lang="es-MX" sz="1800" u="none" strike="noStrike" cap="none"/>
                        <a:t>Reparación de errores encontrados</a:t>
                      </a:r>
                      <a:endParaRPr sz="180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ctr" rtl="0">
                        <a:lnSpc>
                          <a:spcPct val="115000"/>
                        </a:lnSpc>
                        <a:spcBef>
                          <a:spcPts val="0"/>
                        </a:spcBef>
                        <a:spcAft>
                          <a:spcPts val="0"/>
                        </a:spcAft>
                        <a:buClr>
                          <a:schemeClr val="lt1"/>
                        </a:buClr>
                        <a:buSzPts val="1600"/>
                        <a:buFont typeface="Century Gothic"/>
                        <a:buNone/>
                      </a:pPr>
                      <a:r>
                        <a:rPr lang="es-MX" sz="1600" u="none" strike="noStrike" cap="none"/>
                        <a:t>Comenzar a solucionar los errores encontrados en el mismo.</a:t>
                      </a:r>
                      <a:endParaRPr sz="1600" b="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Clr>
                          <a:schemeClr val="lt1"/>
                        </a:buClr>
                        <a:buSzPts val="1600"/>
                        <a:buFont typeface="Century Gothic"/>
                        <a:buNone/>
                      </a:pPr>
                      <a:r>
                        <a:rPr lang="es-MX" sz="1600" u="none" strike="noStrike" cap="none"/>
                        <a:t>-Félix Calle</a:t>
                      </a:r>
                      <a:endParaRPr sz="1600" u="none" strike="noStrike" cap="none"/>
                    </a:p>
                  </a:txBody>
                  <a:tcPr marL="68575" marR="68575" marT="0" marB="0"/>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solidFill>
                            <a:schemeClr val="lt1"/>
                          </a:solidFill>
                          <a:latin typeface="Century Gothic"/>
                          <a:ea typeface="Century Gothic"/>
                          <a:cs typeface="Century Gothic"/>
                          <a:sym typeface="Century Gothic"/>
                        </a:rPr>
                        <a:t>Robot</a:t>
                      </a:r>
                      <a:br>
                        <a:rPr lang="es-MX" sz="1800" u="none" strike="noStrike" cap="none">
                          <a:solidFill>
                            <a:schemeClr val="lt1"/>
                          </a:solidFill>
                          <a:latin typeface="Century Gothic"/>
                          <a:ea typeface="Century Gothic"/>
                          <a:cs typeface="Century Gothic"/>
                          <a:sym typeface="Century Gothic"/>
                        </a:rPr>
                      </a:br>
                      <a:r>
                        <a:rPr lang="es-MX" sz="1800" u="none" strike="noStrike" cap="none">
                          <a:solidFill>
                            <a:schemeClr val="lt1"/>
                          </a:solidFill>
                          <a:latin typeface="Century Gothic"/>
                          <a:ea typeface="Century Gothic"/>
                          <a:cs typeface="Century Gothic"/>
                          <a:sym typeface="Century Gothic"/>
                        </a:rPr>
                        <a:t>“Crusader Fox”</a:t>
                      </a:r>
                      <a:endParaRPr sz="1800" u="none" strike="noStrike" cap="none"/>
                    </a:p>
                  </a:txBody>
                  <a:tcPr marL="91450" marR="91450" marT="45725" marB="45725"/>
                </a:tc>
              </a:tr>
              <a:tr h="997025">
                <a:tc>
                  <a:txBody>
                    <a:bodyPr/>
                    <a:lstStyle/>
                    <a:p>
                      <a:pPr marL="0" marR="0" lvl="0" indent="0" algn="ctr" rtl="0">
                        <a:spcBef>
                          <a:spcPts val="0"/>
                        </a:spcBef>
                        <a:spcAft>
                          <a:spcPts val="0"/>
                        </a:spcAft>
                        <a:buClr>
                          <a:schemeClr val="lt1"/>
                        </a:buClr>
                        <a:buSzPts val="1800"/>
                        <a:buFont typeface="Century Gothic"/>
                        <a:buNone/>
                      </a:pPr>
                      <a:r>
                        <a:rPr lang="es-MX" sz="1800" u="none" strike="noStrike" cap="none"/>
                        <a:t>Respaldo</a:t>
                      </a:r>
                      <a:endParaRPr sz="1800" u="none" strike="noStrike" cap="none"/>
                    </a:p>
                  </a:txBody>
                  <a:tcPr marL="91450" marR="91450" marT="45725" marB="45725"/>
                </a:tc>
                <a:tc>
                  <a:txBody>
                    <a:bodyPr/>
                    <a:lstStyle/>
                    <a:p>
                      <a:pPr marL="0" marR="0" lvl="0" indent="0" algn="ctr" rtl="0">
                        <a:lnSpc>
                          <a:spcPct val="115000"/>
                        </a:lnSpc>
                        <a:spcBef>
                          <a:spcPts val="0"/>
                        </a:spcBef>
                        <a:spcAft>
                          <a:spcPts val="0"/>
                        </a:spcAft>
                        <a:buClr>
                          <a:schemeClr val="lt1"/>
                        </a:buClr>
                        <a:buSzPts val="1600"/>
                        <a:buFont typeface="Century Gothic"/>
                        <a:buNone/>
                      </a:pPr>
                      <a:r>
                        <a:rPr lang="es-MX" sz="1600" u="none" strike="noStrike" cap="none"/>
                        <a:t>Respaldo en la nube.</a:t>
                      </a:r>
                      <a:endParaRPr sz="1600" b="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Clr>
                          <a:schemeClr val="lt1"/>
                        </a:buClr>
                        <a:buSzPts val="1600"/>
                        <a:buFont typeface="Century Gothic"/>
                        <a:buNone/>
                      </a:pPr>
                      <a:r>
                        <a:rPr lang="es-MX" sz="1600" u="none" strike="noStrike" cap="none"/>
                        <a:t>-Jose Diaz</a:t>
                      </a:r>
                      <a:endParaRPr sz="1600" u="none" strike="noStrike" cap="none"/>
                    </a:p>
                    <a:p>
                      <a:pPr marL="0" marR="0" lvl="0" indent="0" algn="l" rtl="0">
                        <a:lnSpc>
                          <a:spcPct val="115000"/>
                        </a:lnSpc>
                        <a:spcBef>
                          <a:spcPts val="0"/>
                        </a:spcBef>
                        <a:spcAft>
                          <a:spcPts val="0"/>
                        </a:spcAft>
                        <a:buClr>
                          <a:schemeClr val="lt1"/>
                        </a:buClr>
                        <a:buSzPts val="1600"/>
                        <a:buFont typeface="Century Gothic"/>
                        <a:buNone/>
                      </a:pPr>
                      <a:r>
                        <a:rPr lang="es-MX" sz="1600" u="none" strike="noStrike" cap="none"/>
                        <a:t> </a:t>
                      </a:r>
                      <a:endParaRPr sz="1600" b="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solidFill>
                            <a:schemeClr val="lt1"/>
                          </a:solidFill>
                          <a:latin typeface="Century Gothic"/>
                          <a:ea typeface="Century Gothic"/>
                          <a:cs typeface="Century Gothic"/>
                          <a:sym typeface="Century Gothic"/>
                        </a:rPr>
                        <a:t>Respaldo Robot</a:t>
                      </a:r>
                      <a:br>
                        <a:rPr lang="es-MX" sz="1800" u="none" strike="noStrike" cap="none">
                          <a:solidFill>
                            <a:schemeClr val="lt1"/>
                          </a:solidFill>
                          <a:latin typeface="Century Gothic"/>
                          <a:ea typeface="Century Gothic"/>
                          <a:cs typeface="Century Gothic"/>
                          <a:sym typeface="Century Gothic"/>
                        </a:rPr>
                      </a:br>
                      <a:r>
                        <a:rPr lang="es-MX" sz="1800" u="none" strike="noStrike" cap="none">
                          <a:solidFill>
                            <a:schemeClr val="lt1"/>
                          </a:solidFill>
                          <a:latin typeface="Century Gothic"/>
                          <a:ea typeface="Century Gothic"/>
                          <a:cs typeface="Century Gothic"/>
                          <a:sym typeface="Century Gothic"/>
                        </a:rPr>
                        <a:t>“Crusader Fox”</a:t>
                      </a:r>
                      <a:endParaRPr sz="1800" u="none" strike="noStrike" cap="none"/>
                    </a:p>
                  </a:txBody>
                  <a:tcPr marL="91450" marR="91450" marT="45725" marB="457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2"/>
          <p:cNvSpPr txBox="1">
            <a:spLocks noGrp="1"/>
          </p:cNvSpPr>
          <p:nvPr>
            <p:ph type="title"/>
          </p:nvPr>
        </p:nvSpPr>
        <p:spPr>
          <a:xfrm>
            <a:off x="800219" y="0"/>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MX" b="1">
                <a:solidFill>
                  <a:srgbClr val="0F486F"/>
                </a:solidFill>
              </a:rPr>
              <a:t>-PRUEBAS Y EJECUCION DEL ROBOT </a:t>
            </a:r>
            <a:endParaRPr b="1">
              <a:solidFill>
                <a:srgbClr val="0F486F"/>
              </a:solidFill>
            </a:endParaRPr>
          </a:p>
        </p:txBody>
      </p:sp>
      <p:graphicFrame>
        <p:nvGraphicFramePr>
          <p:cNvPr id="219" name="Google Shape;219;p12"/>
          <p:cNvGraphicFramePr/>
          <p:nvPr/>
        </p:nvGraphicFramePr>
        <p:xfrm>
          <a:off x="800219" y="992620"/>
          <a:ext cx="10311900" cy="5685769"/>
        </p:xfrm>
        <a:graphic>
          <a:graphicData uri="http://schemas.openxmlformats.org/drawingml/2006/table">
            <a:tbl>
              <a:tblPr firstRow="1" bandRow="1">
                <a:noFill/>
                <a:tableStyleId>{7BAC06FD-5F1E-4A23-8C53-9C6733CC95F9}</a:tableStyleId>
              </a:tblPr>
              <a:tblGrid>
                <a:gridCol w="2577975"/>
                <a:gridCol w="2577975"/>
                <a:gridCol w="2577975"/>
                <a:gridCol w="2577975"/>
              </a:tblGrid>
              <a:tr h="491425">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t>NOMBRE</a:t>
                      </a:r>
                      <a:endParaRPr sz="1800" u="none" strike="noStrike" cap="none"/>
                    </a:p>
                  </a:txBody>
                  <a:tcPr marL="91450" marR="91450" marT="45725" marB="45725"/>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t>DESCRIPCION</a:t>
                      </a:r>
                      <a:endParaRPr sz="1800" u="none" strike="noStrike" cap="none"/>
                    </a:p>
                  </a:txBody>
                  <a:tcPr marL="91450" marR="91450" marT="45725" marB="45725"/>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t>RESPONSABLE</a:t>
                      </a:r>
                      <a:endParaRPr sz="1800" u="none" strike="noStrike" cap="none"/>
                    </a:p>
                  </a:txBody>
                  <a:tcPr marL="91450" marR="91450" marT="45725" marB="45725"/>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t>PRODUCTO</a:t>
                      </a:r>
                      <a:endParaRPr sz="1800" u="none" strike="noStrike" cap="none"/>
                    </a:p>
                  </a:txBody>
                  <a:tcPr marL="91450" marR="91450" marT="45725" marB="45725"/>
                </a:tc>
              </a:tr>
              <a:tr h="925400">
                <a:tc>
                  <a:txBody>
                    <a:bodyPr/>
                    <a:lstStyle/>
                    <a:p>
                      <a:pPr marL="0" marR="0" lvl="0" indent="0" algn="ctr" rtl="0">
                        <a:lnSpc>
                          <a:spcPct val="115000"/>
                        </a:lnSpc>
                        <a:spcBef>
                          <a:spcPts val="0"/>
                        </a:spcBef>
                        <a:spcAft>
                          <a:spcPts val="0"/>
                        </a:spcAft>
                        <a:buClr>
                          <a:schemeClr val="lt1"/>
                        </a:buClr>
                        <a:buSzPts val="1600"/>
                        <a:buFont typeface="Century Gothic"/>
                        <a:buNone/>
                      </a:pPr>
                      <a:r>
                        <a:rPr lang="es-MX" sz="1600" u="none" strike="noStrike" cap="none"/>
                        <a:t>Pruebas de velocidad y estabilidad en el movimiento </a:t>
                      </a:r>
                      <a:endParaRPr sz="160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ctr" rtl="0">
                        <a:lnSpc>
                          <a:spcPct val="115000"/>
                        </a:lnSpc>
                        <a:spcBef>
                          <a:spcPts val="0"/>
                        </a:spcBef>
                        <a:spcAft>
                          <a:spcPts val="0"/>
                        </a:spcAft>
                        <a:buClr>
                          <a:schemeClr val="lt1"/>
                        </a:buClr>
                        <a:buSzPts val="1600"/>
                        <a:buFont typeface="Century Gothic"/>
                        <a:buNone/>
                      </a:pPr>
                      <a:r>
                        <a:rPr lang="es-MX" sz="1600" u="none" strike="noStrike" cap="none"/>
                        <a:t>Pruebas contra cronometro de la velocidad del robot.</a:t>
                      </a:r>
                      <a:endParaRPr sz="1600" b="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Clr>
                          <a:schemeClr val="lt1"/>
                        </a:buClr>
                        <a:buSzPts val="1400"/>
                        <a:buFont typeface="Century Gothic"/>
                        <a:buNone/>
                      </a:pPr>
                      <a:r>
                        <a:rPr lang="es-MX" sz="1400" u="none" strike="noStrike" cap="none"/>
                        <a:t>-Jose Diaz</a:t>
                      </a:r>
                      <a:endParaRPr sz="1400" u="none" strike="noStrike" cap="none"/>
                    </a:p>
                  </a:txBody>
                  <a:tcPr marL="68575" marR="68575" marT="0" marB="0"/>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solidFill>
                            <a:schemeClr val="lt1"/>
                          </a:solidFill>
                          <a:latin typeface="Century Gothic"/>
                          <a:ea typeface="Century Gothic"/>
                          <a:cs typeface="Century Gothic"/>
                          <a:sym typeface="Century Gothic"/>
                        </a:rPr>
                        <a:t>Robot</a:t>
                      </a:r>
                      <a:br>
                        <a:rPr lang="es-MX" sz="1800" u="none" strike="noStrike" cap="none">
                          <a:solidFill>
                            <a:schemeClr val="lt1"/>
                          </a:solidFill>
                          <a:latin typeface="Century Gothic"/>
                          <a:ea typeface="Century Gothic"/>
                          <a:cs typeface="Century Gothic"/>
                          <a:sym typeface="Century Gothic"/>
                        </a:rPr>
                      </a:br>
                      <a:r>
                        <a:rPr lang="es-MX" sz="1800" u="none" strike="noStrike" cap="none">
                          <a:solidFill>
                            <a:schemeClr val="lt1"/>
                          </a:solidFill>
                          <a:latin typeface="Century Gothic"/>
                          <a:ea typeface="Century Gothic"/>
                          <a:cs typeface="Century Gothic"/>
                          <a:sym typeface="Century Gothic"/>
                        </a:rPr>
                        <a:t>“Crusader Fox”</a:t>
                      </a:r>
                      <a:endParaRPr sz="1800" u="none" strike="noStrike" cap="none"/>
                    </a:p>
                  </a:txBody>
                  <a:tcPr marL="91450" marR="91450" marT="45725" marB="45725"/>
                </a:tc>
              </a:tr>
              <a:tr h="1057650">
                <a:tc>
                  <a:txBody>
                    <a:bodyPr/>
                    <a:lstStyle/>
                    <a:p>
                      <a:pPr marL="0" marR="0" lvl="0" indent="0" algn="ctr" rtl="0">
                        <a:lnSpc>
                          <a:spcPct val="115000"/>
                        </a:lnSpc>
                        <a:spcBef>
                          <a:spcPts val="0"/>
                        </a:spcBef>
                        <a:spcAft>
                          <a:spcPts val="0"/>
                        </a:spcAft>
                        <a:buClr>
                          <a:schemeClr val="lt1"/>
                        </a:buClr>
                        <a:buSzPts val="1600"/>
                        <a:buFont typeface="Century Gothic"/>
                        <a:buNone/>
                      </a:pPr>
                      <a:r>
                        <a:rPr lang="es-MX" sz="1600" u="none" strike="noStrike" cap="none"/>
                        <a:t>Pruebas de velocidad de estabilidad en rotaciones</a:t>
                      </a:r>
                      <a:endParaRPr sz="160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ctr" rtl="0">
                        <a:lnSpc>
                          <a:spcPct val="115000"/>
                        </a:lnSpc>
                        <a:spcBef>
                          <a:spcPts val="0"/>
                        </a:spcBef>
                        <a:spcAft>
                          <a:spcPts val="0"/>
                        </a:spcAft>
                        <a:buClr>
                          <a:schemeClr val="lt1"/>
                        </a:buClr>
                        <a:buSzPts val="1600"/>
                        <a:buFont typeface="Century Gothic"/>
                        <a:buNone/>
                      </a:pPr>
                      <a:r>
                        <a:rPr lang="es-MX" sz="1600" u="none" strike="noStrike" cap="none"/>
                        <a:t>Pruebas contra cronometró de la velocidad y la estabilidad del robot.</a:t>
                      </a:r>
                      <a:endParaRPr sz="1600" b="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Clr>
                          <a:schemeClr val="lt1"/>
                        </a:buClr>
                        <a:buSzPts val="1400"/>
                        <a:buFont typeface="Century Gothic"/>
                        <a:buNone/>
                      </a:pPr>
                      <a:r>
                        <a:rPr lang="es-MX" sz="1400" u="none" strike="noStrike" cap="none"/>
                        <a:t>-Jose Diaz</a:t>
                      </a:r>
                      <a:endParaRPr/>
                    </a:p>
                    <a:p>
                      <a:pPr marL="0" marR="0" lvl="0" indent="0" algn="l" rtl="0">
                        <a:lnSpc>
                          <a:spcPct val="115000"/>
                        </a:lnSpc>
                        <a:spcBef>
                          <a:spcPts val="0"/>
                        </a:spcBef>
                        <a:spcAft>
                          <a:spcPts val="0"/>
                        </a:spcAft>
                        <a:buClr>
                          <a:schemeClr val="lt1"/>
                        </a:buClr>
                        <a:buSzPts val="1400"/>
                        <a:buFont typeface="Century Gothic"/>
                        <a:buNone/>
                      </a:pPr>
                      <a:endParaRPr sz="1400" u="none" strike="noStrike" cap="none"/>
                    </a:p>
                  </a:txBody>
                  <a:tcPr marL="68575" marR="68575" marT="0" marB="0"/>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solidFill>
                            <a:schemeClr val="lt1"/>
                          </a:solidFill>
                          <a:latin typeface="Century Gothic"/>
                          <a:ea typeface="Century Gothic"/>
                          <a:cs typeface="Century Gothic"/>
                          <a:sym typeface="Century Gothic"/>
                        </a:rPr>
                        <a:t>Robot</a:t>
                      </a:r>
                      <a:br>
                        <a:rPr lang="es-MX" sz="1800" u="none" strike="noStrike" cap="none">
                          <a:solidFill>
                            <a:schemeClr val="lt1"/>
                          </a:solidFill>
                          <a:latin typeface="Century Gothic"/>
                          <a:ea typeface="Century Gothic"/>
                          <a:cs typeface="Century Gothic"/>
                          <a:sym typeface="Century Gothic"/>
                        </a:rPr>
                      </a:br>
                      <a:r>
                        <a:rPr lang="es-MX" sz="1800" u="none" strike="noStrike" cap="none">
                          <a:solidFill>
                            <a:schemeClr val="lt1"/>
                          </a:solidFill>
                          <a:latin typeface="Century Gothic"/>
                          <a:ea typeface="Century Gothic"/>
                          <a:cs typeface="Century Gothic"/>
                          <a:sym typeface="Century Gothic"/>
                        </a:rPr>
                        <a:t>“Crusader Fox”</a:t>
                      </a:r>
                      <a:endParaRPr sz="1800" u="none" strike="noStrike" cap="none"/>
                    </a:p>
                  </a:txBody>
                  <a:tcPr marL="91450" marR="91450" marT="45725" marB="45725"/>
                </a:tc>
              </a:tr>
              <a:tr h="925400">
                <a:tc>
                  <a:txBody>
                    <a:bodyPr/>
                    <a:lstStyle/>
                    <a:p>
                      <a:pPr marL="0" marR="0" lvl="0" indent="0" algn="ctr" rtl="0">
                        <a:lnSpc>
                          <a:spcPct val="115000"/>
                        </a:lnSpc>
                        <a:spcBef>
                          <a:spcPts val="0"/>
                        </a:spcBef>
                        <a:spcAft>
                          <a:spcPts val="0"/>
                        </a:spcAft>
                        <a:buClr>
                          <a:schemeClr val="lt1"/>
                        </a:buClr>
                        <a:buSzPts val="1600"/>
                        <a:buFont typeface="Century Gothic"/>
                        <a:buNone/>
                      </a:pPr>
                      <a:r>
                        <a:rPr lang="es-MX" sz="1600" u="none" strike="noStrike" cap="none"/>
                        <a:t>Pruebas de velocidad  en el agarre</a:t>
                      </a:r>
                      <a:endParaRPr sz="160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ctr" rtl="0">
                        <a:lnSpc>
                          <a:spcPct val="115000"/>
                        </a:lnSpc>
                        <a:spcBef>
                          <a:spcPts val="0"/>
                        </a:spcBef>
                        <a:spcAft>
                          <a:spcPts val="0"/>
                        </a:spcAft>
                        <a:buClr>
                          <a:schemeClr val="lt1"/>
                        </a:buClr>
                        <a:buSzPts val="1600"/>
                        <a:buFont typeface="Century Gothic"/>
                        <a:buNone/>
                      </a:pPr>
                      <a:r>
                        <a:rPr lang="es-MX" sz="1600" u="none" strike="noStrike" cap="none"/>
                        <a:t>Pruebas contra cronometro del agarre del robot.</a:t>
                      </a:r>
                      <a:endParaRPr sz="1600" b="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Clr>
                          <a:schemeClr val="lt1"/>
                        </a:buClr>
                        <a:buSzPts val="1400"/>
                        <a:buFont typeface="Century Gothic"/>
                        <a:buNone/>
                      </a:pPr>
                      <a:r>
                        <a:rPr lang="es-MX" sz="1400" u="none" strike="noStrike" cap="none"/>
                        <a:t>-Jose Diaz</a:t>
                      </a:r>
                      <a:endParaRPr sz="1400" u="none" strike="noStrike" cap="none"/>
                    </a:p>
                    <a:p>
                      <a:pPr marL="0" marR="0" lvl="0" indent="0" algn="l" rtl="0">
                        <a:lnSpc>
                          <a:spcPct val="115000"/>
                        </a:lnSpc>
                        <a:spcBef>
                          <a:spcPts val="0"/>
                        </a:spcBef>
                        <a:spcAft>
                          <a:spcPts val="0"/>
                        </a:spcAft>
                        <a:buClr>
                          <a:schemeClr val="lt1"/>
                        </a:buClr>
                        <a:buSzPts val="1400"/>
                        <a:buFont typeface="Century Gothic"/>
                        <a:buNone/>
                      </a:pPr>
                      <a:endParaRPr sz="1400" b="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solidFill>
                            <a:schemeClr val="lt1"/>
                          </a:solidFill>
                          <a:latin typeface="Century Gothic"/>
                          <a:ea typeface="Century Gothic"/>
                          <a:cs typeface="Century Gothic"/>
                          <a:sym typeface="Century Gothic"/>
                        </a:rPr>
                        <a:t>Robot</a:t>
                      </a:r>
                      <a:br>
                        <a:rPr lang="es-MX" sz="1800" u="none" strike="noStrike" cap="none">
                          <a:solidFill>
                            <a:schemeClr val="lt1"/>
                          </a:solidFill>
                          <a:latin typeface="Century Gothic"/>
                          <a:ea typeface="Century Gothic"/>
                          <a:cs typeface="Century Gothic"/>
                          <a:sym typeface="Century Gothic"/>
                        </a:rPr>
                      </a:br>
                      <a:r>
                        <a:rPr lang="es-MX" sz="1800" u="none" strike="noStrike" cap="none">
                          <a:solidFill>
                            <a:schemeClr val="lt1"/>
                          </a:solidFill>
                          <a:latin typeface="Century Gothic"/>
                          <a:ea typeface="Century Gothic"/>
                          <a:cs typeface="Century Gothic"/>
                          <a:sym typeface="Century Gothic"/>
                        </a:rPr>
                        <a:t>“Crusader Fox”</a:t>
                      </a:r>
                      <a:endParaRPr sz="1800" u="none" strike="noStrike" cap="none"/>
                    </a:p>
                  </a:txBody>
                  <a:tcPr marL="91450" marR="91450" marT="45725" marB="45725"/>
                </a:tc>
              </a:tr>
              <a:tr h="1327850">
                <a:tc>
                  <a:txBody>
                    <a:bodyPr/>
                    <a:lstStyle/>
                    <a:p>
                      <a:pPr marL="0" marR="0" lvl="0" indent="0" algn="ctr" rtl="0">
                        <a:lnSpc>
                          <a:spcPct val="115000"/>
                        </a:lnSpc>
                        <a:spcBef>
                          <a:spcPts val="0"/>
                        </a:spcBef>
                        <a:spcAft>
                          <a:spcPts val="0"/>
                        </a:spcAft>
                        <a:buClr>
                          <a:schemeClr val="lt1"/>
                        </a:buClr>
                        <a:buSzPts val="1600"/>
                        <a:buFont typeface="Century Gothic"/>
                        <a:buNone/>
                      </a:pPr>
                      <a:r>
                        <a:rPr lang="es-MX" sz="1600" u="none" strike="noStrike" cap="none"/>
                        <a:t>Pruebas en simulación de competencia de “Flip Tac Toe”</a:t>
                      </a:r>
                      <a:endParaRPr sz="160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ctr" rtl="0">
                        <a:lnSpc>
                          <a:spcPct val="115000"/>
                        </a:lnSpc>
                        <a:spcBef>
                          <a:spcPts val="0"/>
                        </a:spcBef>
                        <a:spcAft>
                          <a:spcPts val="0"/>
                        </a:spcAft>
                        <a:buClr>
                          <a:schemeClr val="lt1"/>
                        </a:buClr>
                        <a:buSzPts val="1600"/>
                        <a:buFont typeface="Century Gothic"/>
                        <a:buNone/>
                      </a:pPr>
                      <a:r>
                        <a:rPr lang="es-MX" sz="1600" u="none" strike="noStrike" cap="none"/>
                        <a:t>Pruebas contra cronometro en un circuito armado, para la simulación del robot en la competencia.</a:t>
                      </a:r>
                      <a:endParaRPr sz="1600" b="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Clr>
                          <a:schemeClr val="lt1"/>
                        </a:buClr>
                        <a:buSzPts val="1400"/>
                        <a:buFont typeface="Century Gothic"/>
                        <a:buNone/>
                      </a:pPr>
                      <a:r>
                        <a:rPr lang="es-MX" sz="1400" u="none" strike="noStrike" cap="none"/>
                        <a:t>-Jose Diaz</a:t>
                      </a:r>
                      <a:endParaRPr sz="1400" u="none" strike="noStrike" cap="none"/>
                    </a:p>
                  </a:txBody>
                  <a:tcPr marL="68575" marR="68575" marT="0" marB="0"/>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solidFill>
                            <a:schemeClr val="lt1"/>
                          </a:solidFill>
                          <a:latin typeface="Century Gothic"/>
                          <a:ea typeface="Century Gothic"/>
                          <a:cs typeface="Century Gothic"/>
                          <a:sym typeface="Century Gothic"/>
                        </a:rPr>
                        <a:t>Robot</a:t>
                      </a:r>
                      <a:br>
                        <a:rPr lang="es-MX" sz="1800" u="none" strike="noStrike" cap="none">
                          <a:solidFill>
                            <a:schemeClr val="lt1"/>
                          </a:solidFill>
                          <a:latin typeface="Century Gothic"/>
                          <a:ea typeface="Century Gothic"/>
                          <a:cs typeface="Century Gothic"/>
                          <a:sym typeface="Century Gothic"/>
                        </a:rPr>
                      </a:br>
                      <a:r>
                        <a:rPr lang="es-MX" sz="1800" u="none" strike="noStrike" cap="none">
                          <a:solidFill>
                            <a:schemeClr val="lt1"/>
                          </a:solidFill>
                          <a:latin typeface="Century Gothic"/>
                          <a:ea typeface="Century Gothic"/>
                          <a:cs typeface="Century Gothic"/>
                          <a:sym typeface="Century Gothic"/>
                        </a:rPr>
                        <a:t>“Crusader Fox”</a:t>
                      </a:r>
                      <a:endParaRPr sz="1800" u="none" strike="noStrike" cap="none"/>
                    </a:p>
                  </a:txBody>
                  <a:tcPr marL="91450" marR="91450" marT="45725" marB="45725"/>
                </a:tc>
              </a:tr>
              <a:tr h="819800">
                <a:tc>
                  <a:txBody>
                    <a:bodyPr/>
                    <a:lstStyle/>
                    <a:p>
                      <a:pPr marL="0" marR="0" lvl="0" indent="0" algn="ctr" rtl="0">
                        <a:lnSpc>
                          <a:spcPct val="115000"/>
                        </a:lnSpc>
                        <a:spcBef>
                          <a:spcPts val="0"/>
                        </a:spcBef>
                        <a:spcAft>
                          <a:spcPts val="0"/>
                        </a:spcAft>
                        <a:buClr>
                          <a:schemeClr val="lt1"/>
                        </a:buClr>
                        <a:buSzPts val="1600"/>
                        <a:buFont typeface="Century Gothic"/>
                        <a:buNone/>
                      </a:pPr>
                      <a:r>
                        <a:rPr lang="es-MX" sz="1600" u="none" strike="noStrike" cap="none"/>
                        <a:t>Respaldo y Finalización del proyecto</a:t>
                      </a:r>
                      <a:endParaRPr sz="160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ctr" rtl="0">
                        <a:lnSpc>
                          <a:spcPct val="115000"/>
                        </a:lnSpc>
                        <a:spcBef>
                          <a:spcPts val="0"/>
                        </a:spcBef>
                        <a:spcAft>
                          <a:spcPts val="0"/>
                        </a:spcAft>
                        <a:buClr>
                          <a:schemeClr val="lt1"/>
                        </a:buClr>
                        <a:buSzPts val="1600"/>
                        <a:buFont typeface="Century Gothic"/>
                        <a:buNone/>
                      </a:pPr>
                      <a:r>
                        <a:rPr lang="es-MX" sz="1600" u="none" strike="noStrike" cap="none"/>
                        <a:t> </a:t>
                      </a:r>
                      <a:endParaRPr sz="1600" b="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lnSpc>
                          <a:spcPct val="115000"/>
                        </a:lnSpc>
                        <a:spcBef>
                          <a:spcPts val="0"/>
                        </a:spcBef>
                        <a:spcAft>
                          <a:spcPts val="0"/>
                        </a:spcAft>
                        <a:buClr>
                          <a:schemeClr val="lt1"/>
                        </a:buClr>
                        <a:buSzPts val="1400"/>
                        <a:buFont typeface="Century Gothic"/>
                        <a:buNone/>
                      </a:pPr>
                      <a:r>
                        <a:rPr lang="es-MX" sz="1400" u="none" strike="noStrike" cap="none"/>
                        <a:t>-Jose Diaz</a:t>
                      </a:r>
                      <a:endParaRPr sz="1400" u="none" strike="noStrike" cap="none"/>
                    </a:p>
                    <a:p>
                      <a:pPr marL="0" marR="0" lvl="0" indent="0" algn="l" rtl="0">
                        <a:lnSpc>
                          <a:spcPct val="115000"/>
                        </a:lnSpc>
                        <a:spcBef>
                          <a:spcPts val="0"/>
                        </a:spcBef>
                        <a:spcAft>
                          <a:spcPts val="0"/>
                        </a:spcAft>
                        <a:buClr>
                          <a:schemeClr val="lt1"/>
                        </a:buClr>
                        <a:buSzPts val="1400"/>
                        <a:buFont typeface="Century Gothic"/>
                        <a:buNone/>
                      </a:pPr>
                      <a:r>
                        <a:rPr lang="es-MX" sz="1400" u="none" strike="noStrike" cap="none"/>
                        <a:t> </a:t>
                      </a:r>
                      <a:endParaRPr sz="1400" b="0" u="none" strike="noStrike" cap="none">
                        <a:solidFill>
                          <a:schemeClr val="dk1"/>
                        </a:solidFill>
                        <a:latin typeface="Twentieth Century"/>
                        <a:ea typeface="Twentieth Century"/>
                        <a:cs typeface="Twentieth Century"/>
                        <a:sym typeface="Twentieth Century"/>
                      </a:endParaRPr>
                    </a:p>
                  </a:txBody>
                  <a:tcPr marL="68575" marR="68575" marT="0" marB="0"/>
                </a:tc>
                <a:tc>
                  <a:txBody>
                    <a:bodyPr/>
                    <a:lstStyle/>
                    <a:p>
                      <a:pPr marL="0" marR="0" lvl="0" indent="0" algn="l" rtl="0">
                        <a:spcBef>
                          <a:spcPts val="0"/>
                        </a:spcBef>
                        <a:spcAft>
                          <a:spcPts val="0"/>
                        </a:spcAft>
                        <a:buClr>
                          <a:schemeClr val="lt1"/>
                        </a:buClr>
                        <a:buSzPts val="1800"/>
                        <a:buFont typeface="Century Gothic"/>
                        <a:buNone/>
                      </a:pPr>
                      <a:r>
                        <a:rPr lang="es-MX" sz="1800" u="none" strike="noStrike" cap="none">
                          <a:solidFill>
                            <a:schemeClr val="lt1"/>
                          </a:solidFill>
                          <a:latin typeface="Century Gothic"/>
                          <a:ea typeface="Century Gothic"/>
                          <a:cs typeface="Century Gothic"/>
                          <a:sym typeface="Century Gothic"/>
                        </a:rPr>
                        <a:t>Finalizacion de Robot</a:t>
                      </a:r>
                      <a:br>
                        <a:rPr lang="es-MX" sz="1800" u="none" strike="noStrike" cap="none">
                          <a:solidFill>
                            <a:schemeClr val="lt1"/>
                          </a:solidFill>
                          <a:latin typeface="Century Gothic"/>
                          <a:ea typeface="Century Gothic"/>
                          <a:cs typeface="Century Gothic"/>
                          <a:sym typeface="Century Gothic"/>
                        </a:rPr>
                      </a:br>
                      <a:r>
                        <a:rPr lang="es-MX" sz="1800" u="none" strike="noStrike" cap="none">
                          <a:solidFill>
                            <a:schemeClr val="lt1"/>
                          </a:solidFill>
                          <a:latin typeface="Century Gothic"/>
                          <a:ea typeface="Century Gothic"/>
                          <a:cs typeface="Century Gothic"/>
                          <a:sym typeface="Century Gothic"/>
                        </a:rPr>
                        <a:t>“Crusader Fox”</a:t>
                      </a:r>
                      <a:endParaRPr sz="1800" u="none" strike="noStrike" cap="none"/>
                    </a:p>
                  </a:txBody>
                  <a:tcPr marL="91450" marR="91450" marT="45725" marB="457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
          <p:cNvSpPr txBox="1">
            <a:spLocks noGrp="1"/>
          </p:cNvSpPr>
          <p:nvPr>
            <p:ph type="title"/>
          </p:nvPr>
        </p:nvSpPr>
        <p:spPr>
          <a:xfrm>
            <a:off x="827514" y="20879"/>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MX" b="1">
                <a:solidFill>
                  <a:srgbClr val="0F486F"/>
                </a:solidFill>
              </a:rPr>
              <a:t>PLANIFICACIÓN DE LA CARTA GANTT</a:t>
            </a:r>
            <a:br>
              <a:rPr lang="es-MX" b="1">
                <a:solidFill>
                  <a:srgbClr val="0F486F"/>
                </a:solidFill>
              </a:rPr>
            </a:br>
            <a:endParaRPr sz="2400" b="1">
              <a:solidFill>
                <a:srgbClr val="0F486F"/>
              </a:solidFill>
            </a:endParaRPr>
          </a:p>
        </p:txBody>
      </p:sp>
      <p:pic>
        <p:nvPicPr>
          <p:cNvPr id="4" name="Imagen 3"/>
          <p:cNvPicPr/>
          <p:nvPr/>
        </p:nvPicPr>
        <p:blipFill>
          <a:blip r:embed="rId3">
            <a:extLst>
              <a:ext uri="{28A0092B-C50C-407E-A947-70E740481C1C}">
                <a14:useLocalDpi xmlns:a14="http://schemas.microsoft.com/office/drawing/2010/main" val="0"/>
              </a:ext>
            </a:extLst>
          </a:blip>
          <a:stretch>
            <a:fillRect/>
          </a:stretch>
        </p:blipFill>
        <p:spPr>
          <a:xfrm>
            <a:off x="1009933" y="1064525"/>
            <a:ext cx="9362365" cy="550004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4"/>
          <p:cNvSpPr txBox="1">
            <a:spLocks noGrp="1"/>
          </p:cNvSpPr>
          <p:nvPr>
            <p:ph type="title"/>
          </p:nvPr>
        </p:nvSpPr>
        <p:spPr>
          <a:xfrm>
            <a:off x="708276" y="2415233"/>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Twentieth Century"/>
              <a:buNone/>
            </a:pPr>
            <a:r>
              <a:rPr lang="es-MX" sz="4800" b="1">
                <a:solidFill>
                  <a:srgbClr val="0F486F"/>
                </a:solidFill>
              </a:rPr>
              <a:t>PLANIFICACION DE RIESGOS</a:t>
            </a:r>
            <a:endParaRPr sz="4800" b="1">
              <a:solidFill>
                <a:srgbClr val="0F486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aphicFrame>
        <p:nvGraphicFramePr>
          <p:cNvPr id="235" name="Google Shape;235;p15"/>
          <p:cNvGraphicFramePr/>
          <p:nvPr>
            <p:extLst>
              <p:ext uri="{D42A27DB-BD31-4B8C-83A1-F6EECF244321}">
                <p14:modId xmlns:p14="http://schemas.microsoft.com/office/powerpoint/2010/main" val="2092445117"/>
              </p:ext>
            </p:extLst>
          </p:nvPr>
        </p:nvGraphicFramePr>
        <p:xfrm>
          <a:off x="790347" y="121919"/>
          <a:ext cx="9520575" cy="6304929"/>
        </p:xfrm>
        <a:graphic>
          <a:graphicData uri="http://schemas.openxmlformats.org/drawingml/2006/table">
            <a:tbl>
              <a:tblPr firstRow="1" firstCol="1" bandRow="1">
                <a:noFill/>
                <a:tableStyleId>{7BAC06FD-5F1E-4A23-8C53-9C6733CC95F9}</a:tableStyleId>
              </a:tblPr>
              <a:tblGrid>
                <a:gridCol w="2490525"/>
                <a:gridCol w="1822900"/>
                <a:gridCol w="1173000"/>
                <a:gridCol w="4034150"/>
              </a:tblGrid>
              <a:tr h="681645">
                <a:tc>
                  <a:txBody>
                    <a:bodyPr/>
                    <a:lstStyle/>
                    <a:p>
                      <a:pPr marL="0" marR="0" lvl="0" indent="0" algn="ctr" rtl="0">
                        <a:lnSpc>
                          <a:spcPct val="115000"/>
                        </a:lnSpc>
                        <a:spcBef>
                          <a:spcPts val="0"/>
                        </a:spcBef>
                        <a:spcAft>
                          <a:spcPts val="0"/>
                        </a:spcAft>
                        <a:buNone/>
                      </a:pPr>
                      <a:r>
                        <a:rPr lang="es-MX" sz="1200" u="none" strike="noStrike" cap="none"/>
                        <a:t> </a:t>
                      </a:r>
                      <a:endParaRPr sz="1200" u="none" strike="noStrike" cap="none"/>
                    </a:p>
                    <a:p>
                      <a:pPr marL="0" marR="0" lvl="0" indent="0" algn="ctr" rtl="0">
                        <a:lnSpc>
                          <a:spcPct val="115000"/>
                        </a:lnSpc>
                        <a:spcBef>
                          <a:spcPts val="0"/>
                        </a:spcBef>
                        <a:spcAft>
                          <a:spcPts val="0"/>
                        </a:spcAft>
                        <a:buNone/>
                      </a:pPr>
                      <a:r>
                        <a:rPr lang="es-MX" sz="1200" u="none" strike="noStrike" cap="none"/>
                        <a:t>RIESGOS</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PROBABILIDAD</a:t>
                      </a:r>
                      <a:endParaRPr sz="1200" u="none" strike="noStrike" cap="none"/>
                    </a:p>
                    <a:p>
                      <a:pPr marL="0" marR="0" lvl="0" indent="0" algn="ctr" rtl="0">
                        <a:lnSpc>
                          <a:spcPct val="115000"/>
                        </a:lnSpc>
                        <a:spcBef>
                          <a:spcPts val="0"/>
                        </a:spcBef>
                        <a:spcAft>
                          <a:spcPts val="0"/>
                        </a:spcAft>
                        <a:buNone/>
                      </a:pPr>
                      <a:r>
                        <a:rPr lang="es-MX" sz="1200" u="none" strike="noStrike" cap="none"/>
                        <a:t>DE</a:t>
                      </a:r>
                      <a:endParaRPr sz="1200" u="none" strike="noStrike" cap="none"/>
                    </a:p>
                    <a:p>
                      <a:pPr marL="0" marR="0" lvl="0" indent="0" algn="ctr" rtl="0">
                        <a:lnSpc>
                          <a:spcPct val="115000"/>
                        </a:lnSpc>
                        <a:spcBef>
                          <a:spcPts val="0"/>
                        </a:spcBef>
                        <a:spcAft>
                          <a:spcPts val="0"/>
                        </a:spcAft>
                        <a:buNone/>
                      </a:pPr>
                      <a:r>
                        <a:rPr lang="es-MX" sz="1200" u="none" strike="noStrike" cap="none"/>
                        <a:t>OCURRENCIA</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NIVEL</a:t>
                      </a:r>
                      <a:endParaRPr sz="1200" u="none" strike="noStrike" cap="none"/>
                    </a:p>
                    <a:p>
                      <a:pPr marL="0" marR="0" lvl="0" indent="0" algn="ctr" rtl="0">
                        <a:lnSpc>
                          <a:spcPct val="115000"/>
                        </a:lnSpc>
                        <a:spcBef>
                          <a:spcPts val="0"/>
                        </a:spcBef>
                        <a:spcAft>
                          <a:spcPts val="0"/>
                        </a:spcAft>
                        <a:buNone/>
                      </a:pPr>
                      <a:r>
                        <a:rPr lang="es-MX" sz="1200" u="none" strike="noStrike" cap="none"/>
                        <a:t>DE</a:t>
                      </a:r>
                      <a:endParaRPr sz="1200" u="none" strike="noStrike" cap="none"/>
                    </a:p>
                    <a:p>
                      <a:pPr marL="0" marR="0" lvl="0" indent="0" algn="ctr" rtl="0">
                        <a:lnSpc>
                          <a:spcPct val="115000"/>
                        </a:lnSpc>
                        <a:spcBef>
                          <a:spcPts val="0"/>
                        </a:spcBef>
                        <a:spcAft>
                          <a:spcPts val="0"/>
                        </a:spcAft>
                        <a:buNone/>
                      </a:pPr>
                      <a:r>
                        <a:rPr lang="es-MX" sz="1200" u="none" strike="noStrike" cap="none"/>
                        <a:t>IMPACTO</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ACCIÓN</a:t>
                      </a:r>
                      <a:endParaRPr sz="1200" u="none" strike="noStrike" cap="none"/>
                    </a:p>
                    <a:p>
                      <a:pPr marL="0" marR="0" lvl="0" indent="0" algn="ctr" rtl="0">
                        <a:lnSpc>
                          <a:spcPct val="115000"/>
                        </a:lnSpc>
                        <a:spcBef>
                          <a:spcPts val="0"/>
                        </a:spcBef>
                        <a:spcAft>
                          <a:spcPts val="0"/>
                        </a:spcAft>
                        <a:buNone/>
                      </a:pPr>
                      <a:r>
                        <a:rPr lang="es-MX" sz="1200" u="none" strike="noStrike" cap="none"/>
                        <a:t>REMEDIAL</a:t>
                      </a:r>
                      <a:endParaRPr sz="1200" u="none" strike="noStrike" cap="none">
                        <a:latin typeface="Arial"/>
                        <a:ea typeface="Arial"/>
                        <a:cs typeface="Arial"/>
                        <a:sym typeface="Arial"/>
                      </a:endParaRPr>
                    </a:p>
                  </a:txBody>
                  <a:tcPr marL="34975" marR="34975" marT="0" marB="0"/>
                </a:tc>
              </a:tr>
              <a:tr h="665018">
                <a:tc>
                  <a:txBody>
                    <a:bodyPr/>
                    <a:lstStyle/>
                    <a:p>
                      <a:pPr marL="0" marR="0" lvl="0" indent="0" algn="ctr" rtl="0">
                        <a:lnSpc>
                          <a:spcPct val="115000"/>
                        </a:lnSpc>
                        <a:spcBef>
                          <a:spcPts val="0"/>
                        </a:spcBef>
                        <a:spcAft>
                          <a:spcPts val="0"/>
                        </a:spcAft>
                        <a:buNone/>
                      </a:pPr>
                      <a:r>
                        <a:rPr lang="es-MX" sz="1200" u="none" strike="noStrike" cap="none"/>
                        <a:t>Inconvenientes en el funcionamiento correcto del robot.</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 </a:t>
                      </a:r>
                      <a:endParaRPr sz="1200" u="none" strike="noStrike" cap="none"/>
                    </a:p>
                    <a:p>
                      <a:pPr marL="0" marR="0" lvl="0" indent="0" algn="ctr" rtl="0">
                        <a:lnSpc>
                          <a:spcPct val="115000"/>
                        </a:lnSpc>
                        <a:spcBef>
                          <a:spcPts val="0"/>
                        </a:spcBef>
                        <a:spcAft>
                          <a:spcPts val="0"/>
                        </a:spcAft>
                        <a:buNone/>
                      </a:pPr>
                      <a:r>
                        <a:rPr lang="es-MX" sz="1200" u="none" strike="noStrike" cap="none"/>
                        <a:t>%30</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 </a:t>
                      </a:r>
                      <a:endParaRPr sz="1200" u="none" strike="noStrike" cap="none"/>
                    </a:p>
                    <a:p>
                      <a:pPr marL="0" marR="0" lvl="0" indent="0" algn="ctr" rtl="0">
                        <a:lnSpc>
                          <a:spcPct val="115000"/>
                        </a:lnSpc>
                        <a:spcBef>
                          <a:spcPts val="0"/>
                        </a:spcBef>
                        <a:spcAft>
                          <a:spcPts val="0"/>
                        </a:spcAft>
                        <a:buNone/>
                      </a:pPr>
                      <a:r>
                        <a:rPr lang="es-MX" sz="1200" u="none" strike="noStrike" cap="none"/>
                        <a:t>2</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Consultar al profesor sobre funcionamiento o investigar en internet.</a:t>
                      </a:r>
                      <a:endParaRPr sz="1200" u="none" strike="noStrike" cap="none">
                        <a:latin typeface="Arial"/>
                        <a:ea typeface="Arial"/>
                        <a:cs typeface="Arial"/>
                        <a:sym typeface="Arial"/>
                      </a:endParaRPr>
                    </a:p>
                  </a:txBody>
                  <a:tcPr marL="34975" marR="34975" marT="0" marB="0"/>
                </a:tc>
              </a:tr>
              <a:tr h="665166">
                <a:tc>
                  <a:txBody>
                    <a:bodyPr/>
                    <a:lstStyle/>
                    <a:p>
                      <a:pPr marL="0" marR="0" lvl="0" indent="0" algn="ctr" rtl="0">
                        <a:lnSpc>
                          <a:spcPct val="115000"/>
                        </a:lnSpc>
                        <a:spcBef>
                          <a:spcPts val="0"/>
                        </a:spcBef>
                        <a:spcAft>
                          <a:spcPts val="0"/>
                        </a:spcAft>
                        <a:buNone/>
                      </a:pPr>
                      <a:r>
                        <a:rPr lang="es-MX" sz="1200" u="none" strike="noStrike" cap="none"/>
                        <a:t>La ausencia de un integrante del equipo de trabajo a una sesión.</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%30</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3</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Repartir las tareas propuestas entre los integrantes presentes en la sesión de trabajo.</a:t>
                      </a:r>
                      <a:endParaRPr sz="1200" u="none" strike="noStrike" cap="none">
                        <a:latin typeface="Arial"/>
                        <a:ea typeface="Arial"/>
                        <a:cs typeface="Arial"/>
                        <a:sym typeface="Arial"/>
                      </a:endParaRPr>
                    </a:p>
                  </a:txBody>
                  <a:tcPr marL="34975" marR="34975" marT="0" marB="0"/>
                </a:tc>
              </a:tr>
              <a:tr h="678725">
                <a:tc>
                  <a:txBody>
                    <a:bodyPr/>
                    <a:lstStyle/>
                    <a:p>
                      <a:pPr marL="0" marR="0" lvl="0" indent="0" algn="ctr" rtl="0">
                        <a:lnSpc>
                          <a:spcPct val="115000"/>
                        </a:lnSpc>
                        <a:spcBef>
                          <a:spcPts val="0"/>
                        </a:spcBef>
                        <a:spcAft>
                          <a:spcPts val="0"/>
                        </a:spcAft>
                        <a:buNone/>
                      </a:pPr>
                      <a:r>
                        <a:rPr lang="es-MX" sz="1200" u="none" strike="noStrike" cap="none"/>
                        <a:t>Problemas de salud en el personal</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%30</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3</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Asignar las tareas entre los demás integrantes del grupo hasta el regreso del integrante con problemas de salud a la sesiones de trabajo.</a:t>
                      </a:r>
                      <a:endParaRPr sz="1200" u="none" strike="noStrike" cap="none">
                        <a:latin typeface="Arial"/>
                        <a:ea typeface="Arial"/>
                        <a:cs typeface="Arial"/>
                        <a:sym typeface="Arial"/>
                      </a:endParaRPr>
                    </a:p>
                  </a:txBody>
                  <a:tcPr marL="34975" marR="34975" marT="0" marB="0"/>
                </a:tc>
              </a:tr>
              <a:tr h="629625">
                <a:tc>
                  <a:txBody>
                    <a:bodyPr/>
                    <a:lstStyle/>
                    <a:p>
                      <a:pPr marL="0" marR="0" lvl="0" indent="0" algn="ctr" rtl="0">
                        <a:lnSpc>
                          <a:spcPct val="115000"/>
                        </a:lnSpc>
                        <a:spcBef>
                          <a:spcPts val="0"/>
                        </a:spcBef>
                        <a:spcAft>
                          <a:spcPts val="0"/>
                        </a:spcAft>
                        <a:buNone/>
                      </a:pPr>
                      <a:r>
                        <a:rPr lang="es-MX" sz="1200" u="none" strike="noStrike" cap="none"/>
                        <a:t>Perder toda la información.</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%20</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1</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Comunicar de manera inmediata al profesor, mientras en conjunto se buscan respaldos antiguos.</a:t>
                      </a:r>
                      <a:endParaRPr sz="1200" u="none" strike="noStrike" cap="none">
                        <a:latin typeface="Arial"/>
                        <a:ea typeface="Arial"/>
                        <a:cs typeface="Arial"/>
                        <a:sym typeface="Arial"/>
                      </a:endParaRPr>
                    </a:p>
                  </a:txBody>
                  <a:tcPr marL="34975" marR="34975" marT="0" marB="0"/>
                </a:tc>
              </a:tr>
              <a:tr h="894375">
                <a:tc>
                  <a:txBody>
                    <a:bodyPr/>
                    <a:lstStyle/>
                    <a:p>
                      <a:pPr marL="0" marR="0" lvl="0" indent="0" algn="ctr" rtl="0">
                        <a:lnSpc>
                          <a:spcPct val="115000"/>
                        </a:lnSpc>
                        <a:spcBef>
                          <a:spcPts val="0"/>
                        </a:spcBef>
                        <a:spcAft>
                          <a:spcPts val="0"/>
                        </a:spcAft>
                        <a:buNone/>
                      </a:pPr>
                      <a:r>
                        <a:rPr lang="es-MX" sz="1200" u="none" strike="noStrike" cap="none"/>
                        <a:t>No tener al alcance la tecnología necesaria para llevar a cabo el proyecto como se desea.</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 </a:t>
                      </a:r>
                      <a:endParaRPr sz="1200" u="none" strike="noStrike" cap="none"/>
                    </a:p>
                    <a:p>
                      <a:pPr marL="0" marR="0" lvl="0" indent="0" algn="ctr" rtl="0">
                        <a:lnSpc>
                          <a:spcPct val="115000"/>
                        </a:lnSpc>
                        <a:spcBef>
                          <a:spcPts val="0"/>
                        </a:spcBef>
                        <a:spcAft>
                          <a:spcPts val="0"/>
                        </a:spcAft>
                        <a:buNone/>
                      </a:pPr>
                      <a:r>
                        <a:rPr lang="es-MX" sz="1200" u="none" strike="noStrike" cap="none"/>
                        <a:t>%20</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 </a:t>
                      </a:r>
                      <a:endParaRPr sz="1200" u="none" strike="noStrike" cap="none"/>
                    </a:p>
                    <a:p>
                      <a:pPr marL="0" marR="0" lvl="0" indent="0" algn="ctr" rtl="0">
                        <a:lnSpc>
                          <a:spcPct val="115000"/>
                        </a:lnSpc>
                        <a:spcBef>
                          <a:spcPts val="0"/>
                        </a:spcBef>
                        <a:spcAft>
                          <a:spcPts val="0"/>
                        </a:spcAft>
                        <a:buNone/>
                      </a:pPr>
                      <a:r>
                        <a:rPr lang="es-MX" sz="1200" u="none" strike="noStrike" cap="none"/>
                        <a:t>1</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Bajar el nivel, ahora utópico, que se desea alcanzar, y adecuarse a la tecnología proporcionada.</a:t>
                      </a:r>
                      <a:endParaRPr sz="1200" u="none" strike="noStrike" cap="none">
                        <a:latin typeface="Arial"/>
                        <a:ea typeface="Arial"/>
                        <a:cs typeface="Arial"/>
                        <a:sym typeface="Arial"/>
                      </a:endParaRPr>
                    </a:p>
                  </a:txBody>
                  <a:tcPr marL="34975" marR="34975" marT="0" marB="0"/>
                </a:tc>
              </a:tr>
              <a:tr h="277050">
                <a:tc>
                  <a:txBody>
                    <a:bodyPr/>
                    <a:lstStyle/>
                    <a:p>
                      <a:pPr marL="0" marR="0" lvl="0" indent="0" algn="ctr" rtl="0">
                        <a:lnSpc>
                          <a:spcPct val="115000"/>
                        </a:lnSpc>
                        <a:spcBef>
                          <a:spcPts val="0"/>
                        </a:spcBef>
                        <a:spcAft>
                          <a:spcPts val="0"/>
                        </a:spcAft>
                        <a:buNone/>
                      </a:pPr>
                      <a:r>
                        <a:rPr lang="es-MX" sz="1200" u="none" strike="noStrike" cap="none"/>
                        <a:t>Cambios en el personal</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%20</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3</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Reorganización del esquema de trabajo.</a:t>
                      </a:r>
                      <a:endParaRPr sz="1200" u="none" strike="noStrike" cap="none">
                        <a:latin typeface="Arial"/>
                        <a:ea typeface="Arial"/>
                        <a:cs typeface="Arial"/>
                        <a:sym typeface="Arial"/>
                      </a:endParaRPr>
                    </a:p>
                  </a:txBody>
                  <a:tcPr marL="34975" marR="34975" marT="0" marB="0"/>
                </a:tc>
              </a:tr>
              <a:tr h="554075">
                <a:tc>
                  <a:txBody>
                    <a:bodyPr/>
                    <a:lstStyle/>
                    <a:p>
                      <a:pPr marL="0" marR="0" lvl="0" indent="0" algn="ctr" rtl="0">
                        <a:lnSpc>
                          <a:spcPct val="115000"/>
                        </a:lnSpc>
                        <a:spcBef>
                          <a:spcPts val="0"/>
                        </a:spcBef>
                        <a:spcAft>
                          <a:spcPts val="0"/>
                        </a:spcAft>
                        <a:buNone/>
                      </a:pPr>
                      <a:r>
                        <a:rPr lang="es-MX" sz="1200" u="none" strike="noStrike" cap="none"/>
                        <a:t>Componentes defectuosos</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%10</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2</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Solicitar al profesor cambiar componentes o comprar nuevos</a:t>
                      </a:r>
                      <a:endParaRPr sz="1200" u="none" strike="noStrike" cap="none">
                        <a:latin typeface="Arial"/>
                        <a:ea typeface="Arial"/>
                        <a:cs typeface="Arial"/>
                        <a:sym typeface="Arial"/>
                      </a:endParaRPr>
                    </a:p>
                  </a:txBody>
                  <a:tcPr marL="34975" marR="34975" marT="0" marB="0"/>
                </a:tc>
              </a:tr>
              <a:tr h="629625">
                <a:tc>
                  <a:txBody>
                    <a:bodyPr/>
                    <a:lstStyle/>
                    <a:p>
                      <a:pPr marL="0" marR="0" lvl="0" indent="0" algn="ctr" rtl="0">
                        <a:lnSpc>
                          <a:spcPct val="115000"/>
                        </a:lnSpc>
                        <a:spcBef>
                          <a:spcPts val="0"/>
                        </a:spcBef>
                        <a:spcAft>
                          <a:spcPts val="0"/>
                        </a:spcAft>
                        <a:buNone/>
                      </a:pPr>
                      <a:r>
                        <a:rPr lang="es-MX" sz="1200" u="none" strike="noStrike" cap="none"/>
                        <a:t>La falta de un computador para trabajar.</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%10</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a:t>3</a:t>
                      </a:r>
                      <a:endParaRPr sz="1200" u="none" strike="noStrike" cap="none">
                        <a:latin typeface="Arial"/>
                        <a:ea typeface="Arial"/>
                        <a:cs typeface="Arial"/>
                        <a:sym typeface="Arial"/>
                      </a:endParaRPr>
                    </a:p>
                  </a:txBody>
                  <a:tcPr marL="34975" marR="34975" marT="0" marB="0"/>
                </a:tc>
                <a:tc>
                  <a:txBody>
                    <a:bodyPr/>
                    <a:lstStyle/>
                    <a:p>
                      <a:pPr marL="0" marR="0" lvl="0" indent="0" algn="ctr" rtl="0">
                        <a:lnSpc>
                          <a:spcPct val="115000"/>
                        </a:lnSpc>
                        <a:spcBef>
                          <a:spcPts val="0"/>
                        </a:spcBef>
                        <a:spcAft>
                          <a:spcPts val="0"/>
                        </a:spcAft>
                        <a:buNone/>
                      </a:pPr>
                      <a:r>
                        <a:rPr lang="es-MX" sz="1200" u="none" strike="noStrike" cap="none" dirty="0"/>
                        <a:t>Solicitar computar a profesor de turno.</a:t>
                      </a:r>
                      <a:endParaRPr sz="1200" u="none" strike="noStrike" cap="none" dirty="0">
                        <a:latin typeface="Arial"/>
                        <a:ea typeface="Arial"/>
                        <a:cs typeface="Arial"/>
                        <a:sym typeface="Arial"/>
                      </a:endParaRPr>
                    </a:p>
                  </a:txBody>
                  <a:tcPr marL="34975" marR="34975" marT="0" marB="0"/>
                </a:tc>
              </a:tr>
              <a:tr h="629625">
                <a:tc>
                  <a:txBody>
                    <a:bodyPr/>
                    <a:lstStyle/>
                    <a:p>
                      <a:pPr algn="ctr">
                        <a:lnSpc>
                          <a:spcPct val="115000"/>
                        </a:lnSpc>
                        <a:spcAft>
                          <a:spcPts val="0"/>
                        </a:spcAft>
                      </a:pPr>
                      <a:r>
                        <a:rPr lang="es-ES" sz="12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El Robot pueda ser desarmado por fuerzas externas.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%40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Poder tener un respaldo en la nube, el cual nos sirva para poder realizar todo el armado del robot.</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6"/>
          <p:cNvSpPr/>
          <p:nvPr/>
        </p:nvSpPr>
        <p:spPr>
          <a:xfrm>
            <a:off x="672525" y="981263"/>
            <a:ext cx="9821303" cy="5145390"/>
          </a:xfrm>
          <a:prstGeom prst="round2DiagRect">
            <a:avLst>
              <a:gd name="adj1" fmla="val 16667"/>
              <a:gd name="adj2" fmla="val 0"/>
            </a:avLst>
          </a:prstGeom>
          <a:gradFill>
            <a:gsLst>
              <a:gs pos="0">
                <a:srgbClr val="2B5E8E"/>
              </a:gs>
              <a:gs pos="100000">
                <a:srgbClr val="032752"/>
              </a:gs>
            </a:gsLst>
            <a:lin ang="5400000" scaled="0"/>
          </a:gra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1" name="Google Shape;241;p16"/>
          <p:cNvSpPr txBox="1">
            <a:spLocks noGrp="1"/>
          </p:cNvSpPr>
          <p:nvPr>
            <p:ph type="title"/>
          </p:nvPr>
        </p:nvSpPr>
        <p:spPr>
          <a:xfrm>
            <a:off x="820571" y="0"/>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MX" b="1">
                <a:solidFill>
                  <a:srgbClr val="0F486F"/>
                </a:solidFill>
              </a:rPr>
              <a:t>TIPOS DE RIESGOS	</a:t>
            </a:r>
            <a:endParaRPr b="1">
              <a:solidFill>
                <a:srgbClr val="0F486F"/>
              </a:solidFill>
            </a:endParaRPr>
          </a:p>
        </p:txBody>
      </p:sp>
      <p:sp>
        <p:nvSpPr>
          <p:cNvPr id="242" name="Google Shape;242;p16"/>
          <p:cNvSpPr txBox="1">
            <a:spLocks noGrp="1"/>
          </p:cNvSpPr>
          <p:nvPr>
            <p:ph type="body" idx="1"/>
          </p:nvPr>
        </p:nvSpPr>
        <p:spPr>
          <a:xfrm>
            <a:off x="820571" y="1286063"/>
            <a:ext cx="9905999" cy="4825978"/>
          </a:xfrm>
          <a:prstGeom prst="rect">
            <a:avLst/>
          </a:prstGeom>
          <a:noFill/>
          <a:ln>
            <a:noFill/>
          </a:ln>
        </p:spPr>
        <p:txBody>
          <a:bodyPr spcFirstLastPara="1" wrap="square" lIns="91425" tIns="45700" rIns="91425" bIns="45700" anchor="t" anchorCtr="0">
            <a:noAutofit/>
          </a:bodyPr>
          <a:lstStyle/>
          <a:p>
            <a:pPr marL="285750" lvl="0" indent="-285750" algn="l" rtl="0">
              <a:lnSpc>
                <a:spcPct val="120000"/>
              </a:lnSpc>
              <a:spcBef>
                <a:spcPts val="0"/>
              </a:spcBef>
              <a:spcAft>
                <a:spcPts val="0"/>
              </a:spcAft>
              <a:buClr>
                <a:schemeClr val="lt1"/>
              </a:buClr>
              <a:buSzPts val="3000"/>
              <a:buFont typeface="Noto Sans Symbols"/>
              <a:buChar char="❖"/>
            </a:pPr>
            <a:r>
              <a:rPr lang="es-MX" b="1">
                <a:solidFill>
                  <a:schemeClr val="lt1"/>
                </a:solidFill>
                <a:latin typeface="Century Gothic"/>
                <a:ea typeface="Century Gothic"/>
                <a:cs typeface="Century Gothic"/>
                <a:sym typeface="Century Gothic"/>
              </a:rPr>
              <a:t>Organizacional: Descoordinación en las tareas designadas ´para cada integrantes del equipo.</a:t>
            </a:r>
            <a:endParaRPr b="1">
              <a:solidFill>
                <a:schemeClr val="lt1"/>
              </a:solidFill>
            </a:endParaRPr>
          </a:p>
          <a:p>
            <a:pPr marL="285750" lvl="0" indent="-285750" algn="l" rtl="0">
              <a:lnSpc>
                <a:spcPct val="120000"/>
              </a:lnSpc>
              <a:spcBef>
                <a:spcPts val="1000"/>
              </a:spcBef>
              <a:spcAft>
                <a:spcPts val="0"/>
              </a:spcAft>
              <a:buClr>
                <a:schemeClr val="lt1"/>
              </a:buClr>
              <a:buSzPts val="3000"/>
              <a:buFont typeface="Noto Sans Symbols"/>
              <a:buChar char="❖"/>
            </a:pPr>
            <a:r>
              <a:rPr lang="es-MX" b="1">
                <a:solidFill>
                  <a:schemeClr val="lt1"/>
                </a:solidFill>
                <a:latin typeface="Century Gothic"/>
                <a:ea typeface="Century Gothic"/>
                <a:cs typeface="Century Gothic"/>
                <a:sym typeface="Century Gothic"/>
              </a:rPr>
              <a:t>Personas: Mal convivencia y comunicación entre los integrantes del equipo.</a:t>
            </a:r>
            <a:endParaRPr b="1">
              <a:solidFill>
                <a:schemeClr val="lt1"/>
              </a:solidFill>
            </a:endParaRPr>
          </a:p>
          <a:p>
            <a:pPr marL="285750" lvl="0" indent="-285750" algn="l" rtl="0">
              <a:lnSpc>
                <a:spcPct val="120000"/>
              </a:lnSpc>
              <a:spcBef>
                <a:spcPts val="1000"/>
              </a:spcBef>
              <a:spcAft>
                <a:spcPts val="0"/>
              </a:spcAft>
              <a:buClr>
                <a:schemeClr val="lt1"/>
              </a:buClr>
              <a:buSzPts val="3000"/>
              <a:buFont typeface="Noto Sans Symbols"/>
              <a:buChar char="❖"/>
            </a:pPr>
            <a:r>
              <a:rPr lang="es-MX" b="1">
                <a:solidFill>
                  <a:schemeClr val="lt1"/>
                </a:solidFill>
                <a:latin typeface="Century Gothic"/>
                <a:ea typeface="Century Gothic"/>
                <a:cs typeface="Century Gothic"/>
                <a:sym typeface="Century Gothic"/>
              </a:rPr>
              <a:t>Herramientas: Impedimento a acceder a lugares o herramientas del trabajo, para realizar el proyecto.</a:t>
            </a:r>
            <a:endParaRPr b="1">
              <a:solidFill>
                <a:schemeClr val="lt1"/>
              </a:solidFill>
            </a:endParaRPr>
          </a:p>
          <a:p>
            <a:pPr marL="285750" lvl="0" indent="-285750" algn="l" rtl="0">
              <a:lnSpc>
                <a:spcPct val="120000"/>
              </a:lnSpc>
              <a:spcBef>
                <a:spcPts val="1000"/>
              </a:spcBef>
              <a:spcAft>
                <a:spcPts val="0"/>
              </a:spcAft>
              <a:buClr>
                <a:schemeClr val="lt1"/>
              </a:buClr>
              <a:buSzPts val="3000"/>
              <a:buFont typeface="Noto Sans Symbols"/>
              <a:buChar char="❖"/>
            </a:pPr>
            <a:r>
              <a:rPr lang="es-MX" b="1">
                <a:solidFill>
                  <a:schemeClr val="lt1"/>
                </a:solidFill>
                <a:latin typeface="Century Gothic"/>
                <a:ea typeface="Century Gothic"/>
                <a:cs typeface="Century Gothic"/>
                <a:sym typeface="Century Gothic"/>
              </a:rPr>
              <a:t>Estimación: Incumplir los plazos establecidos para las entregas de documentes correspondientes al proyecto.</a:t>
            </a:r>
            <a:endParaRPr b="1">
              <a:solidFill>
                <a:schemeClr val="lt1"/>
              </a:solidFill>
            </a:endParaRPr>
          </a:p>
          <a:p>
            <a:pPr marL="285750" lvl="0" indent="-285750" algn="l" rtl="0">
              <a:lnSpc>
                <a:spcPct val="120000"/>
              </a:lnSpc>
              <a:spcBef>
                <a:spcPts val="1000"/>
              </a:spcBef>
              <a:spcAft>
                <a:spcPts val="0"/>
              </a:spcAft>
              <a:buClr>
                <a:schemeClr val="lt1"/>
              </a:buClr>
              <a:buSzPts val="3000"/>
              <a:buFont typeface="Noto Sans Symbols"/>
              <a:buChar char="❖"/>
            </a:pPr>
            <a:r>
              <a:rPr lang="es-MX" b="1">
                <a:solidFill>
                  <a:schemeClr val="lt1"/>
                </a:solidFill>
                <a:latin typeface="Century Gothic"/>
                <a:ea typeface="Century Gothic"/>
                <a:cs typeface="Century Gothic"/>
                <a:sym typeface="Century Gothic"/>
              </a:rPr>
              <a:t>Tecnología: Detección de errores en la tecnología disponible, y no poder solucionarlos a corto plazo</a:t>
            </a:r>
            <a:endParaRPr b="1">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7"/>
          <p:cNvSpPr/>
          <p:nvPr/>
        </p:nvSpPr>
        <p:spPr>
          <a:xfrm>
            <a:off x="148044" y="1854925"/>
            <a:ext cx="5077099" cy="4815840"/>
          </a:xfrm>
          <a:prstGeom prst="round2DiagRect">
            <a:avLst>
              <a:gd name="adj1" fmla="val 16667"/>
              <a:gd name="adj2" fmla="val 185"/>
            </a:avLst>
          </a:prstGeom>
          <a:gradFill>
            <a:gsLst>
              <a:gs pos="0">
                <a:srgbClr val="2B5E8E"/>
              </a:gs>
              <a:gs pos="100000">
                <a:srgbClr val="032752"/>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8" name="Google Shape;248;p17"/>
          <p:cNvSpPr/>
          <p:nvPr/>
        </p:nvSpPr>
        <p:spPr>
          <a:xfrm>
            <a:off x="5564777" y="2267701"/>
            <a:ext cx="6113417" cy="3645419"/>
          </a:xfrm>
          <a:prstGeom prst="snip2DiagRect">
            <a:avLst>
              <a:gd name="adj1" fmla="val 0"/>
              <a:gd name="adj2" fmla="val 16667"/>
            </a:avLst>
          </a:prstGeom>
          <a:gradFill>
            <a:gsLst>
              <a:gs pos="0">
                <a:srgbClr val="2B5E8E"/>
              </a:gs>
              <a:gs pos="100000">
                <a:srgbClr val="032752"/>
              </a:gs>
            </a:gsLst>
            <a:lin ang="5400000" scaled="0"/>
          </a:gra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9" name="Google Shape;249;p17"/>
          <p:cNvSpPr txBox="1">
            <a:spLocks noGrp="1"/>
          </p:cNvSpPr>
          <p:nvPr>
            <p:ph type="title"/>
          </p:nvPr>
        </p:nvSpPr>
        <p:spPr>
          <a:xfrm>
            <a:off x="724316" y="0"/>
            <a:ext cx="9906000" cy="112294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MX" b="1">
                <a:solidFill>
                  <a:srgbClr val="0F486F"/>
                </a:solidFill>
              </a:rPr>
              <a:t>PLANIFICACIÓN DE RECURSOS</a:t>
            </a:r>
            <a:endParaRPr b="1">
              <a:solidFill>
                <a:srgbClr val="0F486F"/>
              </a:solidFill>
            </a:endParaRPr>
          </a:p>
        </p:txBody>
      </p:sp>
      <p:sp>
        <p:nvSpPr>
          <p:cNvPr id="250" name="Google Shape;250;p17"/>
          <p:cNvSpPr txBox="1">
            <a:spLocks noGrp="1"/>
          </p:cNvSpPr>
          <p:nvPr>
            <p:ph type="body" idx="1"/>
          </p:nvPr>
        </p:nvSpPr>
        <p:spPr>
          <a:xfrm>
            <a:off x="348344" y="1122947"/>
            <a:ext cx="5025754"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None/>
            </a:pPr>
            <a:r>
              <a:rPr lang="es-MX" sz="2800" b="1">
                <a:solidFill>
                  <a:srgbClr val="0F486F"/>
                </a:solidFill>
              </a:rPr>
              <a:t>RECURSOS:		COSTOS:</a:t>
            </a:r>
            <a:endParaRPr sz="2800" b="1">
              <a:solidFill>
                <a:srgbClr val="0F486F"/>
              </a:solidFill>
            </a:endParaRPr>
          </a:p>
        </p:txBody>
      </p:sp>
      <p:sp>
        <p:nvSpPr>
          <p:cNvPr id="251" name="Google Shape;251;p17"/>
          <p:cNvSpPr txBox="1">
            <a:spLocks noGrp="1"/>
          </p:cNvSpPr>
          <p:nvPr>
            <p:ph type="body" idx="2"/>
          </p:nvPr>
        </p:nvSpPr>
        <p:spPr>
          <a:xfrm>
            <a:off x="5791200" y="1283368"/>
            <a:ext cx="4646602"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None/>
            </a:pPr>
            <a:r>
              <a:rPr lang="es-MX" sz="2800" b="1"/>
              <a:t>ESTIMACIÓN DE COSTO(TRABAJADORES)</a:t>
            </a:r>
            <a:endParaRPr sz="2800" b="1"/>
          </a:p>
        </p:txBody>
      </p:sp>
      <p:sp>
        <p:nvSpPr>
          <p:cNvPr id="252" name="Google Shape;252;p17"/>
          <p:cNvSpPr txBox="1">
            <a:spLocks noGrp="1"/>
          </p:cNvSpPr>
          <p:nvPr>
            <p:ph type="body" idx="3"/>
          </p:nvPr>
        </p:nvSpPr>
        <p:spPr>
          <a:xfrm>
            <a:off x="348343" y="1942998"/>
            <a:ext cx="5442857" cy="4466391"/>
          </a:xfrm>
          <a:prstGeom prst="rect">
            <a:avLst/>
          </a:prstGeom>
          <a:noFill/>
          <a:ln>
            <a:noFill/>
          </a:ln>
        </p:spPr>
        <p:txBody>
          <a:bodyPr spcFirstLastPara="1" wrap="square" lIns="91425" tIns="45700" rIns="91425" bIns="45700" anchor="t" anchorCtr="0">
            <a:noAutofit/>
          </a:bodyPr>
          <a:lstStyle/>
          <a:p>
            <a:pPr marL="342900" lvl="0" indent="-342900" algn="l" rtl="0">
              <a:lnSpc>
                <a:spcPct val="110000"/>
              </a:lnSpc>
              <a:spcBef>
                <a:spcPts val="0"/>
              </a:spcBef>
              <a:spcAft>
                <a:spcPts val="0"/>
              </a:spcAft>
              <a:buClr>
                <a:schemeClr val="lt1"/>
              </a:buClr>
              <a:buSzPts val="2775"/>
              <a:buFont typeface="Noto Sans Symbols"/>
              <a:buChar char="❖"/>
            </a:pPr>
            <a:r>
              <a:rPr lang="es-MX" sz="1800" b="1" dirty="0"/>
              <a:t>Hardware</a:t>
            </a:r>
            <a:endParaRPr sz="1800" b="1" dirty="0"/>
          </a:p>
          <a:p>
            <a:pPr marL="285750" lvl="0" indent="-285750" algn="l" rtl="0">
              <a:lnSpc>
                <a:spcPct val="110000"/>
              </a:lnSpc>
              <a:spcBef>
                <a:spcPts val="1000"/>
              </a:spcBef>
              <a:spcAft>
                <a:spcPts val="0"/>
              </a:spcAft>
              <a:buClr>
                <a:schemeClr val="lt1"/>
              </a:buClr>
              <a:buSzPts val="2775"/>
              <a:buFont typeface="Arial"/>
              <a:buChar char="•"/>
            </a:pPr>
            <a:r>
              <a:rPr lang="es-MX" sz="1800" b="1" dirty="0"/>
              <a:t>Computador-</a:t>
            </a:r>
            <a:r>
              <a:rPr lang="es-MX" sz="1800" b="1" dirty="0" smtClean="0"/>
              <a:t>------------|$800,000</a:t>
            </a:r>
            <a:endParaRPr sz="1800" b="1" dirty="0"/>
          </a:p>
          <a:p>
            <a:pPr marL="285750" lvl="0" indent="-285750" algn="l" rtl="0">
              <a:lnSpc>
                <a:spcPct val="110000"/>
              </a:lnSpc>
              <a:spcBef>
                <a:spcPts val="1000"/>
              </a:spcBef>
              <a:spcAft>
                <a:spcPts val="0"/>
              </a:spcAft>
              <a:buClr>
                <a:schemeClr val="lt1"/>
              </a:buClr>
              <a:buSzPts val="2775"/>
              <a:buFont typeface="Arial"/>
              <a:buChar char="•"/>
            </a:pPr>
            <a:r>
              <a:rPr lang="es-MX" sz="1800" b="1" dirty="0"/>
              <a:t>Celular-----------------------|$100,000</a:t>
            </a:r>
            <a:endParaRPr sz="1800" b="1" dirty="0"/>
          </a:p>
          <a:p>
            <a:pPr marL="285750" lvl="0" indent="-285750" algn="l" rtl="0">
              <a:lnSpc>
                <a:spcPct val="110000"/>
              </a:lnSpc>
              <a:spcBef>
                <a:spcPts val="1000"/>
              </a:spcBef>
              <a:spcAft>
                <a:spcPts val="0"/>
              </a:spcAft>
              <a:buClr>
                <a:schemeClr val="lt1"/>
              </a:buClr>
              <a:buSzPts val="2775"/>
              <a:buFont typeface="Arial"/>
              <a:buChar char="•"/>
            </a:pPr>
            <a:r>
              <a:rPr lang="es-MX" sz="1800" b="1" dirty="0" err="1"/>
              <a:t>MicroSD</a:t>
            </a:r>
            <a:r>
              <a:rPr lang="es-MX" sz="1800" b="1" dirty="0"/>
              <a:t>-----------------------|$5,000</a:t>
            </a:r>
            <a:endParaRPr dirty="0"/>
          </a:p>
          <a:p>
            <a:pPr marL="285750" lvl="0" indent="-285750" algn="l" rtl="0">
              <a:lnSpc>
                <a:spcPct val="110000"/>
              </a:lnSpc>
              <a:spcBef>
                <a:spcPts val="1000"/>
              </a:spcBef>
              <a:spcAft>
                <a:spcPts val="0"/>
              </a:spcAft>
              <a:buClr>
                <a:schemeClr val="lt1"/>
              </a:buClr>
              <a:buSzPts val="2775"/>
              <a:buFont typeface="Arial"/>
              <a:buChar char="•"/>
            </a:pPr>
            <a:r>
              <a:rPr lang="es-MX" sz="1800" b="1" dirty="0"/>
              <a:t>LEGOMINDSTORM-</a:t>
            </a:r>
            <a:r>
              <a:rPr lang="es-MX" sz="1800" b="1" dirty="0" smtClean="0"/>
              <a:t>-------------|$</a:t>
            </a:r>
            <a:r>
              <a:rPr lang="es-MX" sz="1800" b="1" dirty="0" smtClean="0"/>
              <a:t>429</a:t>
            </a:r>
            <a:r>
              <a:rPr lang="es-MX" sz="1800" b="1" dirty="0" smtClean="0"/>
              <a:t>,990</a:t>
            </a:r>
            <a:endParaRPr dirty="0"/>
          </a:p>
          <a:p>
            <a:pPr marL="285750" lvl="0" indent="-285750" algn="l" rtl="0">
              <a:lnSpc>
                <a:spcPct val="110000"/>
              </a:lnSpc>
              <a:spcBef>
                <a:spcPts val="1000"/>
              </a:spcBef>
              <a:spcAft>
                <a:spcPts val="0"/>
              </a:spcAft>
              <a:buClr>
                <a:schemeClr val="lt1"/>
              </a:buClr>
              <a:buSzPts val="2775"/>
              <a:buFont typeface="Noto Sans Symbols"/>
              <a:buChar char="❖"/>
            </a:pPr>
            <a:r>
              <a:rPr lang="es-MX" sz="1800" b="1" dirty="0"/>
              <a:t>Software</a:t>
            </a:r>
            <a:endParaRPr sz="1800" b="1" dirty="0"/>
          </a:p>
          <a:p>
            <a:pPr marL="285750" lvl="0" indent="-285750" algn="l" rtl="0">
              <a:lnSpc>
                <a:spcPct val="110000"/>
              </a:lnSpc>
              <a:spcBef>
                <a:spcPts val="1000"/>
              </a:spcBef>
              <a:spcAft>
                <a:spcPts val="0"/>
              </a:spcAft>
              <a:buClr>
                <a:schemeClr val="lt1"/>
              </a:buClr>
              <a:buSzPts val="2775"/>
              <a:buFont typeface="Arial"/>
              <a:buChar char="•"/>
            </a:pPr>
            <a:r>
              <a:rPr lang="es-MX" sz="1800" b="1" dirty="0" err="1"/>
              <a:t>Putty</a:t>
            </a:r>
            <a:r>
              <a:rPr lang="es-MX" sz="1800" b="1" dirty="0"/>
              <a:t>-</a:t>
            </a:r>
            <a:r>
              <a:rPr lang="es-MX" sz="1800" b="1" dirty="0" smtClean="0"/>
              <a:t>-----------------|LIBRE DISPOSICION</a:t>
            </a:r>
            <a:endParaRPr dirty="0"/>
          </a:p>
          <a:p>
            <a:pPr marL="285750" lvl="0" indent="-285750" algn="l" rtl="0">
              <a:lnSpc>
                <a:spcPct val="110000"/>
              </a:lnSpc>
              <a:spcBef>
                <a:spcPts val="1000"/>
              </a:spcBef>
              <a:spcAft>
                <a:spcPts val="0"/>
              </a:spcAft>
              <a:buClr>
                <a:schemeClr val="lt1"/>
              </a:buClr>
              <a:buSzPts val="2775"/>
              <a:buFont typeface="Arial"/>
              <a:buChar char="•"/>
            </a:pPr>
            <a:r>
              <a:rPr lang="es-MX" sz="1800" b="1" dirty="0"/>
              <a:t>OS Windows 10---------|$50,000</a:t>
            </a:r>
            <a:endParaRPr sz="1800" b="1" dirty="0"/>
          </a:p>
          <a:p>
            <a:pPr marL="285750" lvl="0" indent="-285750" algn="l" rtl="0">
              <a:lnSpc>
                <a:spcPct val="110000"/>
              </a:lnSpc>
              <a:spcBef>
                <a:spcPts val="1000"/>
              </a:spcBef>
              <a:spcAft>
                <a:spcPts val="0"/>
              </a:spcAft>
              <a:buClr>
                <a:schemeClr val="lt1"/>
              </a:buClr>
              <a:buSzPts val="2775"/>
              <a:buFont typeface="Arial"/>
              <a:buChar char="•"/>
            </a:pPr>
            <a:r>
              <a:rPr lang="es-MX" sz="1800" b="1" dirty="0" err="1"/>
              <a:t>MobaTextEditor</a:t>
            </a:r>
            <a:r>
              <a:rPr lang="es-MX" sz="1800" b="1" dirty="0"/>
              <a:t>-</a:t>
            </a:r>
            <a:r>
              <a:rPr lang="es-MX" sz="1800" b="1" dirty="0" smtClean="0"/>
              <a:t>-----|LIBRE DISPOSICION</a:t>
            </a:r>
            <a:endParaRPr sz="1800" b="1" dirty="0"/>
          </a:p>
          <a:p>
            <a:pPr marL="285750" lvl="0" indent="-285750" algn="l" rtl="0">
              <a:lnSpc>
                <a:spcPct val="110000"/>
              </a:lnSpc>
              <a:spcBef>
                <a:spcPts val="1000"/>
              </a:spcBef>
              <a:spcAft>
                <a:spcPts val="0"/>
              </a:spcAft>
              <a:buClr>
                <a:schemeClr val="lt1"/>
              </a:buClr>
              <a:buSzPts val="2775"/>
              <a:buFont typeface="Arial"/>
              <a:buChar char="•"/>
            </a:pPr>
            <a:r>
              <a:rPr lang="es-MX" sz="1800" b="1" dirty="0"/>
              <a:t>Cuenta MEGA------------|$4,500(</a:t>
            </a:r>
            <a:r>
              <a:rPr lang="es-MX" sz="1800" b="1" dirty="0" err="1"/>
              <a:t>mens</a:t>
            </a:r>
            <a:r>
              <a:rPr lang="es-MX" sz="1800" b="1" dirty="0"/>
              <a:t>)</a:t>
            </a:r>
            <a:endParaRPr sz="1800" b="1" dirty="0"/>
          </a:p>
        </p:txBody>
      </p:sp>
      <p:sp>
        <p:nvSpPr>
          <p:cNvPr id="253" name="Google Shape;253;p17"/>
          <p:cNvSpPr txBox="1">
            <a:spLocks noGrp="1"/>
          </p:cNvSpPr>
          <p:nvPr>
            <p:ph type="body" idx="4"/>
          </p:nvPr>
        </p:nvSpPr>
        <p:spPr>
          <a:xfrm>
            <a:off x="5488400" y="2267700"/>
            <a:ext cx="6350674" cy="3972679"/>
          </a:xfrm>
          <a:prstGeom prst="rect">
            <a:avLst/>
          </a:prstGeom>
          <a:noFill/>
          <a:ln>
            <a:noFill/>
          </a:ln>
        </p:spPr>
        <p:txBody>
          <a:bodyPr spcFirstLastPara="1" wrap="square" lIns="91425" tIns="45700" rIns="91425" bIns="45700" anchor="t" anchorCtr="0">
            <a:noAutofit/>
          </a:bodyPr>
          <a:lstStyle/>
          <a:p>
            <a:pPr marL="285750" lvl="0" indent="-285750" algn="l" rtl="0">
              <a:lnSpc>
                <a:spcPct val="120000"/>
              </a:lnSpc>
              <a:spcBef>
                <a:spcPts val="0"/>
              </a:spcBef>
              <a:spcAft>
                <a:spcPts val="0"/>
              </a:spcAft>
              <a:buClr>
                <a:schemeClr val="lt1"/>
              </a:buClr>
              <a:buSzPts val="3000"/>
              <a:buFont typeface="Noto Sans Symbols"/>
              <a:buChar char="❖"/>
            </a:pPr>
            <a:r>
              <a:rPr lang="es-MX" b="1">
                <a:solidFill>
                  <a:schemeClr val="lt1"/>
                </a:solidFill>
              </a:rPr>
              <a:t>Tiempo de programación: 2 meses</a:t>
            </a:r>
            <a:endParaRPr b="1">
              <a:solidFill>
                <a:schemeClr val="lt1"/>
              </a:solidFill>
            </a:endParaRPr>
          </a:p>
          <a:p>
            <a:pPr marL="285750" lvl="0" indent="-285750" algn="l" rtl="0">
              <a:lnSpc>
                <a:spcPct val="120000"/>
              </a:lnSpc>
              <a:spcBef>
                <a:spcPts val="1000"/>
              </a:spcBef>
              <a:spcAft>
                <a:spcPts val="0"/>
              </a:spcAft>
              <a:buClr>
                <a:schemeClr val="lt1"/>
              </a:buClr>
              <a:buSzPts val="3000"/>
              <a:buFont typeface="Noto Sans Symbols"/>
              <a:buChar char="❖"/>
            </a:pPr>
            <a:r>
              <a:rPr lang="es-MX" b="1">
                <a:solidFill>
                  <a:schemeClr val="lt1"/>
                </a:solidFill>
              </a:rPr>
              <a:t>Costo total horas de programación: $5,000,000</a:t>
            </a:r>
            <a:endParaRPr b="1">
              <a:solidFill>
                <a:schemeClr val="lt1"/>
              </a:solidFill>
            </a:endParaRPr>
          </a:p>
          <a:p>
            <a:pPr marL="285750" lvl="0" indent="-285750" algn="l" rtl="0">
              <a:lnSpc>
                <a:spcPct val="120000"/>
              </a:lnSpc>
              <a:spcBef>
                <a:spcPts val="1000"/>
              </a:spcBef>
              <a:spcAft>
                <a:spcPts val="0"/>
              </a:spcAft>
              <a:buClr>
                <a:schemeClr val="lt1"/>
              </a:buClr>
              <a:buSzPts val="3000"/>
              <a:buFont typeface="Noto Sans Symbols"/>
              <a:buChar char="❖"/>
            </a:pPr>
            <a:r>
              <a:rPr lang="es-MX" b="1">
                <a:solidFill>
                  <a:schemeClr val="lt1"/>
                </a:solidFill>
              </a:rPr>
              <a:t>Diseñador de sistema robóticos: $6,000,000</a:t>
            </a:r>
            <a:endParaRPr b="1">
              <a:solidFill>
                <a:schemeClr val="lt1"/>
              </a:solidFill>
            </a:endParaRPr>
          </a:p>
          <a:p>
            <a:pPr marL="285750" lvl="0" indent="-285750" algn="l" rtl="0">
              <a:lnSpc>
                <a:spcPct val="120000"/>
              </a:lnSpc>
              <a:spcBef>
                <a:spcPts val="1000"/>
              </a:spcBef>
              <a:spcAft>
                <a:spcPts val="0"/>
              </a:spcAft>
              <a:buClr>
                <a:schemeClr val="lt1"/>
              </a:buClr>
              <a:buSzPts val="3000"/>
              <a:buFont typeface="Noto Sans Symbols"/>
              <a:buChar char="❖"/>
            </a:pPr>
            <a:r>
              <a:rPr lang="es-MX" b="1">
                <a:solidFill>
                  <a:schemeClr val="lt1"/>
                </a:solidFill>
              </a:rPr>
              <a:t>Encargado de los informes $1,800,000</a:t>
            </a:r>
            <a:endParaRPr b="1">
              <a:solidFill>
                <a:schemeClr val="lt1"/>
              </a:solidFill>
            </a:endParaRPr>
          </a:p>
          <a:p>
            <a:pPr marL="285750" lvl="0" indent="-285750" algn="l" rtl="0">
              <a:lnSpc>
                <a:spcPct val="120000"/>
              </a:lnSpc>
              <a:spcBef>
                <a:spcPts val="1000"/>
              </a:spcBef>
              <a:spcAft>
                <a:spcPts val="0"/>
              </a:spcAft>
              <a:buClr>
                <a:schemeClr val="lt1"/>
              </a:buClr>
              <a:buSzPts val="3000"/>
              <a:buFont typeface="Noto Sans Symbols"/>
              <a:buChar char="❖"/>
            </a:pPr>
            <a:r>
              <a:rPr lang="es-MX" b="1">
                <a:solidFill>
                  <a:schemeClr val="lt1"/>
                </a:solidFill>
              </a:rPr>
              <a:t>Jefe de proyecto: $3,000,000</a:t>
            </a:r>
            <a:endParaRPr/>
          </a:p>
          <a:p>
            <a:pPr marL="0" lvl="0" indent="0" algn="l" rtl="0">
              <a:lnSpc>
                <a:spcPct val="120000"/>
              </a:lnSpc>
              <a:spcBef>
                <a:spcPts val="1000"/>
              </a:spcBef>
              <a:spcAft>
                <a:spcPts val="0"/>
              </a:spcAft>
              <a:buClr>
                <a:schemeClr val="lt1"/>
              </a:buClr>
              <a:buSzPts val="3000"/>
              <a:buNone/>
            </a:pPr>
            <a:r>
              <a:rPr lang="es-MX" b="1">
                <a:solidFill>
                  <a:schemeClr val="lt1"/>
                </a:solidFill>
              </a:rPr>
              <a:t>	COSTO TOTAL DEL PROYECTO:$16,809,000.</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8"/>
          <p:cNvSpPr/>
          <p:nvPr/>
        </p:nvSpPr>
        <p:spPr>
          <a:xfrm>
            <a:off x="374466" y="931298"/>
            <a:ext cx="11207933" cy="5926702"/>
          </a:xfrm>
          <a:prstGeom prst="foldedCorner">
            <a:avLst>
              <a:gd name="adj" fmla="val 16667"/>
            </a:avLst>
          </a:prstGeom>
          <a:gradFill>
            <a:gsLst>
              <a:gs pos="0">
                <a:srgbClr val="2B5E8E"/>
              </a:gs>
              <a:gs pos="100000">
                <a:srgbClr val="032752"/>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9" name="Google Shape;259;p18"/>
          <p:cNvSpPr/>
          <p:nvPr/>
        </p:nvSpPr>
        <p:spPr>
          <a:xfrm>
            <a:off x="539931" y="294642"/>
            <a:ext cx="768096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3600" b="1" i="0" u="none" strike="noStrike" cap="none">
                <a:solidFill>
                  <a:srgbClr val="0F486F"/>
                </a:solidFill>
                <a:latin typeface="Century Gothic"/>
                <a:ea typeface="Century Gothic"/>
                <a:cs typeface="Century Gothic"/>
                <a:sym typeface="Century Gothic"/>
              </a:rPr>
              <a:t>REQUERIMIENTOS FUNCIONALES</a:t>
            </a:r>
            <a:endParaRPr sz="1400" b="0" i="0" u="none" strike="noStrike" cap="none">
              <a:solidFill>
                <a:srgbClr val="000000"/>
              </a:solidFill>
              <a:latin typeface="Arial"/>
              <a:ea typeface="Arial"/>
              <a:cs typeface="Arial"/>
              <a:sym typeface="Arial"/>
            </a:endParaRPr>
          </a:p>
        </p:txBody>
      </p:sp>
      <p:sp>
        <p:nvSpPr>
          <p:cNvPr id="260" name="Google Shape;260;p18"/>
          <p:cNvSpPr txBox="1"/>
          <p:nvPr/>
        </p:nvSpPr>
        <p:spPr>
          <a:xfrm>
            <a:off x="374467" y="750595"/>
            <a:ext cx="110860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61" name="Google Shape;261;p18"/>
          <p:cNvGrpSpPr/>
          <p:nvPr/>
        </p:nvGrpSpPr>
        <p:grpSpPr>
          <a:xfrm>
            <a:off x="-113210" y="1602010"/>
            <a:ext cx="11120843" cy="4909730"/>
            <a:chOff x="0" y="599"/>
            <a:chExt cx="11120843" cy="4909730"/>
          </a:xfrm>
        </p:grpSpPr>
        <p:sp>
          <p:nvSpPr>
            <p:cNvPr id="262" name="Google Shape;262;p18"/>
            <p:cNvSpPr/>
            <p:nvPr/>
          </p:nvSpPr>
          <p:spPr>
            <a:xfrm>
              <a:off x="4448337" y="599"/>
              <a:ext cx="6672506" cy="755343"/>
            </a:xfrm>
            <a:prstGeom prst="rightArrow">
              <a:avLst>
                <a:gd name="adj1" fmla="val 75000"/>
                <a:gd name="adj2" fmla="val 50000"/>
              </a:avLst>
            </a:prstGeom>
            <a:solidFill>
              <a:srgbClr val="CAD1DB">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8"/>
            <p:cNvSpPr txBox="1"/>
            <p:nvPr/>
          </p:nvSpPr>
          <p:spPr>
            <a:xfrm>
              <a:off x="4448337" y="95017"/>
              <a:ext cx="6389252" cy="566507"/>
            </a:xfrm>
            <a:prstGeom prst="rect">
              <a:avLst/>
            </a:prstGeom>
            <a:noFill/>
            <a:ln>
              <a:noFill/>
            </a:ln>
          </p:spPr>
          <p:txBody>
            <a:bodyPr spcFirstLastPara="1" wrap="square" lIns="9525" tIns="9525" rIns="9525" bIns="9525" anchor="t" anchorCtr="0">
              <a:noAutofit/>
            </a:bodyPr>
            <a:lstStyle/>
            <a:p>
              <a:pPr marL="114300" marR="0" lvl="1" indent="-114300" algn="l" rtl="0">
                <a:lnSpc>
                  <a:spcPct val="90000"/>
                </a:lnSpc>
                <a:spcBef>
                  <a:spcPts val="0"/>
                </a:spcBef>
                <a:spcAft>
                  <a:spcPts val="0"/>
                </a:spcAft>
                <a:buClr>
                  <a:srgbClr val="000000"/>
                </a:buClr>
                <a:buSzPts val="1500"/>
                <a:buFont typeface="Arial"/>
                <a:buChar char="••"/>
              </a:pPr>
              <a:r>
                <a:rPr lang="es-MX" sz="1500" b="0" i="0" u="none" strike="noStrike" cap="none">
                  <a:solidFill>
                    <a:srgbClr val="000000"/>
                  </a:solidFill>
                  <a:latin typeface="Arial"/>
                  <a:ea typeface="Arial"/>
                  <a:cs typeface="Arial"/>
                  <a:sym typeface="Arial"/>
                </a:rPr>
                <a:t>El robot sera capaz de mantenerse por si solo en cada movimiento.</a:t>
              </a:r>
              <a:endParaRPr sz="1500" b="0" i="0" u="none" strike="noStrike" cap="none">
                <a:solidFill>
                  <a:srgbClr val="000000"/>
                </a:solidFill>
                <a:latin typeface="Arial"/>
                <a:ea typeface="Arial"/>
                <a:cs typeface="Arial"/>
                <a:sym typeface="Arial"/>
              </a:endParaRPr>
            </a:p>
          </p:txBody>
        </p:sp>
        <p:sp>
          <p:nvSpPr>
            <p:cNvPr id="264" name="Google Shape;264;p18"/>
            <p:cNvSpPr/>
            <p:nvPr/>
          </p:nvSpPr>
          <p:spPr>
            <a:xfrm>
              <a:off x="0" y="599"/>
              <a:ext cx="4448337" cy="755343"/>
            </a:xfrm>
            <a:prstGeom prst="roundRect">
              <a:avLst>
                <a:gd name="adj" fmla="val 16667"/>
              </a:avLst>
            </a:prstGeom>
            <a:solidFill>
              <a:srgbClr val="116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8"/>
            <p:cNvSpPr txBox="1"/>
            <p:nvPr/>
          </p:nvSpPr>
          <p:spPr>
            <a:xfrm>
              <a:off x="36873" y="37472"/>
              <a:ext cx="4374591" cy="681597"/>
            </a:xfrm>
            <a:prstGeom prst="rect">
              <a:avLst/>
            </a:prstGeom>
            <a:noFill/>
            <a:ln>
              <a:noFill/>
            </a:ln>
          </p:spPr>
          <p:txBody>
            <a:bodyPr spcFirstLastPara="1" wrap="square" lIns="80000" tIns="40000" rIns="80000" bIns="40000" anchor="ctr" anchorCtr="0">
              <a:noAutofit/>
            </a:bodyPr>
            <a:lstStyle/>
            <a:p>
              <a:pPr marL="0" marR="0" lvl="0" indent="0" algn="ctr" rtl="0">
                <a:lnSpc>
                  <a:spcPct val="90000"/>
                </a:lnSpc>
                <a:spcBef>
                  <a:spcPts val="0"/>
                </a:spcBef>
                <a:spcAft>
                  <a:spcPts val="0"/>
                </a:spcAft>
                <a:buNone/>
              </a:pPr>
              <a:r>
                <a:rPr lang="es-MX" sz="2100" b="1" i="0" u="none" strike="noStrike" cap="none">
                  <a:solidFill>
                    <a:schemeClr val="lt1"/>
                  </a:solidFill>
                  <a:latin typeface="Arial"/>
                  <a:ea typeface="Arial"/>
                  <a:cs typeface="Arial"/>
                  <a:sym typeface="Arial"/>
                </a:rPr>
                <a:t>U</a:t>
              </a:r>
              <a:r>
                <a:rPr lang="es-MX" sz="2100" b="0" i="0" u="none" strike="noStrike" cap="none">
                  <a:solidFill>
                    <a:schemeClr val="lt1"/>
                  </a:solidFill>
                  <a:latin typeface="Arial"/>
                  <a:ea typeface="Arial"/>
                  <a:cs typeface="Arial"/>
                  <a:sym typeface="Arial"/>
                </a:rPr>
                <a:t>n modelo estable</a:t>
              </a:r>
              <a:endParaRPr sz="2100" b="0" i="0" u="none" strike="noStrike" cap="none">
                <a:solidFill>
                  <a:schemeClr val="lt1"/>
                </a:solidFill>
                <a:latin typeface="Arial"/>
                <a:ea typeface="Arial"/>
                <a:cs typeface="Arial"/>
                <a:sym typeface="Arial"/>
              </a:endParaRPr>
            </a:p>
          </p:txBody>
        </p:sp>
        <p:sp>
          <p:nvSpPr>
            <p:cNvPr id="266" name="Google Shape;266;p18"/>
            <p:cNvSpPr/>
            <p:nvPr/>
          </p:nvSpPr>
          <p:spPr>
            <a:xfrm>
              <a:off x="4448337" y="831476"/>
              <a:ext cx="6672506" cy="755343"/>
            </a:xfrm>
            <a:prstGeom prst="rightArrow">
              <a:avLst>
                <a:gd name="adj1" fmla="val 75000"/>
                <a:gd name="adj2" fmla="val 50000"/>
              </a:avLst>
            </a:prstGeom>
            <a:solidFill>
              <a:srgbClr val="CAD1DB">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8"/>
            <p:cNvSpPr txBox="1"/>
            <p:nvPr/>
          </p:nvSpPr>
          <p:spPr>
            <a:xfrm>
              <a:off x="4448337" y="925894"/>
              <a:ext cx="6389252" cy="566507"/>
            </a:xfrm>
            <a:prstGeom prst="rect">
              <a:avLst/>
            </a:prstGeom>
            <a:noFill/>
            <a:ln>
              <a:noFill/>
            </a:ln>
          </p:spPr>
          <p:txBody>
            <a:bodyPr spcFirstLastPara="1" wrap="square" lIns="9525" tIns="9525" rIns="9525" bIns="9525" anchor="t" anchorCtr="0">
              <a:noAutofit/>
            </a:bodyPr>
            <a:lstStyle/>
            <a:p>
              <a:pPr marL="114300" marR="0" lvl="1" indent="-114300" algn="l" rtl="0">
                <a:lnSpc>
                  <a:spcPct val="90000"/>
                </a:lnSpc>
                <a:spcBef>
                  <a:spcPts val="0"/>
                </a:spcBef>
                <a:spcAft>
                  <a:spcPts val="0"/>
                </a:spcAft>
                <a:buClr>
                  <a:srgbClr val="000000"/>
                </a:buClr>
                <a:buSzPts val="1500"/>
                <a:buFont typeface="Arial"/>
                <a:buChar char="••"/>
              </a:pPr>
              <a:r>
                <a:rPr lang="es-MX" sz="1500" b="0" i="0" u="none" strike="noStrike" cap="none">
                  <a:solidFill>
                    <a:srgbClr val="000000"/>
                  </a:solidFill>
                  <a:latin typeface="Arial"/>
                  <a:ea typeface="Arial"/>
                  <a:cs typeface="Arial"/>
                  <a:sym typeface="Arial"/>
                </a:rPr>
                <a:t>El robot avanzara en línea recta “x” distancia.</a:t>
              </a:r>
              <a:endParaRPr sz="1500" b="0" i="0" u="none" strike="noStrike" cap="none">
                <a:solidFill>
                  <a:srgbClr val="000000"/>
                </a:solidFill>
                <a:latin typeface="Arial"/>
                <a:ea typeface="Arial"/>
                <a:cs typeface="Arial"/>
                <a:sym typeface="Arial"/>
              </a:endParaRPr>
            </a:p>
          </p:txBody>
        </p:sp>
        <p:sp>
          <p:nvSpPr>
            <p:cNvPr id="268" name="Google Shape;268;p18"/>
            <p:cNvSpPr/>
            <p:nvPr/>
          </p:nvSpPr>
          <p:spPr>
            <a:xfrm>
              <a:off x="0" y="831476"/>
              <a:ext cx="4448337" cy="755343"/>
            </a:xfrm>
            <a:prstGeom prst="roundRect">
              <a:avLst>
                <a:gd name="adj" fmla="val 16667"/>
              </a:avLst>
            </a:prstGeom>
            <a:solidFill>
              <a:srgbClr val="116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8"/>
            <p:cNvSpPr txBox="1"/>
            <p:nvPr/>
          </p:nvSpPr>
          <p:spPr>
            <a:xfrm>
              <a:off x="36873" y="868349"/>
              <a:ext cx="4374591" cy="681597"/>
            </a:xfrm>
            <a:prstGeom prst="rect">
              <a:avLst/>
            </a:prstGeom>
            <a:noFill/>
            <a:ln>
              <a:noFill/>
            </a:ln>
          </p:spPr>
          <p:txBody>
            <a:bodyPr spcFirstLastPara="1" wrap="square" lIns="80000" tIns="40000" rIns="80000" bIns="40000" anchor="ctr" anchorCtr="0">
              <a:noAutofit/>
            </a:bodyPr>
            <a:lstStyle/>
            <a:p>
              <a:pPr marL="0" marR="0" lvl="0" indent="0" algn="ctr" rtl="0">
                <a:lnSpc>
                  <a:spcPct val="90000"/>
                </a:lnSpc>
                <a:spcBef>
                  <a:spcPts val="0"/>
                </a:spcBef>
                <a:spcAft>
                  <a:spcPts val="0"/>
                </a:spcAft>
                <a:buNone/>
              </a:pPr>
              <a:r>
                <a:rPr lang="es-MX" sz="2100" b="1" i="0" u="none" strike="noStrike" cap="none">
                  <a:solidFill>
                    <a:schemeClr val="lt1"/>
                  </a:solidFill>
                  <a:latin typeface="Arial"/>
                  <a:ea typeface="Arial"/>
                  <a:cs typeface="Arial"/>
                  <a:sym typeface="Arial"/>
                </a:rPr>
                <a:t>A</a:t>
              </a:r>
              <a:r>
                <a:rPr lang="es-MX" sz="2100" b="0" i="0" u="none" strike="noStrike" cap="none">
                  <a:solidFill>
                    <a:schemeClr val="lt1"/>
                  </a:solidFill>
                  <a:latin typeface="Arial"/>
                  <a:ea typeface="Arial"/>
                  <a:cs typeface="Arial"/>
                  <a:sym typeface="Arial"/>
                </a:rPr>
                <a:t>vanzar en línea recta</a:t>
              </a:r>
              <a:endParaRPr sz="2100" b="0" i="0" u="none" strike="noStrike" cap="none">
                <a:solidFill>
                  <a:schemeClr val="lt1"/>
                </a:solidFill>
                <a:latin typeface="Arial"/>
                <a:ea typeface="Arial"/>
                <a:cs typeface="Arial"/>
                <a:sym typeface="Arial"/>
              </a:endParaRPr>
            </a:p>
          </p:txBody>
        </p:sp>
        <p:sp>
          <p:nvSpPr>
            <p:cNvPr id="270" name="Google Shape;270;p18"/>
            <p:cNvSpPr/>
            <p:nvPr/>
          </p:nvSpPr>
          <p:spPr>
            <a:xfrm>
              <a:off x="4448337" y="1662354"/>
              <a:ext cx="6672506" cy="755343"/>
            </a:xfrm>
            <a:prstGeom prst="rightArrow">
              <a:avLst>
                <a:gd name="adj1" fmla="val 75000"/>
                <a:gd name="adj2" fmla="val 50000"/>
              </a:avLst>
            </a:prstGeom>
            <a:solidFill>
              <a:srgbClr val="CAD1DB">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8"/>
            <p:cNvSpPr txBox="1"/>
            <p:nvPr/>
          </p:nvSpPr>
          <p:spPr>
            <a:xfrm>
              <a:off x="4448337" y="1756772"/>
              <a:ext cx="6389252" cy="566507"/>
            </a:xfrm>
            <a:prstGeom prst="rect">
              <a:avLst/>
            </a:prstGeom>
            <a:noFill/>
            <a:ln>
              <a:noFill/>
            </a:ln>
          </p:spPr>
          <p:txBody>
            <a:bodyPr spcFirstLastPara="1" wrap="square" lIns="9525" tIns="9525" rIns="9525" bIns="9525" anchor="t" anchorCtr="0">
              <a:noAutofit/>
            </a:bodyPr>
            <a:lstStyle/>
            <a:p>
              <a:pPr marL="114300" marR="0" lvl="1" indent="-114300" algn="l" rtl="0">
                <a:lnSpc>
                  <a:spcPct val="90000"/>
                </a:lnSpc>
                <a:spcBef>
                  <a:spcPts val="0"/>
                </a:spcBef>
                <a:spcAft>
                  <a:spcPts val="0"/>
                </a:spcAft>
                <a:buClr>
                  <a:srgbClr val="000000"/>
                </a:buClr>
                <a:buSzPts val="1500"/>
                <a:buFont typeface="Arial"/>
                <a:buChar char="••"/>
              </a:pPr>
              <a:r>
                <a:rPr lang="es-MX" sz="1500" b="0" i="0" u="none" strike="noStrike" cap="none">
                  <a:solidFill>
                    <a:srgbClr val="000000"/>
                  </a:solidFill>
                  <a:latin typeface="Arial"/>
                  <a:ea typeface="Arial"/>
                  <a:cs typeface="Arial"/>
                  <a:sym typeface="Arial"/>
                </a:rPr>
                <a:t>El robot será capaz de atrapar una lata con la garra creada.</a:t>
              </a:r>
              <a:endParaRPr sz="1500" b="0" i="0" u="none" strike="noStrike" cap="none">
                <a:solidFill>
                  <a:srgbClr val="000000"/>
                </a:solidFill>
                <a:latin typeface="Arial"/>
                <a:ea typeface="Arial"/>
                <a:cs typeface="Arial"/>
                <a:sym typeface="Arial"/>
              </a:endParaRPr>
            </a:p>
          </p:txBody>
        </p:sp>
        <p:sp>
          <p:nvSpPr>
            <p:cNvPr id="272" name="Google Shape;272;p18"/>
            <p:cNvSpPr/>
            <p:nvPr/>
          </p:nvSpPr>
          <p:spPr>
            <a:xfrm>
              <a:off x="0" y="1662354"/>
              <a:ext cx="4448337" cy="755343"/>
            </a:xfrm>
            <a:prstGeom prst="roundRect">
              <a:avLst>
                <a:gd name="adj" fmla="val 16667"/>
              </a:avLst>
            </a:prstGeom>
            <a:solidFill>
              <a:srgbClr val="116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txBox="1"/>
            <p:nvPr/>
          </p:nvSpPr>
          <p:spPr>
            <a:xfrm>
              <a:off x="36873" y="1699227"/>
              <a:ext cx="4374591" cy="681597"/>
            </a:xfrm>
            <a:prstGeom prst="rect">
              <a:avLst/>
            </a:prstGeom>
            <a:noFill/>
            <a:ln>
              <a:noFill/>
            </a:ln>
          </p:spPr>
          <p:txBody>
            <a:bodyPr spcFirstLastPara="1" wrap="square" lIns="80000" tIns="40000" rIns="80000" bIns="40000" anchor="ctr" anchorCtr="0">
              <a:noAutofit/>
            </a:bodyPr>
            <a:lstStyle/>
            <a:p>
              <a:pPr marL="0" marR="0" lvl="0" indent="0" algn="ctr" rtl="0">
                <a:lnSpc>
                  <a:spcPct val="90000"/>
                </a:lnSpc>
                <a:spcBef>
                  <a:spcPts val="0"/>
                </a:spcBef>
                <a:spcAft>
                  <a:spcPts val="0"/>
                </a:spcAft>
                <a:buNone/>
              </a:pPr>
              <a:r>
                <a:rPr lang="es-MX" sz="2100" b="1" i="0" u="none" strike="noStrike" cap="none">
                  <a:solidFill>
                    <a:schemeClr val="lt1"/>
                  </a:solidFill>
                  <a:latin typeface="Arial"/>
                  <a:ea typeface="Arial"/>
                  <a:cs typeface="Arial"/>
                  <a:sym typeface="Arial"/>
                </a:rPr>
                <a:t>A</a:t>
              </a:r>
              <a:r>
                <a:rPr lang="es-MX" sz="2100" b="0" i="0" u="none" strike="noStrike" cap="none">
                  <a:solidFill>
                    <a:schemeClr val="lt1"/>
                  </a:solidFill>
                  <a:latin typeface="Arial"/>
                  <a:ea typeface="Arial"/>
                  <a:cs typeface="Arial"/>
                  <a:sym typeface="Arial"/>
                </a:rPr>
                <a:t>trapar una lata con la garra implementada</a:t>
              </a:r>
              <a:endParaRPr sz="2100" b="0" i="0" u="none" strike="noStrike" cap="none">
                <a:solidFill>
                  <a:schemeClr val="lt1"/>
                </a:solidFill>
                <a:latin typeface="Arial"/>
                <a:ea typeface="Arial"/>
                <a:cs typeface="Arial"/>
                <a:sym typeface="Arial"/>
              </a:endParaRPr>
            </a:p>
          </p:txBody>
        </p:sp>
        <p:sp>
          <p:nvSpPr>
            <p:cNvPr id="274" name="Google Shape;274;p18"/>
            <p:cNvSpPr/>
            <p:nvPr/>
          </p:nvSpPr>
          <p:spPr>
            <a:xfrm>
              <a:off x="4448337" y="2493231"/>
              <a:ext cx="6672506" cy="755343"/>
            </a:xfrm>
            <a:prstGeom prst="rightArrow">
              <a:avLst>
                <a:gd name="adj1" fmla="val 75000"/>
                <a:gd name="adj2" fmla="val 50000"/>
              </a:avLst>
            </a:prstGeom>
            <a:solidFill>
              <a:srgbClr val="CAD1DB">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txBox="1"/>
            <p:nvPr/>
          </p:nvSpPr>
          <p:spPr>
            <a:xfrm>
              <a:off x="4448337" y="2587649"/>
              <a:ext cx="6389252" cy="566507"/>
            </a:xfrm>
            <a:prstGeom prst="rect">
              <a:avLst/>
            </a:prstGeom>
            <a:noFill/>
            <a:ln>
              <a:noFill/>
            </a:ln>
          </p:spPr>
          <p:txBody>
            <a:bodyPr spcFirstLastPara="1" wrap="square" lIns="9525" tIns="9525" rIns="9525" bIns="9525" anchor="t" anchorCtr="0">
              <a:noAutofit/>
            </a:bodyPr>
            <a:lstStyle/>
            <a:p>
              <a:pPr marL="114300" marR="0" lvl="1" indent="-114300" algn="l" rtl="0">
                <a:lnSpc>
                  <a:spcPct val="90000"/>
                </a:lnSpc>
                <a:spcBef>
                  <a:spcPts val="0"/>
                </a:spcBef>
                <a:spcAft>
                  <a:spcPts val="0"/>
                </a:spcAft>
                <a:buClr>
                  <a:srgbClr val="000000"/>
                </a:buClr>
                <a:buSzPts val="1500"/>
                <a:buFont typeface="Arial"/>
                <a:buChar char="••"/>
              </a:pPr>
              <a:r>
                <a:rPr lang="es-MX" sz="1500" b="0" i="0" u="none" strike="noStrike" cap="none">
                  <a:solidFill>
                    <a:srgbClr val="000000"/>
                  </a:solidFill>
                  <a:latin typeface="Arial"/>
                  <a:ea typeface="Arial"/>
                  <a:cs typeface="Arial"/>
                  <a:sym typeface="Arial"/>
                </a:rPr>
                <a:t>El robot será capaz de dar vuelta la lata atrapada con la garra implementada</a:t>
              </a:r>
              <a:endParaRPr sz="1500" b="0" i="0" u="none" strike="noStrike" cap="none">
                <a:solidFill>
                  <a:srgbClr val="000000"/>
                </a:solidFill>
                <a:latin typeface="Arial"/>
                <a:ea typeface="Arial"/>
                <a:cs typeface="Arial"/>
                <a:sym typeface="Arial"/>
              </a:endParaRPr>
            </a:p>
          </p:txBody>
        </p:sp>
        <p:sp>
          <p:nvSpPr>
            <p:cNvPr id="276" name="Google Shape;276;p18"/>
            <p:cNvSpPr/>
            <p:nvPr/>
          </p:nvSpPr>
          <p:spPr>
            <a:xfrm>
              <a:off x="0" y="2493231"/>
              <a:ext cx="4448337" cy="755343"/>
            </a:xfrm>
            <a:prstGeom prst="roundRect">
              <a:avLst>
                <a:gd name="adj" fmla="val 16667"/>
              </a:avLst>
            </a:prstGeom>
            <a:solidFill>
              <a:srgbClr val="116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txBox="1"/>
            <p:nvPr/>
          </p:nvSpPr>
          <p:spPr>
            <a:xfrm>
              <a:off x="36873" y="2530104"/>
              <a:ext cx="4374591" cy="681597"/>
            </a:xfrm>
            <a:prstGeom prst="rect">
              <a:avLst/>
            </a:prstGeom>
            <a:noFill/>
            <a:ln>
              <a:noFill/>
            </a:ln>
          </p:spPr>
          <p:txBody>
            <a:bodyPr spcFirstLastPara="1" wrap="square" lIns="80000" tIns="40000" rIns="80000" bIns="40000" anchor="ctr" anchorCtr="0">
              <a:noAutofit/>
            </a:bodyPr>
            <a:lstStyle/>
            <a:p>
              <a:pPr marL="0" marR="0" lvl="0" indent="0" algn="ctr" rtl="0">
                <a:lnSpc>
                  <a:spcPct val="90000"/>
                </a:lnSpc>
                <a:spcBef>
                  <a:spcPts val="0"/>
                </a:spcBef>
                <a:spcAft>
                  <a:spcPts val="0"/>
                </a:spcAft>
                <a:buNone/>
              </a:pPr>
              <a:r>
                <a:rPr lang="es-MX" sz="2100" b="0" i="0" u="none" strike="noStrike" cap="none">
                  <a:solidFill>
                    <a:schemeClr val="lt1"/>
                  </a:solidFill>
                  <a:latin typeface="Arial"/>
                  <a:ea typeface="Arial"/>
                  <a:cs typeface="Arial"/>
                  <a:sym typeface="Arial"/>
                </a:rPr>
                <a:t>Dar un giro de 180° a la lata atrapada</a:t>
              </a:r>
              <a:endParaRPr sz="2100" b="0" i="0" u="none" strike="noStrike" cap="none">
                <a:solidFill>
                  <a:schemeClr val="lt1"/>
                </a:solidFill>
                <a:latin typeface="Arial"/>
                <a:ea typeface="Arial"/>
                <a:cs typeface="Arial"/>
                <a:sym typeface="Arial"/>
              </a:endParaRPr>
            </a:p>
          </p:txBody>
        </p:sp>
        <p:sp>
          <p:nvSpPr>
            <p:cNvPr id="278" name="Google Shape;278;p18"/>
            <p:cNvSpPr/>
            <p:nvPr/>
          </p:nvSpPr>
          <p:spPr>
            <a:xfrm>
              <a:off x="4448337" y="3324109"/>
              <a:ext cx="6672506" cy="755343"/>
            </a:xfrm>
            <a:prstGeom prst="rightArrow">
              <a:avLst>
                <a:gd name="adj1" fmla="val 75000"/>
                <a:gd name="adj2" fmla="val 50000"/>
              </a:avLst>
            </a:prstGeom>
            <a:solidFill>
              <a:srgbClr val="CAD1DB">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8"/>
            <p:cNvSpPr txBox="1"/>
            <p:nvPr/>
          </p:nvSpPr>
          <p:spPr>
            <a:xfrm>
              <a:off x="4448337" y="3418527"/>
              <a:ext cx="6389252" cy="566507"/>
            </a:xfrm>
            <a:prstGeom prst="rect">
              <a:avLst/>
            </a:prstGeom>
            <a:noFill/>
            <a:ln>
              <a:noFill/>
            </a:ln>
          </p:spPr>
          <p:txBody>
            <a:bodyPr spcFirstLastPara="1" wrap="square" lIns="9525" tIns="9525" rIns="9525" bIns="9525" anchor="t" anchorCtr="0">
              <a:noAutofit/>
            </a:bodyPr>
            <a:lstStyle/>
            <a:p>
              <a:pPr marL="114300" marR="0" lvl="1" indent="-114300" algn="l" rtl="0">
                <a:lnSpc>
                  <a:spcPct val="90000"/>
                </a:lnSpc>
                <a:spcBef>
                  <a:spcPts val="0"/>
                </a:spcBef>
                <a:spcAft>
                  <a:spcPts val="0"/>
                </a:spcAft>
                <a:buClr>
                  <a:srgbClr val="000000"/>
                </a:buClr>
                <a:buSzPts val="1500"/>
                <a:buFont typeface="Arial"/>
                <a:buChar char="••"/>
              </a:pPr>
              <a:r>
                <a:rPr lang="es-MX" sz="1500" b="0" i="0" u="none" strike="noStrike" cap="none">
                  <a:solidFill>
                    <a:srgbClr val="000000"/>
                  </a:solidFill>
                  <a:latin typeface="Arial"/>
                  <a:ea typeface="Arial"/>
                  <a:cs typeface="Arial"/>
                  <a:sym typeface="Arial"/>
                </a:rPr>
                <a:t>Competir en el campeonato “Flip Tac Toe” y lograr dar resultados.</a:t>
              </a:r>
              <a:endParaRPr sz="1500" b="0" i="0" u="none" strike="noStrike" cap="none">
                <a:solidFill>
                  <a:srgbClr val="000000"/>
                </a:solidFill>
                <a:latin typeface="Arial"/>
                <a:ea typeface="Arial"/>
                <a:cs typeface="Arial"/>
                <a:sym typeface="Arial"/>
              </a:endParaRPr>
            </a:p>
          </p:txBody>
        </p:sp>
        <p:sp>
          <p:nvSpPr>
            <p:cNvPr id="280" name="Google Shape;280;p18"/>
            <p:cNvSpPr/>
            <p:nvPr/>
          </p:nvSpPr>
          <p:spPr>
            <a:xfrm>
              <a:off x="0" y="3324109"/>
              <a:ext cx="4448337" cy="755343"/>
            </a:xfrm>
            <a:prstGeom prst="roundRect">
              <a:avLst>
                <a:gd name="adj" fmla="val 16667"/>
              </a:avLst>
            </a:prstGeom>
            <a:solidFill>
              <a:srgbClr val="116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8"/>
            <p:cNvSpPr txBox="1"/>
            <p:nvPr/>
          </p:nvSpPr>
          <p:spPr>
            <a:xfrm>
              <a:off x="36873" y="3360982"/>
              <a:ext cx="4374591" cy="681597"/>
            </a:xfrm>
            <a:prstGeom prst="rect">
              <a:avLst/>
            </a:prstGeom>
            <a:noFill/>
            <a:ln>
              <a:noFill/>
            </a:ln>
          </p:spPr>
          <p:txBody>
            <a:bodyPr spcFirstLastPara="1" wrap="square" lIns="80000" tIns="40000" rIns="80000" bIns="40000" anchor="ctr" anchorCtr="0">
              <a:noAutofit/>
            </a:bodyPr>
            <a:lstStyle/>
            <a:p>
              <a:pPr marL="0" marR="0" lvl="0" indent="0" algn="ctr" rtl="0">
                <a:lnSpc>
                  <a:spcPct val="90000"/>
                </a:lnSpc>
                <a:spcBef>
                  <a:spcPts val="0"/>
                </a:spcBef>
                <a:spcAft>
                  <a:spcPts val="0"/>
                </a:spcAft>
                <a:buNone/>
              </a:pPr>
              <a:r>
                <a:rPr lang="es-MX" sz="2100" b="1" i="0" u="none" strike="noStrike" cap="none">
                  <a:solidFill>
                    <a:schemeClr val="lt1"/>
                  </a:solidFill>
                  <a:latin typeface="Arial"/>
                  <a:ea typeface="Arial"/>
                  <a:cs typeface="Arial"/>
                  <a:sym typeface="Arial"/>
                </a:rPr>
                <a:t>C</a:t>
              </a:r>
              <a:r>
                <a:rPr lang="es-MX" sz="2100" b="0" i="0" u="none" strike="noStrike" cap="none">
                  <a:solidFill>
                    <a:schemeClr val="lt1"/>
                  </a:solidFill>
                  <a:latin typeface="Arial"/>
                  <a:ea typeface="Arial"/>
                  <a:cs typeface="Arial"/>
                  <a:sym typeface="Arial"/>
                </a:rPr>
                <a:t>ompetir en el campeonato “FLIP TAC TOE” </a:t>
              </a:r>
              <a:endParaRPr sz="2100" b="0" i="0" u="none" strike="noStrike" cap="none">
                <a:solidFill>
                  <a:schemeClr val="lt1"/>
                </a:solidFill>
                <a:latin typeface="Arial"/>
                <a:ea typeface="Arial"/>
                <a:cs typeface="Arial"/>
                <a:sym typeface="Arial"/>
              </a:endParaRPr>
            </a:p>
          </p:txBody>
        </p:sp>
        <p:sp>
          <p:nvSpPr>
            <p:cNvPr id="282" name="Google Shape;282;p18"/>
            <p:cNvSpPr/>
            <p:nvPr/>
          </p:nvSpPr>
          <p:spPr>
            <a:xfrm>
              <a:off x="4448337" y="4154986"/>
              <a:ext cx="6672506" cy="755343"/>
            </a:xfrm>
            <a:prstGeom prst="rightArrow">
              <a:avLst>
                <a:gd name="adj1" fmla="val 75000"/>
                <a:gd name="adj2" fmla="val 50000"/>
              </a:avLst>
            </a:prstGeom>
            <a:solidFill>
              <a:srgbClr val="CAD1DB">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8"/>
            <p:cNvSpPr txBox="1"/>
            <p:nvPr/>
          </p:nvSpPr>
          <p:spPr>
            <a:xfrm>
              <a:off x="4448337" y="4249404"/>
              <a:ext cx="6389252" cy="566507"/>
            </a:xfrm>
            <a:prstGeom prst="rect">
              <a:avLst/>
            </a:prstGeom>
            <a:noFill/>
            <a:ln>
              <a:noFill/>
            </a:ln>
          </p:spPr>
          <p:txBody>
            <a:bodyPr spcFirstLastPara="1" wrap="square" lIns="9525" tIns="9525" rIns="9525" bIns="9525" anchor="t" anchorCtr="0">
              <a:noAutofit/>
            </a:bodyPr>
            <a:lstStyle/>
            <a:p>
              <a:pPr marL="114300" marR="0" lvl="1" indent="-114300" algn="l" rtl="0">
                <a:lnSpc>
                  <a:spcPct val="90000"/>
                </a:lnSpc>
                <a:spcBef>
                  <a:spcPts val="0"/>
                </a:spcBef>
                <a:spcAft>
                  <a:spcPts val="0"/>
                </a:spcAft>
                <a:buClr>
                  <a:srgbClr val="000000"/>
                </a:buClr>
                <a:buSzPts val="1500"/>
                <a:buFont typeface="Arial"/>
                <a:buChar char="••"/>
              </a:pPr>
              <a:r>
                <a:rPr lang="es-MX" sz="1500" b="1" i="0" u="none" strike="noStrike" cap="none">
                  <a:solidFill>
                    <a:srgbClr val="000000"/>
                  </a:solidFill>
                  <a:latin typeface="Arial"/>
                  <a:ea typeface="Arial"/>
                  <a:cs typeface="Arial"/>
                  <a:sym typeface="Arial"/>
                </a:rPr>
                <a:t>E</a:t>
              </a:r>
              <a:r>
                <a:rPr lang="es-MX" sz="1500" b="0" i="0" u="none" strike="noStrike" cap="none">
                  <a:solidFill>
                    <a:srgbClr val="000000"/>
                  </a:solidFill>
                  <a:latin typeface="Arial"/>
                  <a:ea typeface="Arial"/>
                  <a:cs typeface="Arial"/>
                  <a:sym typeface="Arial"/>
                </a:rPr>
                <a:t>l usuario podrá controlar el robot mediante una interfaz de usuario limpia, la cual se podrá usar desde su computador más cercano. </a:t>
              </a:r>
              <a:endParaRPr sz="1500" b="0" i="0" u="none" strike="noStrike" cap="none">
                <a:solidFill>
                  <a:srgbClr val="000000"/>
                </a:solidFill>
                <a:latin typeface="Arial"/>
                <a:ea typeface="Arial"/>
                <a:cs typeface="Arial"/>
                <a:sym typeface="Arial"/>
              </a:endParaRPr>
            </a:p>
          </p:txBody>
        </p:sp>
        <p:sp>
          <p:nvSpPr>
            <p:cNvPr id="284" name="Google Shape;284;p18"/>
            <p:cNvSpPr/>
            <p:nvPr/>
          </p:nvSpPr>
          <p:spPr>
            <a:xfrm>
              <a:off x="0" y="4154986"/>
              <a:ext cx="4448337" cy="755343"/>
            </a:xfrm>
            <a:prstGeom prst="roundRect">
              <a:avLst>
                <a:gd name="adj" fmla="val 16667"/>
              </a:avLst>
            </a:prstGeom>
            <a:solidFill>
              <a:srgbClr val="116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8"/>
            <p:cNvSpPr txBox="1"/>
            <p:nvPr/>
          </p:nvSpPr>
          <p:spPr>
            <a:xfrm>
              <a:off x="36873" y="4191859"/>
              <a:ext cx="4374591" cy="681597"/>
            </a:xfrm>
            <a:prstGeom prst="rect">
              <a:avLst/>
            </a:prstGeom>
            <a:noFill/>
            <a:ln>
              <a:noFill/>
            </a:ln>
          </p:spPr>
          <p:txBody>
            <a:bodyPr spcFirstLastPara="1" wrap="square" lIns="80000" tIns="40000" rIns="80000" bIns="40000" anchor="ctr" anchorCtr="0">
              <a:noAutofit/>
            </a:bodyPr>
            <a:lstStyle/>
            <a:p>
              <a:pPr marL="0" marR="0" lvl="0" indent="0" algn="ctr" rtl="0">
                <a:lnSpc>
                  <a:spcPct val="90000"/>
                </a:lnSpc>
                <a:spcBef>
                  <a:spcPts val="0"/>
                </a:spcBef>
                <a:spcAft>
                  <a:spcPts val="0"/>
                </a:spcAft>
                <a:buNone/>
              </a:pPr>
              <a:r>
                <a:rPr lang="es-MX" sz="2100" b="0" i="0" u="none" strike="noStrike" cap="none">
                  <a:solidFill>
                    <a:schemeClr val="lt1"/>
                  </a:solidFill>
                  <a:latin typeface="Arial"/>
                  <a:ea typeface="Arial"/>
                  <a:cs typeface="Arial"/>
                  <a:sym typeface="Arial"/>
                </a:rPr>
                <a:t>Interfaz de Usuario</a:t>
              </a:r>
              <a:endParaRPr sz="2100" b="0" i="0" u="none" strike="noStrike" cap="none">
                <a:solidFill>
                  <a:schemeClr val="lt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
          <p:cNvSpPr/>
          <p:nvPr/>
        </p:nvSpPr>
        <p:spPr>
          <a:xfrm>
            <a:off x="677334" y="1776549"/>
            <a:ext cx="9215603" cy="1637211"/>
          </a:xfrm>
          <a:prstGeom prst="snipRoundRect">
            <a:avLst>
              <a:gd name="adj1" fmla="val 16667"/>
              <a:gd name="adj2" fmla="val 16667"/>
            </a:avLst>
          </a:prstGeom>
          <a:gradFill>
            <a:gsLst>
              <a:gs pos="0">
                <a:srgbClr val="2B5E8E"/>
              </a:gs>
              <a:gs pos="100000">
                <a:srgbClr val="032752"/>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8" name="Google Shape;148;p2"/>
          <p:cNvSpPr txBox="1">
            <a:spLocks noGrp="1"/>
          </p:cNvSpPr>
          <p:nvPr>
            <p:ph type="title"/>
          </p:nvPr>
        </p:nvSpPr>
        <p:spPr>
          <a:xfrm>
            <a:off x="677334" y="394304"/>
            <a:ext cx="8534400" cy="15070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MX" b="1">
                <a:solidFill>
                  <a:srgbClr val="0F486F"/>
                </a:solidFill>
                <a:latin typeface="Arial"/>
                <a:ea typeface="Arial"/>
                <a:cs typeface="Arial"/>
                <a:sym typeface="Arial"/>
              </a:rPr>
              <a:t>PANORAMA GENERAL</a:t>
            </a:r>
            <a:endParaRPr b="1">
              <a:solidFill>
                <a:srgbClr val="0F486F"/>
              </a:solidFill>
              <a:latin typeface="Arial"/>
              <a:ea typeface="Arial"/>
              <a:cs typeface="Arial"/>
              <a:sym typeface="Arial"/>
            </a:endParaRPr>
          </a:p>
        </p:txBody>
      </p:sp>
      <p:sp>
        <p:nvSpPr>
          <p:cNvPr id="149" name="Google Shape;149;p2"/>
          <p:cNvSpPr txBox="1">
            <a:spLocks noGrp="1"/>
          </p:cNvSpPr>
          <p:nvPr>
            <p:ph type="body" idx="1"/>
          </p:nvPr>
        </p:nvSpPr>
        <p:spPr>
          <a:xfrm>
            <a:off x="677334" y="1730828"/>
            <a:ext cx="8915400" cy="3777622"/>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4000"/>
              <a:buNone/>
            </a:pPr>
            <a:r>
              <a:rPr lang="es-MX" b="1">
                <a:solidFill>
                  <a:schemeClr val="lt1"/>
                </a:solidFill>
              </a:rPr>
              <a:t>A continuación, se entregarán los objetivos del proyecto, una serie de suposiciones y restricciones respecto a la realización de este y se detallará información sobre los documentos a entregar durante el desarrollo del proyecto.</a:t>
            </a:r>
            <a:r>
              <a:rPr lang="es-MX" b="1" u="sng">
                <a:solidFill>
                  <a:schemeClr val="lt1"/>
                </a:solidFill>
              </a:rPr>
              <a:t> </a:t>
            </a:r>
            <a:endParaRPr b="1">
              <a:solidFill>
                <a:schemeClr val="lt1"/>
              </a:solidFill>
            </a:endParaRPr>
          </a:p>
        </p:txBody>
      </p:sp>
      <p:pic>
        <p:nvPicPr>
          <p:cNvPr id="150" name="Google Shape;150;p2"/>
          <p:cNvPicPr preferRelativeResize="0"/>
          <p:nvPr/>
        </p:nvPicPr>
        <p:blipFill rotWithShape="1">
          <a:blip r:embed="rId3">
            <a:alphaModFix/>
          </a:blip>
          <a:srcRect/>
          <a:stretch/>
        </p:blipFill>
        <p:spPr>
          <a:xfrm>
            <a:off x="6782542" y="3619639"/>
            <a:ext cx="2810192" cy="2810192"/>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9"/>
          <p:cNvSpPr/>
          <p:nvPr/>
        </p:nvSpPr>
        <p:spPr>
          <a:xfrm>
            <a:off x="505095" y="1026403"/>
            <a:ext cx="10998926" cy="5712376"/>
          </a:xfrm>
          <a:prstGeom prst="foldedCorner">
            <a:avLst>
              <a:gd name="adj" fmla="val 16667"/>
            </a:avLst>
          </a:prstGeom>
          <a:gradFill>
            <a:gsLst>
              <a:gs pos="0">
                <a:srgbClr val="2B5E8E"/>
              </a:gs>
              <a:gs pos="100000">
                <a:srgbClr val="032752"/>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1" name="Google Shape;291;p19"/>
          <p:cNvSpPr/>
          <p:nvPr/>
        </p:nvSpPr>
        <p:spPr>
          <a:xfrm>
            <a:off x="670558" y="416562"/>
            <a:ext cx="977972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3600" b="1" i="0" u="none" strike="noStrike" cap="none">
                <a:solidFill>
                  <a:srgbClr val="0F486F"/>
                </a:solidFill>
                <a:latin typeface="Century Gothic"/>
                <a:ea typeface="Century Gothic"/>
                <a:cs typeface="Century Gothic"/>
                <a:sym typeface="Century Gothic"/>
              </a:rPr>
              <a:t>REQUERIMIENTOS NO FUNCIONALES</a:t>
            </a:r>
            <a:endParaRPr sz="1400" b="0" i="0" u="none" strike="noStrike" cap="none">
              <a:solidFill>
                <a:srgbClr val="000000"/>
              </a:solidFill>
              <a:latin typeface="Arial"/>
              <a:ea typeface="Arial"/>
              <a:cs typeface="Arial"/>
              <a:sym typeface="Arial"/>
            </a:endParaRPr>
          </a:p>
        </p:txBody>
      </p:sp>
      <p:sp>
        <p:nvSpPr>
          <p:cNvPr id="292" name="Google Shape;292;p19"/>
          <p:cNvSpPr txBox="1"/>
          <p:nvPr/>
        </p:nvSpPr>
        <p:spPr>
          <a:xfrm>
            <a:off x="505095" y="872515"/>
            <a:ext cx="110860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93" name="Google Shape;293;p19"/>
          <p:cNvGrpSpPr/>
          <p:nvPr/>
        </p:nvGrpSpPr>
        <p:grpSpPr>
          <a:xfrm>
            <a:off x="330926" y="1855981"/>
            <a:ext cx="10310948" cy="4491252"/>
            <a:chOff x="0" y="1316"/>
            <a:chExt cx="10310948" cy="4491252"/>
          </a:xfrm>
        </p:grpSpPr>
        <p:sp>
          <p:nvSpPr>
            <p:cNvPr id="294" name="Google Shape;294;p19"/>
            <p:cNvSpPr/>
            <p:nvPr/>
          </p:nvSpPr>
          <p:spPr>
            <a:xfrm>
              <a:off x="4124379" y="97826"/>
              <a:ext cx="6186569" cy="1044477"/>
            </a:xfrm>
            <a:prstGeom prst="rightArrow">
              <a:avLst>
                <a:gd name="adj1" fmla="val 75000"/>
                <a:gd name="adj2" fmla="val 50000"/>
              </a:avLst>
            </a:prstGeom>
            <a:solidFill>
              <a:srgbClr val="CAD1DB">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txBox="1"/>
            <p:nvPr/>
          </p:nvSpPr>
          <p:spPr>
            <a:xfrm>
              <a:off x="4124379" y="228386"/>
              <a:ext cx="5794890" cy="783357"/>
            </a:xfrm>
            <a:prstGeom prst="rect">
              <a:avLst/>
            </a:prstGeom>
            <a:noFill/>
            <a:ln>
              <a:noFill/>
            </a:ln>
          </p:spPr>
          <p:txBody>
            <a:bodyPr spcFirstLastPara="1" wrap="square" lIns="11425" tIns="11425" rIns="11425" bIns="11425" anchor="t" anchorCtr="0">
              <a:noAutofit/>
            </a:bodyPr>
            <a:lstStyle/>
            <a:p>
              <a:pPr marL="171450" marR="0" lvl="1" indent="-171450" algn="l" rtl="0">
                <a:lnSpc>
                  <a:spcPct val="90000"/>
                </a:lnSpc>
                <a:spcBef>
                  <a:spcPts val="0"/>
                </a:spcBef>
                <a:spcAft>
                  <a:spcPts val="0"/>
                </a:spcAft>
                <a:buClr>
                  <a:srgbClr val="000000"/>
                </a:buClr>
                <a:buSzPts val="1800"/>
                <a:buFont typeface="Arial"/>
                <a:buChar char="••"/>
              </a:pPr>
              <a:r>
                <a:rPr lang="es-MX" sz="1800" b="1" i="0" u="none" strike="noStrike" cap="none" dirty="0">
                  <a:solidFill>
                    <a:srgbClr val="000000"/>
                  </a:solidFill>
                  <a:latin typeface="Arial"/>
                  <a:ea typeface="Arial"/>
                  <a:cs typeface="Arial"/>
                  <a:sym typeface="Arial"/>
                </a:rPr>
                <a:t>S</a:t>
              </a:r>
              <a:r>
                <a:rPr lang="es-MX" sz="1800" b="0" i="0" u="none" strike="noStrike" cap="none" dirty="0">
                  <a:solidFill>
                    <a:srgbClr val="000000"/>
                  </a:solidFill>
                  <a:latin typeface="Arial"/>
                  <a:ea typeface="Arial"/>
                  <a:cs typeface="Arial"/>
                  <a:sym typeface="Arial"/>
                </a:rPr>
                <a:t>e realizará el robot, con la herramienta de trabajo llamada </a:t>
              </a:r>
              <a:r>
                <a:rPr lang="es-MX" sz="1800" b="1" i="0" u="none" strike="noStrike" cap="none" dirty="0">
                  <a:solidFill>
                    <a:srgbClr val="000000"/>
                  </a:solidFill>
                  <a:latin typeface="Arial"/>
                  <a:ea typeface="Arial"/>
                  <a:cs typeface="Arial"/>
                  <a:sym typeface="Arial"/>
                </a:rPr>
                <a:t>LEGO MINDSTORM </a:t>
              </a:r>
              <a:r>
                <a:rPr lang="es-MX" sz="1800" b="1" i="0" u="none" strike="noStrike" cap="none" dirty="0" smtClean="0">
                  <a:solidFill>
                    <a:srgbClr val="000000"/>
                  </a:solidFill>
                  <a:latin typeface="Arial"/>
                  <a:ea typeface="Arial"/>
                  <a:cs typeface="Arial"/>
                  <a:sym typeface="Arial"/>
                </a:rPr>
                <a:t>EV3</a:t>
              </a:r>
              <a:endParaRPr sz="1800" b="0" i="0" u="none" strike="noStrike" cap="none" dirty="0">
                <a:solidFill>
                  <a:srgbClr val="000000"/>
                </a:solidFill>
                <a:latin typeface="Arial"/>
                <a:ea typeface="Arial"/>
                <a:cs typeface="Arial"/>
                <a:sym typeface="Arial"/>
              </a:endParaRPr>
            </a:p>
          </p:txBody>
        </p:sp>
        <p:sp>
          <p:nvSpPr>
            <p:cNvPr id="296" name="Google Shape;296;p19"/>
            <p:cNvSpPr/>
            <p:nvPr/>
          </p:nvSpPr>
          <p:spPr>
            <a:xfrm>
              <a:off x="0" y="1316"/>
              <a:ext cx="4124379" cy="1044477"/>
            </a:xfrm>
            <a:prstGeom prst="roundRect">
              <a:avLst>
                <a:gd name="adj" fmla="val 16667"/>
              </a:avLst>
            </a:prstGeom>
            <a:solidFill>
              <a:srgbClr val="116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txBox="1"/>
            <p:nvPr/>
          </p:nvSpPr>
          <p:spPr>
            <a:xfrm>
              <a:off x="50987" y="52303"/>
              <a:ext cx="4022405" cy="942503"/>
            </a:xfrm>
            <a:prstGeom prst="rect">
              <a:avLst/>
            </a:prstGeom>
            <a:noFill/>
            <a:ln>
              <a:noFill/>
            </a:ln>
          </p:spPr>
          <p:txBody>
            <a:bodyPr spcFirstLastPara="1" wrap="square" lIns="110475" tIns="55225" rIns="110475" bIns="55225" anchor="ctr" anchorCtr="0">
              <a:noAutofit/>
            </a:bodyPr>
            <a:lstStyle/>
            <a:p>
              <a:pPr marL="0" marR="0" lvl="0" indent="0" algn="ctr" rtl="0">
                <a:lnSpc>
                  <a:spcPct val="90000"/>
                </a:lnSpc>
                <a:spcBef>
                  <a:spcPts val="0"/>
                </a:spcBef>
                <a:spcAft>
                  <a:spcPts val="0"/>
                </a:spcAft>
                <a:buNone/>
              </a:pPr>
              <a:r>
                <a:rPr lang="es-MX" sz="2900" b="1" i="0" u="none" strike="noStrike" cap="none">
                  <a:solidFill>
                    <a:schemeClr val="lt1"/>
                  </a:solidFill>
                  <a:latin typeface="Arial"/>
                  <a:ea typeface="Arial"/>
                  <a:cs typeface="Arial"/>
                  <a:sym typeface="Arial"/>
                </a:rPr>
                <a:t>Armado del robot</a:t>
              </a:r>
              <a:endParaRPr sz="2900" b="0" i="0" u="none" strike="noStrike" cap="none">
                <a:solidFill>
                  <a:schemeClr val="lt1"/>
                </a:solidFill>
                <a:latin typeface="Arial"/>
                <a:ea typeface="Arial"/>
                <a:cs typeface="Arial"/>
                <a:sym typeface="Arial"/>
              </a:endParaRPr>
            </a:p>
          </p:txBody>
        </p:sp>
        <p:sp>
          <p:nvSpPr>
            <p:cNvPr id="298" name="Google Shape;298;p19"/>
            <p:cNvSpPr/>
            <p:nvPr/>
          </p:nvSpPr>
          <p:spPr>
            <a:xfrm>
              <a:off x="4124379" y="1150241"/>
              <a:ext cx="6186569" cy="1044477"/>
            </a:xfrm>
            <a:prstGeom prst="rightArrow">
              <a:avLst>
                <a:gd name="adj1" fmla="val 75000"/>
                <a:gd name="adj2" fmla="val 50000"/>
              </a:avLst>
            </a:prstGeom>
            <a:solidFill>
              <a:srgbClr val="CAD1DB">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txBox="1"/>
            <p:nvPr/>
          </p:nvSpPr>
          <p:spPr>
            <a:xfrm>
              <a:off x="4124379" y="1280801"/>
              <a:ext cx="5794890" cy="783357"/>
            </a:xfrm>
            <a:prstGeom prst="rect">
              <a:avLst/>
            </a:prstGeom>
            <a:noFill/>
            <a:ln>
              <a:noFill/>
            </a:ln>
          </p:spPr>
          <p:txBody>
            <a:bodyPr spcFirstLastPara="1" wrap="square" lIns="11425" tIns="11425" rIns="11425" bIns="11425" anchor="t" anchorCtr="0">
              <a:noAutofit/>
            </a:bodyPr>
            <a:lstStyle/>
            <a:p>
              <a:pPr marL="171450" marR="0" lvl="1" indent="-171450" algn="l" rtl="0">
                <a:lnSpc>
                  <a:spcPct val="90000"/>
                </a:lnSpc>
                <a:spcBef>
                  <a:spcPts val="0"/>
                </a:spcBef>
                <a:spcAft>
                  <a:spcPts val="0"/>
                </a:spcAft>
                <a:buClr>
                  <a:srgbClr val="000000"/>
                </a:buClr>
                <a:buSzPts val="1800"/>
                <a:buFont typeface="Arial"/>
                <a:buChar char="••"/>
              </a:pPr>
              <a:r>
                <a:rPr lang="es-MX" sz="1800" b="1" i="0" u="none" strike="noStrike" cap="none">
                  <a:solidFill>
                    <a:srgbClr val="000000"/>
                  </a:solidFill>
                  <a:latin typeface="Arial"/>
                  <a:ea typeface="Arial"/>
                  <a:cs typeface="Arial"/>
                  <a:sym typeface="Arial"/>
                </a:rPr>
                <a:t>S</a:t>
              </a:r>
              <a:r>
                <a:rPr lang="es-MX" sz="1800" b="0" i="0" u="none" strike="noStrike" cap="none">
                  <a:solidFill>
                    <a:srgbClr val="000000"/>
                  </a:solidFill>
                  <a:latin typeface="Arial"/>
                  <a:ea typeface="Arial"/>
                  <a:cs typeface="Arial"/>
                  <a:sym typeface="Arial"/>
                </a:rPr>
                <a:t>e realizará todo el tipo de codificación mediante el Lenguaje de programación </a:t>
              </a:r>
              <a:r>
                <a:rPr lang="es-MX" sz="1800" b="1" i="0" u="none" strike="noStrike" cap="none">
                  <a:solidFill>
                    <a:srgbClr val="000000"/>
                  </a:solidFill>
                  <a:latin typeface="Arial"/>
                  <a:ea typeface="Arial"/>
                  <a:cs typeface="Arial"/>
                  <a:sym typeface="Arial"/>
                </a:rPr>
                <a:t>Python.</a:t>
              </a:r>
              <a:endParaRPr sz="1800" b="0" i="0" u="none" strike="noStrike" cap="none">
                <a:solidFill>
                  <a:srgbClr val="000000"/>
                </a:solidFill>
                <a:latin typeface="Arial"/>
                <a:ea typeface="Arial"/>
                <a:cs typeface="Arial"/>
                <a:sym typeface="Arial"/>
              </a:endParaRPr>
            </a:p>
          </p:txBody>
        </p:sp>
        <p:sp>
          <p:nvSpPr>
            <p:cNvPr id="300" name="Google Shape;300;p19"/>
            <p:cNvSpPr/>
            <p:nvPr/>
          </p:nvSpPr>
          <p:spPr>
            <a:xfrm>
              <a:off x="0" y="1150241"/>
              <a:ext cx="4124379" cy="1044477"/>
            </a:xfrm>
            <a:prstGeom prst="roundRect">
              <a:avLst>
                <a:gd name="adj" fmla="val 16667"/>
              </a:avLst>
            </a:prstGeom>
            <a:solidFill>
              <a:srgbClr val="116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9"/>
            <p:cNvSpPr txBox="1"/>
            <p:nvPr/>
          </p:nvSpPr>
          <p:spPr>
            <a:xfrm>
              <a:off x="50987" y="1201228"/>
              <a:ext cx="4022405" cy="942503"/>
            </a:xfrm>
            <a:prstGeom prst="rect">
              <a:avLst/>
            </a:prstGeom>
            <a:noFill/>
            <a:ln>
              <a:noFill/>
            </a:ln>
          </p:spPr>
          <p:txBody>
            <a:bodyPr spcFirstLastPara="1" wrap="square" lIns="110475" tIns="55225" rIns="110475" bIns="55225" anchor="ctr" anchorCtr="0">
              <a:noAutofit/>
            </a:bodyPr>
            <a:lstStyle/>
            <a:p>
              <a:pPr marL="0" marR="0" lvl="0" indent="0" algn="ctr" rtl="0">
                <a:lnSpc>
                  <a:spcPct val="90000"/>
                </a:lnSpc>
                <a:spcBef>
                  <a:spcPts val="0"/>
                </a:spcBef>
                <a:spcAft>
                  <a:spcPts val="0"/>
                </a:spcAft>
                <a:buNone/>
              </a:pPr>
              <a:r>
                <a:rPr lang="es-MX" sz="2900" b="1" i="0" u="none" strike="noStrike" cap="none">
                  <a:solidFill>
                    <a:schemeClr val="lt1"/>
                  </a:solidFill>
                  <a:latin typeface="Arial"/>
                  <a:ea typeface="Arial"/>
                  <a:cs typeface="Arial"/>
                  <a:sym typeface="Arial"/>
                </a:rPr>
                <a:t>Programación del robot</a:t>
              </a:r>
              <a:endParaRPr sz="2900" b="0" i="0" u="none" strike="noStrike" cap="none">
                <a:solidFill>
                  <a:schemeClr val="lt1"/>
                </a:solidFill>
                <a:latin typeface="Arial"/>
                <a:ea typeface="Arial"/>
                <a:cs typeface="Arial"/>
                <a:sym typeface="Arial"/>
              </a:endParaRPr>
            </a:p>
          </p:txBody>
        </p:sp>
        <p:sp>
          <p:nvSpPr>
            <p:cNvPr id="302" name="Google Shape;302;p19"/>
            <p:cNvSpPr/>
            <p:nvPr/>
          </p:nvSpPr>
          <p:spPr>
            <a:xfrm>
              <a:off x="4124379" y="2299166"/>
              <a:ext cx="6186569" cy="1044477"/>
            </a:xfrm>
            <a:prstGeom prst="rightArrow">
              <a:avLst>
                <a:gd name="adj1" fmla="val 75000"/>
                <a:gd name="adj2" fmla="val 50000"/>
              </a:avLst>
            </a:prstGeom>
            <a:solidFill>
              <a:srgbClr val="CAD1DB">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9"/>
            <p:cNvSpPr txBox="1"/>
            <p:nvPr/>
          </p:nvSpPr>
          <p:spPr>
            <a:xfrm>
              <a:off x="4124379" y="2429726"/>
              <a:ext cx="5794890" cy="783357"/>
            </a:xfrm>
            <a:prstGeom prst="rect">
              <a:avLst/>
            </a:prstGeom>
            <a:noFill/>
            <a:ln>
              <a:noFill/>
            </a:ln>
          </p:spPr>
          <p:txBody>
            <a:bodyPr spcFirstLastPara="1" wrap="square" lIns="11425" tIns="11425" rIns="11425" bIns="11425" anchor="t" anchorCtr="0">
              <a:noAutofit/>
            </a:bodyPr>
            <a:lstStyle/>
            <a:p>
              <a:pPr marL="171450" marR="0" lvl="1" indent="-171450" algn="l" rtl="0">
                <a:lnSpc>
                  <a:spcPct val="90000"/>
                </a:lnSpc>
                <a:spcBef>
                  <a:spcPts val="0"/>
                </a:spcBef>
                <a:spcAft>
                  <a:spcPts val="0"/>
                </a:spcAft>
                <a:buClr>
                  <a:srgbClr val="000000"/>
                </a:buClr>
                <a:buSzPts val="1800"/>
                <a:buFont typeface="Arial"/>
                <a:buChar char="••"/>
              </a:pPr>
              <a:r>
                <a:rPr lang="es-MX" sz="1800" b="1" i="0" u="none" strike="noStrike" cap="none">
                  <a:solidFill>
                    <a:srgbClr val="000000"/>
                  </a:solidFill>
                  <a:latin typeface="Arial"/>
                  <a:ea typeface="Arial"/>
                  <a:cs typeface="Arial"/>
                  <a:sym typeface="Arial"/>
                </a:rPr>
                <a:t>E</a:t>
              </a:r>
              <a:r>
                <a:rPr lang="es-MX" sz="1800" b="0" i="0" u="none" strike="noStrike" cap="none">
                  <a:solidFill>
                    <a:srgbClr val="000000"/>
                  </a:solidFill>
                  <a:latin typeface="Arial"/>
                  <a:ea typeface="Arial"/>
                  <a:cs typeface="Arial"/>
                  <a:sym typeface="Arial"/>
                </a:rPr>
                <a:t>l robot se demorará en cada acción un tiempo extra, debido al delay que hay entre el cliente al servidor.</a:t>
              </a:r>
              <a:endParaRPr sz="1800" b="0" i="0" u="none" strike="noStrike" cap="none">
                <a:solidFill>
                  <a:srgbClr val="000000"/>
                </a:solidFill>
                <a:latin typeface="Arial"/>
                <a:ea typeface="Arial"/>
                <a:cs typeface="Arial"/>
                <a:sym typeface="Arial"/>
              </a:endParaRPr>
            </a:p>
          </p:txBody>
        </p:sp>
        <p:sp>
          <p:nvSpPr>
            <p:cNvPr id="304" name="Google Shape;304;p19"/>
            <p:cNvSpPr/>
            <p:nvPr/>
          </p:nvSpPr>
          <p:spPr>
            <a:xfrm>
              <a:off x="0" y="2299166"/>
              <a:ext cx="4124379" cy="1044477"/>
            </a:xfrm>
            <a:prstGeom prst="roundRect">
              <a:avLst>
                <a:gd name="adj" fmla="val 16667"/>
              </a:avLst>
            </a:prstGeom>
            <a:solidFill>
              <a:srgbClr val="116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txBox="1"/>
            <p:nvPr/>
          </p:nvSpPr>
          <p:spPr>
            <a:xfrm>
              <a:off x="50987" y="2350153"/>
              <a:ext cx="4022405" cy="942503"/>
            </a:xfrm>
            <a:prstGeom prst="rect">
              <a:avLst/>
            </a:prstGeom>
            <a:noFill/>
            <a:ln>
              <a:noFill/>
            </a:ln>
          </p:spPr>
          <p:txBody>
            <a:bodyPr spcFirstLastPara="1" wrap="square" lIns="110475" tIns="55225" rIns="110475" bIns="55225" anchor="ctr" anchorCtr="0">
              <a:noAutofit/>
            </a:bodyPr>
            <a:lstStyle/>
            <a:p>
              <a:pPr marL="0" marR="0" lvl="0" indent="0" algn="ctr" rtl="0">
                <a:lnSpc>
                  <a:spcPct val="90000"/>
                </a:lnSpc>
                <a:spcBef>
                  <a:spcPts val="0"/>
                </a:spcBef>
                <a:spcAft>
                  <a:spcPts val="0"/>
                </a:spcAft>
                <a:buNone/>
              </a:pPr>
              <a:r>
                <a:rPr lang="es-MX" sz="2900" b="1" i="0" u="none" strike="noStrike" cap="none">
                  <a:solidFill>
                    <a:schemeClr val="lt1"/>
                  </a:solidFill>
                  <a:latin typeface="Arial"/>
                  <a:ea typeface="Arial"/>
                  <a:cs typeface="Arial"/>
                  <a:sym typeface="Arial"/>
                </a:rPr>
                <a:t>Duración de cada acción </a:t>
              </a:r>
              <a:endParaRPr sz="2900" b="0" i="0" u="none" strike="noStrike" cap="none">
                <a:solidFill>
                  <a:schemeClr val="lt1"/>
                </a:solidFill>
                <a:latin typeface="Arial"/>
                <a:ea typeface="Arial"/>
                <a:cs typeface="Arial"/>
                <a:sym typeface="Arial"/>
              </a:endParaRPr>
            </a:p>
          </p:txBody>
        </p:sp>
        <p:sp>
          <p:nvSpPr>
            <p:cNvPr id="306" name="Google Shape;306;p19"/>
            <p:cNvSpPr/>
            <p:nvPr/>
          </p:nvSpPr>
          <p:spPr>
            <a:xfrm>
              <a:off x="4124379" y="3448091"/>
              <a:ext cx="6186569" cy="1044477"/>
            </a:xfrm>
            <a:prstGeom prst="rightArrow">
              <a:avLst>
                <a:gd name="adj1" fmla="val 75000"/>
                <a:gd name="adj2" fmla="val 50000"/>
              </a:avLst>
            </a:prstGeom>
            <a:solidFill>
              <a:srgbClr val="CAD1DB">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9"/>
            <p:cNvSpPr txBox="1"/>
            <p:nvPr/>
          </p:nvSpPr>
          <p:spPr>
            <a:xfrm>
              <a:off x="4124379" y="3578651"/>
              <a:ext cx="5794890" cy="783357"/>
            </a:xfrm>
            <a:prstGeom prst="rect">
              <a:avLst/>
            </a:prstGeom>
            <a:noFill/>
            <a:ln>
              <a:noFill/>
            </a:ln>
          </p:spPr>
          <p:txBody>
            <a:bodyPr spcFirstLastPara="1" wrap="square" lIns="11425" tIns="11425" rIns="11425" bIns="11425" anchor="t" anchorCtr="0">
              <a:noAutofit/>
            </a:bodyPr>
            <a:lstStyle/>
            <a:p>
              <a:pPr marL="171450" marR="0" lvl="1" indent="-171450" algn="l" rtl="0">
                <a:lnSpc>
                  <a:spcPct val="90000"/>
                </a:lnSpc>
                <a:spcBef>
                  <a:spcPts val="0"/>
                </a:spcBef>
                <a:spcAft>
                  <a:spcPts val="0"/>
                </a:spcAft>
                <a:buClr>
                  <a:srgbClr val="000000"/>
                </a:buClr>
                <a:buSzPts val="1800"/>
                <a:buFont typeface="Arial"/>
                <a:buChar char="••"/>
              </a:pPr>
              <a:r>
                <a:rPr lang="es-MX" sz="1800" b="1" i="0" u="none" strike="noStrike" cap="none">
                  <a:solidFill>
                    <a:srgbClr val="000000"/>
                  </a:solidFill>
                  <a:latin typeface="Arial"/>
                  <a:ea typeface="Arial"/>
                  <a:cs typeface="Arial"/>
                  <a:sym typeface="Arial"/>
                </a:rPr>
                <a:t>S</a:t>
              </a:r>
              <a:r>
                <a:rPr lang="es-MX" sz="1800" b="0" i="0" u="none" strike="noStrike" cap="none">
                  <a:solidFill>
                    <a:srgbClr val="000000"/>
                  </a:solidFill>
                  <a:latin typeface="Arial"/>
                  <a:ea typeface="Arial"/>
                  <a:cs typeface="Arial"/>
                  <a:sym typeface="Arial"/>
                </a:rPr>
                <a:t>e completará totalmente el proyecto en el tiempo estimado de </a:t>
              </a:r>
              <a:r>
                <a:rPr lang="es-MX" sz="1800" b="1" i="0" u="none" strike="noStrike" cap="none">
                  <a:solidFill>
                    <a:srgbClr val="000000"/>
                  </a:solidFill>
                  <a:latin typeface="Arial"/>
                  <a:ea typeface="Arial"/>
                  <a:cs typeface="Arial"/>
                  <a:sym typeface="Arial"/>
                </a:rPr>
                <a:t>1 Semestre</a:t>
              </a:r>
              <a:endParaRPr sz="1800" b="0" i="0" u="none" strike="noStrike" cap="none">
                <a:solidFill>
                  <a:srgbClr val="000000"/>
                </a:solidFill>
                <a:latin typeface="Arial"/>
                <a:ea typeface="Arial"/>
                <a:cs typeface="Arial"/>
                <a:sym typeface="Arial"/>
              </a:endParaRPr>
            </a:p>
          </p:txBody>
        </p:sp>
        <p:sp>
          <p:nvSpPr>
            <p:cNvPr id="308" name="Google Shape;308;p19"/>
            <p:cNvSpPr/>
            <p:nvPr/>
          </p:nvSpPr>
          <p:spPr>
            <a:xfrm>
              <a:off x="0" y="3448091"/>
              <a:ext cx="4124379" cy="1044477"/>
            </a:xfrm>
            <a:prstGeom prst="roundRect">
              <a:avLst>
                <a:gd name="adj" fmla="val 16667"/>
              </a:avLst>
            </a:prstGeom>
            <a:solidFill>
              <a:srgbClr val="116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9"/>
            <p:cNvSpPr txBox="1"/>
            <p:nvPr/>
          </p:nvSpPr>
          <p:spPr>
            <a:xfrm>
              <a:off x="50987" y="3499078"/>
              <a:ext cx="4022405" cy="942503"/>
            </a:xfrm>
            <a:prstGeom prst="rect">
              <a:avLst/>
            </a:prstGeom>
            <a:noFill/>
            <a:ln>
              <a:noFill/>
            </a:ln>
          </p:spPr>
          <p:txBody>
            <a:bodyPr spcFirstLastPara="1" wrap="square" lIns="110475" tIns="55225" rIns="110475" bIns="55225" anchor="ctr" anchorCtr="0">
              <a:noAutofit/>
            </a:bodyPr>
            <a:lstStyle/>
            <a:p>
              <a:pPr marL="0" marR="0" lvl="0" indent="0" algn="ctr" rtl="0">
                <a:lnSpc>
                  <a:spcPct val="90000"/>
                </a:lnSpc>
                <a:spcBef>
                  <a:spcPts val="0"/>
                </a:spcBef>
                <a:spcAft>
                  <a:spcPts val="0"/>
                </a:spcAft>
                <a:buNone/>
              </a:pPr>
              <a:r>
                <a:rPr lang="es-MX" sz="2900" b="1" i="0" u="none" strike="noStrike" cap="none">
                  <a:solidFill>
                    <a:schemeClr val="lt1"/>
                  </a:solidFill>
                  <a:latin typeface="Arial"/>
                  <a:ea typeface="Arial"/>
                  <a:cs typeface="Arial"/>
                  <a:sym typeface="Arial"/>
                </a:rPr>
                <a:t>Duración del proyecto</a:t>
              </a:r>
              <a:endParaRPr sz="2900" b="1" i="0" u="none" strike="noStrike" cap="none">
                <a:solidFill>
                  <a:schemeClr val="lt1"/>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0"/>
          <p:cNvSpPr/>
          <p:nvPr/>
        </p:nvSpPr>
        <p:spPr>
          <a:xfrm>
            <a:off x="7103393" y="505547"/>
            <a:ext cx="3829065" cy="2656114"/>
          </a:xfrm>
          <a:prstGeom prst="cloudCallout">
            <a:avLst>
              <a:gd name="adj1" fmla="val -20833"/>
              <a:gd name="adj2" fmla="val 62500"/>
            </a:avLst>
          </a:prstGeom>
          <a:gradFill>
            <a:gsLst>
              <a:gs pos="0">
                <a:srgbClr val="2B5E8E"/>
              </a:gs>
              <a:gs pos="100000">
                <a:srgbClr val="032752"/>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2" name="Google Shape;322;p20"/>
          <p:cNvSpPr/>
          <p:nvPr/>
        </p:nvSpPr>
        <p:spPr>
          <a:xfrm>
            <a:off x="659024" y="144045"/>
            <a:ext cx="546175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4000" b="1" i="0" u="none" strike="noStrike" cap="none">
                <a:solidFill>
                  <a:srgbClr val="0F486F"/>
                </a:solidFill>
                <a:latin typeface="Century Gothic"/>
                <a:ea typeface="Century Gothic"/>
                <a:cs typeface="Century Gothic"/>
                <a:sym typeface="Century Gothic"/>
              </a:rPr>
              <a:t>INTERFAZ DE USUARIO</a:t>
            </a:r>
            <a:endParaRPr sz="4000" b="0" i="0" u="none" strike="noStrike" cap="none">
              <a:solidFill>
                <a:srgbClr val="000000"/>
              </a:solidFill>
              <a:latin typeface="Arial"/>
              <a:ea typeface="Arial"/>
              <a:cs typeface="Arial"/>
              <a:sym typeface="Arial"/>
            </a:endParaRPr>
          </a:p>
        </p:txBody>
      </p:sp>
      <p:sp>
        <p:nvSpPr>
          <p:cNvPr id="325" name="Google Shape;325;p20"/>
          <p:cNvSpPr txBox="1"/>
          <p:nvPr/>
        </p:nvSpPr>
        <p:spPr>
          <a:xfrm>
            <a:off x="7547413" y="1187273"/>
            <a:ext cx="3486347"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000" b="1" i="0" u="none" strike="noStrike" cap="none">
                <a:solidFill>
                  <a:schemeClr val="lt1"/>
                </a:solidFill>
                <a:latin typeface="Arial"/>
                <a:ea typeface="Arial"/>
                <a:cs typeface="Arial"/>
                <a:sym typeface="Arial"/>
              </a:rPr>
              <a:t>Interfaz de usuario a complementar en el proyecto “Crusader Fox”</a:t>
            </a:r>
            <a:endParaRPr sz="2000" b="1" i="0" u="none" strike="noStrike" cap="none">
              <a:solidFill>
                <a:schemeClr val="lt1"/>
              </a:solidFill>
              <a:latin typeface="Arial"/>
              <a:ea typeface="Arial"/>
              <a:cs typeface="Arial"/>
              <a:sym typeface="Arial"/>
            </a:endParaRPr>
          </a:p>
        </p:txBody>
      </p:sp>
      <p:pic>
        <p:nvPicPr>
          <p:cNvPr id="14" name="Imagen 13"/>
          <p:cNvPicPr/>
          <p:nvPr/>
        </p:nvPicPr>
        <p:blipFill>
          <a:blip r:embed="rId3">
            <a:extLst>
              <a:ext uri="{28A0092B-C50C-407E-A947-70E740481C1C}">
                <a14:useLocalDpi xmlns:a14="http://schemas.microsoft.com/office/drawing/2010/main" val="0"/>
              </a:ext>
            </a:extLst>
          </a:blip>
          <a:stretch>
            <a:fillRect/>
          </a:stretch>
        </p:blipFill>
        <p:spPr>
          <a:xfrm>
            <a:off x="458932" y="1187273"/>
            <a:ext cx="6543159" cy="488705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41" name="Google Shape;341;p21"/>
          <p:cNvSpPr/>
          <p:nvPr/>
        </p:nvSpPr>
        <p:spPr>
          <a:xfrm>
            <a:off x="374469" y="85188"/>
            <a:ext cx="977972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3600" b="1" i="0" u="none" strike="noStrike" cap="none">
                <a:solidFill>
                  <a:srgbClr val="0F486F"/>
                </a:solidFill>
                <a:latin typeface="Century Gothic"/>
                <a:ea typeface="Century Gothic"/>
                <a:cs typeface="Century Gothic"/>
                <a:sym typeface="Century Gothic"/>
              </a:rPr>
              <a:t>ARQUITECTURA PROPUESTA</a:t>
            </a:r>
            <a:endParaRPr sz="1400" b="0" i="0" u="none" strike="noStrike" cap="none">
              <a:solidFill>
                <a:srgbClr val="000000"/>
              </a:solidFill>
              <a:latin typeface="Arial"/>
              <a:ea typeface="Arial"/>
              <a:cs typeface="Arial"/>
              <a:sym typeface="Arial"/>
            </a:endParaRPr>
          </a:p>
        </p:txBody>
      </p:sp>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775854" y="731519"/>
            <a:ext cx="9989127" cy="551410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2"/>
          <p:cNvSpPr/>
          <p:nvPr/>
        </p:nvSpPr>
        <p:spPr>
          <a:xfrm>
            <a:off x="405437" y="209695"/>
            <a:ext cx="462819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4000" b="1" i="0" u="none" strike="noStrike" cap="none">
                <a:solidFill>
                  <a:srgbClr val="0F486F"/>
                </a:solidFill>
                <a:latin typeface="Century Gothic"/>
                <a:ea typeface="Century Gothic"/>
                <a:cs typeface="Century Gothic"/>
                <a:sym typeface="Century Gothic"/>
              </a:rPr>
              <a:t>IMPLEMENTACIÓN</a:t>
            </a:r>
            <a:endParaRPr sz="4000" b="0" i="0" u="none" strike="noStrike" cap="none">
              <a:solidFill>
                <a:srgbClr val="000000"/>
              </a:solidFill>
              <a:latin typeface="Arial"/>
              <a:ea typeface="Arial"/>
              <a:cs typeface="Arial"/>
              <a:sym typeface="Arial"/>
            </a:endParaRPr>
          </a:p>
        </p:txBody>
      </p:sp>
      <p:sp>
        <p:nvSpPr>
          <p:cNvPr id="348" name="Google Shape;348;p22"/>
          <p:cNvSpPr/>
          <p:nvPr/>
        </p:nvSpPr>
        <p:spPr>
          <a:xfrm rot="5400000">
            <a:off x="-902968" y="3025019"/>
            <a:ext cx="3692434" cy="751356"/>
          </a:xfrm>
          <a:prstGeom prst="stripedRightArrow">
            <a:avLst>
              <a:gd name="adj1" fmla="val 50000"/>
              <a:gd name="adj2" fmla="val 50000"/>
            </a:avLst>
          </a:prstGeom>
          <a:gradFill>
            <a:gsLst>
              <a:gs pos="0">
                <a:srgbClr val="2B5E8E"/>
              </a:gs>
              <a:gs pos="100000">
                <a:srgbClr val="032752"/>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9" name="Google Shape;349;p22"/>
          <p:cNvSpPr txBox="1"/>
          <p:nvPr/>
        </p:nvSpPr>
        <p:spPr>
          <a:xfrm>
            <a:off x="797512" y="1991056"/>
            <a:ext cx="291474" cy="22467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2000" b="1" i="0" u="none" strike="noStrike" cap="none" dirty="0">
                <a:solidFill>
                  <a:schemeClr val="lt1"/>
                </a:solidFill>
                <a:latin typeface="Arial"/>
                <a:ea typeface="Arial"/>
                <a:cs typeface="Arial"/>
                <a:sym typeface="Arial"/>
              </a:rPr>
              <a:t>CLIENTE</a:t>
            </a:r>
            <a:endParaRPr sz="2000" b="0" i="0" u="none" strike="noStrike" cap="none" dirty="0">
              <a:solidFill>
                <a:srgbClr val="000000"/>
              </a:solidFill>
              <a:latin typeface="Arial"/>
              <a:ea typeface="Arial"/>
              <a:cs typeface="Arial"/>
              <a:sym typeface="Arial"/>
            </a:endParaRPr>
          </a:p>
        </p:txBody>
      </p:sp>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1878329" y="1177636"/>
            <a:ext cx="9246871" cy="525087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extLst>
              <a:ext uri="{28A0092B-C50C-407E-A947-70E740481C1C}">
                <a14:useLocalDpi xmlns:a14="http://schemas.microsoft.com/office/drawing/2010/main" val="0"/>
              </a:ext>
            </a:extLst>
          </a:blip>
          <a:stretch>
            <a:fillRect/>
          </a:stretch>
        </p:blipFill>
        <p:spPr>
          <a:xfrm>
            <a:off x="1634836" y="609600"/>
            <a:ext cx="9157855" cy="5694218"/>
          </a:xfrm>
          <a:prstGeom prst="rect">
            <a:avLst/>
          </a:prstGeom>
        </p:spPr>
      </p:pic>
      <p:sp>
        <p:nvSpPr>
          <p:cNvPr id="3" name="Google Shape;348;p22"/>
          <p:cNvSpPr/>
          <p:nvPr/>
        </p:nvSpPr>
        <p:spPr>
          <a:xfrm rot="5400000">
            <a:off x="-902968" y="3025019"/>
            <a:ext cx="3692434" cy="751356"/>
          </a:xfrm>
          <a:prstGeom prst="stripedRightArrow">
            <a:avLst>
              <a:gd name="adj1" fmla="val 50000"/>
              <a:gd name="adj2" fmla="val 50000"/>
            </a:avLst>
          </a:prstGeom>
          <a:gradFill>
            <a:gsLst>
              <a:gs pos="0">
                <a:srgbClr val="2B5E8E"/>
              </a:gs>
              <a:gs pos="100000">
                <a:srgbClr val="032752"/>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Google Shape;349;p22"/>
          <p:cNvSpPr txBox="1"/>
          <p:nvPr/>
        </p:nvSpPr>
        <p:spPr>
          <a:xfrm>
            <a:off x="797512" y="1991056"/>
            <a:ext cx="291474" cy="22467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2000" b="1" i="0" u="none" strike="noStrike" cap="none" dirty="0">
                <a:solidFill>
                  <a:schemeClr val="lt1"/>
                </a:solidFill>
                <a:latin typeface="Arial"/>
                <a:ea typeface="Arial"/>
                <a:cs typeface="Arial"/>
                <a:sym typeface="Arial"/>
              </a:rPr>
              <a:t>CLIENTE</a:t>
            </a:r>
            <a:endParaRPr sz="2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97334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3"/>
          <p:cNvSpPr/>
          <p:nvPr/>
        </p:nvSpPr>
        <p:spPr>
          <a:xfrm>
            <a:off x="405437" y="209695"/>
            <a:ext cx="462819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4000" b="1" i="0" u="none" strike="noStrike" cap="none">
                <a:solidFill>
                  <a:srgbClr val="0F486F"/>
                </a:solidFill>
                <a:latin typeface="Century Gothic"/>
                <a:ea typeface="Century Gothic"/>
                <a:cs typeface="Century Gothic"/>
                <a:sym typeface="Century Gothic"/>
              </a:rPr>
              <a:t>IMPLEMENTACIÓN</a:t>
            </a:r>
            <a:endParaRPr sz="4000" b="0" i="0" u="none" strike="noStrike" cap="none">
              <a:solidFill>
                <a:srgbClr val="000000"/>
              </a:solidFill>
              <a:latin typeface="Arial"/>
              <a:ea typeface="Arial"/>
              <a:cs typeface="Arial"/>
              <a:sym typeface="Arial"/>
            </a:endParaRPr>
          </a:p>
        </p:txBody>
      </p:sp>
      <p:sp>
        <p:nvSpPr>
          <p:cNvPr id="355" name="Google Shape;355;p23"/>
          <p:cNvSpPr/>
          <p:nvPr/>
        </p:nvSpPr>
        <p:spPr>
          <a:xfrm rot="5400000">
            <a:off x="-879565" y="3109730"/>
            <a:ext cx="3692434" cy="751356"/>
          </a:xfrm>
          <a:prstGeom prst="stripedRightArrow">
            <a:avLst>
              <a:gd name="adj1" fmla="val 50000"/>
              <a:gd name="adj2" fmla="val 50000"/>
            </a:avLst>
          </a:prstGeom>
          <a:gradFill>
            <a:gsLst>
              <a:gs pos="0">
                <a:srgbClr val="2B5E8E"/>
              </a:gs>
              <a:gs pos="100000">
                <a:srgbClr val="032752"/>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6" name="Google Shape;356;p23"/>
          <p:cNvSpPr txBox="1"/>
          <p:nvPr/>
        </p:nvSpPr>
        <p:spPr>
          <a:xfrm>
            <a:off x="820915" y="1937221"/>
            <a:ext cx="291474" cy="25545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2000" b="1" i="0" u="none" strike="noStrike" cap="none">
                <a:solidFill>
                  <a:schemeClr val="lt1"/>
                </a:solidFill>
                <a:latin typeface="Arial"/>
                <a:ea typeface="Arial"/>
                <a:cs typeface="Arial"/>
                <a:sym typeface="Arial"/>
              </a:rPr>
              <a:t>TERMINAL</a:t>
            </a:r>
            <a:endParaRPr sz="2000" b="0" i="0" u="none" strike="noStrike" cap="none">
              <a:solidFill>
                <a:srgbClr val="000000"/>
              </a:solidFill>
              <a:latin typeface="Arial"/>
              <a:ea typeface="Arial"/>
              <a:cs typeface="Arial"/>
              <a:sym typeface="Arial"/>
            </a:endParaRPr>
          </a:p>
        </p:txBody>
      </p:sp>
      <p:pic>
        <p:nvPicPr>
          <p:cNvPr id="8" name="Imagen 7"/>
          <p:cNvPicPr/>
          <p:nvPr/>
        </p:nvPicPr>
        <p:blipFill>
          <a:blip r:embed="rId3" cstate="print">
            <a:extLst>
              <a:ext uri="{28A0092B-C50C-407E-A947-70E740481C1C}">
                <a14:useLocalDpi xmlns:a14="http://schemas.microsoft.com/office/drawing/2010/main" val="0"/>
              </a:ext>
            </a:extLst>
          </a:blip>
          <a:stretch>
            <a:fillRect/>
          </a:stretch>
        </p:blipFill>
        <p:spPr>
          <a:xfrm>
            <a:off x="1572271" y="917581"/>
            <a:ext cx="9372820" cy="499831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4"/>
          <p:cNvSpPr/>
          <p:nvPr/>
        </p:nvSpPr>
        <p:spPr>
          <a:xfrm>
            <a:off x="405437" y="209695"/>
            <a:ext cx="462819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4000" b="1" i="0" u="none" strike="noStrike" cap="none">
                <a:solidFill>
                  <a:srgbClr val="0F486F"/>
                </a:solidFill>
                <a:latin typeface="Century Gothic"/>
                <a:ea typeface="Century Gothic"/>
                <a:cs typeface="Century Gothic"/>
                <a:sym typeface="Century Gothic"/>
              </a:rPr>
              <a:t>IMPLEMENTACIÓN</a:t>
            </a:r>
            <a:endParaRPr sz="4000" b="0" i="0" u="none" strike="noStrike" cap="none">
              <a:solidFill>
                <a:srgbClr val="000000"/>
              </a:solidFill>
              <a:latin typeface="Arial"/>
              <a:ea typeface="Arial"/>
              <a:cs typeface="Arial"/>
              <a:sym typeface="Arial"/>
            </a:endParaRPr>
          </a:p>
        </p:txBody>
      </p:sp>
      <p:sp>
        <p:nvSpPr>
          <p:cNvPr id="363" name="Google Shape;363;p24"/>
          <p:cNvSpPr/>
          <p:nvPr/>
        </p:nvSpPr>
        <p:spPr>
          <a:xfrm rot="5400000">
            <a:off x="-879565" y="3109730"/>
            <a:ext cx="3692434" cy="751356"/>
          </a:xfrm>
          <a:prstGeom prst="stripedRightArrow">
            <a:avLst>
              <a:gd name="adj1" fmla="val 50000"/>
              <a:gd name="adj2" fmla="val 50000"/>
            </a:avLst>
          </a:prstGeom>
          <a:gradFill>
            <a:gsLst>
              <a:gs pos="0">
                <a:srgbClr val="2B5E8E"/>
              </a:gs>
              <a:gs pos="100000">
                <a:srgbClr val="032752"/>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L" sz="1400" b="0" i="0" u="none" strike="noStrike" cap="none" dirty="0" smtClean="0">
                <a:solidFill>
                  <a:schemeClr val="lt1"/>
                </a:solidFill>
                <a:latin typeface="Arial"/>
                <a:ea typeface="Arial"/>
                <a:cs typeface="Arial"/>
                <a:sym typeface="Arial"/>
              </a:rPr>
              <a:t>c</a:t>
            </a:r>
            <a:endParaRPr sz="1400" b="0" i="0" u="none" strike="noStrike" cap="none" dirty="0">
              <a:solidFill>
                <a:schemeClr val="lt1"/>
              </a:solidFill>
              <a:latin typeface="Arial"/>
              <a:ea typeface="Arial"/>
              <a:cs typeface="Arial"/>
              <a:sym typeface="Arial"/>
            </a:endParaRPr>
          </a:p>
        </p:txBody>
      </p:sp>
      <p:sp>
        <p:nvSpPr>
          <p:cNvPr id="364" name="Google Shape;364;p24"/>
          <p:cNvSpPr txBox="1"/>
          <p:nvPr/>
        </p:nvSpPr>
        <p:spPr>
          <a:xfrm>
            <a:off x="820915" y="1937221"/>
            <a:ext cx="291474" cy="25545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2000" b="1" i="0" u="none" strike="noStrike" cap="none" dirty="0">
                <a:solidFill>
                  <a:schemeClr val="lt1"/>
                </a:solidFill>
                <a:latin typeface="Arial"/>
                <a:ea typeface="Arial"/>
                <a:cs typeface="Arial"/>
                <a:sym typeface="Arial"/>
              </a:rPr>
              <a:t>TERMINAL</a:t>
            </a:r>
            <a:endParaRPr sz="2000" b="0" i="0" u="none" strike="noStrike" cap="none" dirty="0">
              <a:solidFill>
                <a:srgbClr val="000000"/>
              </a:solidFill>
              <a:latin typeface="Arial"/>
              <a:ea typeface="Arial"/>
              <a:cs typeface="Arial"/>
              <a:sym typeface="Arial"/>
            </a:endParaRPr>
          </a:p>
        </p:txBody>
      </p:sp>
      <p:pic>
        <p:nvPicPr>
          <p:cNvPr id="7" name="Imagen 6"/>
          <p:cNvPicPr/>
          <p:nvPr/>
        </p:nvPicPr>
        <p:blipFill>
          <a:blip r:embed="rId3" cstate="print">
            <a:extLst>
              <a:ext uri="{28A0092B-C50C-407E-A947-70E740481C1C}">
                <a14:useLocalDpi xmlns:a14="http://schemas.microsoft.com/office/drawing/2010/main" val="0"/>
              </a:ext>
            </a:extLst>
          </a:blip>
          <a:stretch>
            <a:fillRect/>
          </a:stretch>
        </p:blipFill>
        <p:spPr>
          <a:xfrm>
            <a:off x="1731819" y="1385455"/>
            <a:ext cx="9213272" cy="455814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2648" y="372532"/>
            <a:ext cx="8534400" cy="1026777"/>
          </a:xfrm>
        </p:spPr>
        <p:txBody>
          <a:bodyPr/>
          <a:lstStyle/>
          <a:p>
            <a:r>
              <a:rPr lang="es-CL" dirty="0" smtClean="0"/>
              <a:t>Implementación </a:t>
            </a:r>
            <a:endParaRPr lang="es-CL" dirty="0"/>
          </a:p>
        </p:txBody>
      </p:sp>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1981200" y="1399309"/>
            <a:ext cx="9407236" cy="4724400"/>
          </a:xfrm>
          <a:prstGeom prst="rect">
            <a:avLst/>
          </a:prstGeom>
        </p:spPr>
      </p:pic>
      <p:sp>
        <p:nvSpPr>
          <p:cNvPr id="10" name="Google Shape;363;p24"/>
          <p:cNvSpPr/>
          <p:nvPr/>
        </p:nvSpPr>
        <p:spPr>
          <a:xfrm rot="5400000">
            <a:off x="-879565" y="3109730"/>
            <a:ext cx="3692434" cy="751356"/>
          </a:xfrm>
          <a:prstGeom prst="stripedRightArrow">
            <a:avLst>
              <a:gd name="adj1" fmla="val 50000"/>
              <a:gd name="adj2" fmla="val 50000"/>
            </a:avLst>
          </a:prstGeom>
          <a:gradFill>
            <a:gsLst>
              <a:gs pos="0">
                <a:srgbClr val="2B5E8E"/>
              </a:gs>
              <a:gs pos="100000">
                <a:srgbClr val="032752"/>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809777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8576" y="247841"/>
            <a:ext cx="8534400" cy="1068341"/>
          </a:xfrm>
        </p:spPr>
        <p:txBody>
          <a:bodyPr/>
          <a:lstStyle/>
          <a:p>
            <a:r>
              <a:rPr lang="es-CL" dirty="0" smtClean="0"/>
              <a:t>Implementación </a:t>
            </a:r>
            <a:endParaRPr lang="es-CL" dirty="0"/>
          </a:p>
        </p:txBody>
      </p:sp>
      <p:pic>
        <p:nvPicPr>
          <p:cNvPr id="3" name="Imagen 2"/>
          <p:cNvPicPr/>
          <p:nvPr/>
        </p:nvPicPr>
        <p:blipFill>
          <a:blip r:embed="rId2" cstate="print">
            <a:extLst>
              <a:ext uri="{28A0092B-C50C-407E-A947-70E740481C1C}">
                <a14:useLocalDpi xmlns:a14="http://schemas.microsoft.com/office/drawing/2010/main" val="0"/>
              </a:ext>
            </a:extLst>
          </a:blip>
          <a:stretch>
            <a:fillRect/>
          </a:stretch>
        </p:blipFill>
        <p:spPr>
          <a:xfrm>
            <a:off x="1773382" y="1316182"/>
            <a:ext cx="9864436" cy="4405744"/>
          </a:xfrm>
          <a:prstGeom prst="rect">
            <a:avLst/>
          </a:prstGeom>
        </p:spPr>
      </p:pic>
      <p:sp>
        <p:nvSpPr>
          <p:cNvPr id="4" name="Google Shape;363;p24"/>
          <p:cNvSpPr/>
          <p:nvPr/>
        </p:nvSpPr>
        <p:spPr>
          <a:xfrm rot="5400000">
            <a:off x="-879565" y="3109730"/>
            <a:ext cx="3692434" cy="751356"/>
          </a:xfrm>
          <a:prstGeom prst="stripedRightArrow">
            <a:avLst>
              <a:gd name="adj1" fmla="val 50000"/>
              <a:gd name="adj2" fmla="val 50000"/>
            </a:avLst>
          </a:prstGeom>
          <a:gradFill>
            <a:gsLst>
              <a:gs pos="0">
                <a:srgbClr val="2B5E8E"/>
              </a:gs>
              <a:gs pos="100000">
                <a:srgbClr val="032752"/>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19190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8685" y="275550"/>
            <a:ext cx="8534400" cy="1109905"/>
          </a:xfrm>
        </p:spPr>
        <p:txBody>
          <a:bodyPr/>
          <a:lstStyle/>
          <a:p>
            <a:r>
              <a:rPr lang="es-CL" dirty="0" err="1" smtClean="0"/>
              <a:t>Implementacion</a:t>
            </a:r>
            <a:r>
              <a:rPr lang="es-CL" dirty="0" smtClean="0"/>
              <a:t> </a:t>
            </a:r>
            <a:endParaRPr lang="es-CL" dirty="0"/>
          </a:p>
        </p:txBody>
      </p:sp>
      <p:pic>
        <p:nvPicPr>
          <p:cNvPr id="3" name="Imagen 2"/>
          <p:cNvPicPr/>
          <p:nvPr/>
        </p:nvPicPr>
        <p:blipFill>
          <a:blip r:embed="rId2" cstate="print">
            <a:extLst>
              <a:ext uri="{28A0092B-C50C-407E-A947-70E740481C1C}">
                <a14:useLocalDpi xmlns:a14="http://schemas.microsoft.com/office/drawing/2010/main" val="0"/>
              </a:ext>
            </a:extLst>
          </a:blip>
          <a:stretch>
            <a:fillRect/>
          </a:stretch>
        </p:blipFill>
        <p:spPr>
          <a:xfrm>
            <a:off x="1858385" y="1509135"/>
            <a:ext cx="9183688" cy="4739265"/>
          </a:xfrm>
          <a:prstGeom prst="rect">
            <a:avLst/>
          </a:prstGeom>
        </p:spPr>
      </p:pic>
      <p:sp>
        <p:nvSpPr>
          <p:cNvPr id="4" name="Google Shape;363;p24"/>
          <p:cNvSpPr/>
          <p:nvPr/>
        </p:nvSpPr>
        <p:spPr>
          <a:xfrm rot="5400000">
            <a:off x="-782583" y="3372967"/>
            <a:ext cx="3692434" cy="751356"/>
          </a:xfrm>
          <a:prstGeom prst="stripedRightArrow">
            <a:avLst>
              <a:gd name="adj1" fmla="val 50000"/>
              <a:gd name="adj2" fmla="val 50000"/>
            </a:avLst>
          </a:prstGeom>
          <a:gradFill>
            <a:gsLst>
              <a:gs pos="0">
                <a:srgbClr val="2B5E8E"/>
              </a:gs>
              <a:gs pos="100000">
                <a:srgbClr val="032752"/>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51460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
          <p:cNvSpPr/>
          <p:nvPr/>
        </p:nvSpPr>
        <p:spPr>
          <a:xfrm>
            <a:off x="722811" y="1471749"/>
            <a:ext cx="10043246" cy="5199017"/>
          </a:xfrm>
          <a:prstGeom prst="foldedCorner">
            <a:avLst>
              <a:gd name="adj" fmla="val 16667"/>
            </a:avLst>
          </a:prstGeom>
          <a:gradFill>
            <a:gsLst>
              <a:gs pos="0">
                <a:srgbClr val="2B5E8E"/>
              </a:gs>
              <a:gs pos="100000">
                <a:srgbClr val="032752"/>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6" name="Google Shape;156;p3"/>
          <p:cNvSpPr txBox="1">
            <a:spLocks noGrp="1"/>
          </p:cNvSpPr>
          <p:nvPr>
            <p:ph type="title"/>
          </p:nvPr>
        </p:nvSpPr>
        <p:spPr>
          <a:xfrm>
            <a:off x="860059" y="230652"/>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CL" b="1" dirty="0" smtClean="0">
                <a:solidFill>
                  <a:srgbClr val="0F486F"/>
                </a:solidFill>
              </a:rPr>
              <a:t>EXPLICANDO PUNTOS IMPORTANTES</a:t>
            </a:r>
            <a:endParaRPr b="1" dirty="0">
              <a:solidFill>
                <a:srgbClr val="0F486F"/>
              </a:solidFill>
            </a:endParaRPr>
          </a:p>
        </p:txBody>
      </p:sp>
      <p:sp>
        <p:nvSpPr>
          <p:cNvPr id="157" name="Google Shape;157;p3"/>
          <p:cNvSpPr txBox="1">
            <a:spLocks noGrp="1"/>
          </p:cNvSpPr>
          <p:nvPr>
            <p:ph type="body" idx="1"/>
          </p:nvPr>
        </p:nvSpPr>
        <p:spPr>
          <a:xfrm>
            <a:off x="746846" y="1474089"/>
            <a:ext cx="9905999" cy="5076835"/>
          </a:xfrm>
          <a:prstGeom prst="rect">
            <a:avLst/>
          </a:prstGeom>
          <a:noFill/>
          <a:ln>
            <a:noFill/>
          </a:ln>
        </p:spPr>
        <p:txBody>
          <a:bodyPr spcFirstLastPara="1" wrap="square" lIns="91425" tIns="45700" rIns="91425" bIns="45700" anchor="t" anchorCtr="0">
            <a:noAutofit/>
          </a:bodyPr>
          <a:lstStyle/>
          <a:p>
            <a:pPr marL="285750" lvl="0" indent="-285750" algn="l" rtl="0">
              <a:spcBef>
                <a:spcPts val="400"/>
              </a:spcBef>
              <a:spcAft>
                <a:spcPts val="0"/>
              </a:spcAft>
              <a:buSzPts val="1600"/>
              <a:buChar char="▶"/>
            </a:pPr>
            <a:r>
              <a:rPr lang="es-MX" b="1" dirty="0">
                <a:solidFill>
                  <a:schemeClr val="lt1"/>
                </a:solidFill>
              </a:rPr>
              <a:t>¿Qué es la robótica?</a:t>
            </a:r>
            <a:endParaRPr b="1" dirty="0">
              <a:solidFill>
                <a:schemeClr val="lt1"/>
              </a:solidFill>
            </a:endParaRPr>
          </a:p>
          <a:p>
            <a:pPr marL="0" lvl="0" indent="0" algn="l" rtl="0">
              <a:spcBef>
                <a:spcPts val="1000"/>
              </a:spcBef>
              <a:spcAft>
                <a:spcPts val="0"/>
              </a:spcAft>
              <a:buSzPts val="1600"/>
              <a:buNone/>
            </a:pPr>
            <a:r>
              <a:rPr lang="es-MX" b="1" dirty="0">
                <a:solidFill>
                  <a:schemeClr val="lt1"/>
                </a:solidFill>
              </a:rPr>
              <a:t>	El termino en si es amplio, aunque nos centraremos en lo fundamental, 	prácticamente es hacer que un objeto de </a:t>
            </a:r>
            <a:r>
              <a:rPr lang="es-MX" b="1" dirty="0" err="1">
                <a:solidFill>
                  <a:schemeClr val="lt1"/>
                </a:solidFill>
              </a:rPr>
              <a:t>mecatrónica</a:t>
            </a:r>
            <a:r>
              <a:rPr lang="es-MX" b="1" dirty="0">
                <a:solidFill>
                  <a:schemeClr val="lt1"/>
                </a:solidFill>
              </a:rPr>
              <a:t>, haga las tareas 	de un humano, o un objetivo específico.</a:t>
            </a:r>
            <a:endParaRPr b="1" dirty="0">
              <a:solidFill>
                <a:schemeClr val="lt1"/>
              </a:solidFill>
            </a:endParaRPr>
          </a:p>
          <a:p>
            <a:pPr marL="285750" lvl="0" indent="-285750" algn="l" rtl="0">
              <a:spcBef>
                <a:spcPts val="1000"/>
              </a:spcBef>
              <a:spcAft>
                <a:spcPts val="0"/>
              </a:spcAft>
              <a:buSzPts val="1600"/>
              <a:buChar char="▶"/>
            </a:pPr>
            <a:r>
              <a:rPr lang="es-MX" b="1" dirty="0">
                <a:solidFill>
                  <a:schemeClr val="lt1"/>
                </a:solidFill>
              </a:rPr>
              <a:t>¿Qué vendría a ser LEGO MINDSTORM?</a:t>
            </a:r>
            <a:endParaRPr b="1" dirty="0">
              <a:solidFill>
                <a:schemeClr val="lt1"/>
              </a:solidFill>
            </a:endParaRPr>
          </a:p>
          <a:p>
            <a:pPr marL="0" lvl="0" indent="0" algn="l" rtl="0">
              <a:spcBef>
                <a:spcPts val="1000"/>
              </a:spcBef>
              <a:spcAft>
                <a:spcPts val="0"/>
              </a:spcAft>
              <a:buSzPts val="1600"/>
              <a:buNone/>
            </a:pPr>
            <a:r>
              <a:rPr lang="es-MX" b="1" dirty="0">
                <a:solidFill>
                  <a:schemeClr val="lt1"/>
                </a:solidFill>
              </a:rPr>
              <a:t>	Es una extensión de la compañía Lego, el cual se enfoca en proyectos o </a:t>
            </a:r>
            <a:r>
              <a:rPr lang="es-MX" b="1" dirty="0" smtClean="0">
                <a:solidFill>
                  <a:schemeClr val="lt1"/>
                </a:solidFill>
              </a:rPr>
              <a:t>para </a:t>
            </a:r>
            <a:r>
              <a:rPr lang="es-MX" b="1" dirty="0">
                <a:solidFill>
                  <a:schemeClr val="lt1"/>
                </a:solidFill>
              </a:rPr>
              <a:t>el disfrute de niños con habilidades para programar desde edades </a:t>
            </a:r>
            <a:r>
              <a:rPr lang="es-MX" b="1" dirty="0" smtClean="0">
                <a:solidFill>
                  <a:schemeClr val="lt1"/>
                </a:solidFill>
              </a:rPr>
              <a:t>tempranas. El </a:t>
            </a:r>
            <a:r>
              <a:rPr lang="es-MX" b="1" dirty="0">
                <a:solidFill>
                  <a:schemeClr val="lt1"/>
                </a:solidFill>
              </a:rPr>
              <a:t>objetivo general en este proyecto, será realizar un robot con </a:t>
            </a:r>
            <a:r>
              <a:rPr lang="es-MX" b="1" dirty="0" smtClean="0">
                <a:solidFill>
                  <a:schemeClr val="lt1"/>
                </a:solidFill>
              </a:rPr>
              <a:t>LEGO </a:t>
            </a:r>
            <a:r>
              <a:rPr lang="es-MX" b="1" dirty="0">
                <a:solidFill>
                  <a:schemeClr val="lt1"/>
                </a:solidFill>
              </a:rPr>
              <a:t>MINDSTORM, que sea capaz de competir en el juego llamado “</a:t>
            </a:r>
            <a:r>
              <a:rPr lang="es-MX" b="1" dirty="0" err="1">
                <a:solidFill>
                  <a:schemeClr val="lt1"/>
                </a:solidFill>
              </a:rPr>
              <a:t>Flip</a:t>
            </a:r>
            <a:r>
              <a:rPr lang="es-MX" b="1" dirty="0">
                <a:solidFill>
                  <a:schemeClr val="lt1"/>
                </a:solidFill>
              </a:rPr>
              <a:t> 	Tac Toe”.</a:t>
            </a:r>
            <a:br>
              <a:rPr lang="es-MX" b="1" dirty="0">
                <a:solidFill>
                  <a:schemeClr val="lt1"/>
                </a:solidFill>
              </a:rPr>
            </a:br>
            <a:r>
              <a:rPr lang="es-MX" b="1" dirty="0">
                <a:solidFill>
                  <a:schemeClr val="lt1"/>
                </a:solidFill>
              </a:rPr>
              <a:t>	El robot realiza una corrida contrarreloj contra un oponente. </a:t>
            </a:r>
            <a:r>
              <a:rPr lang="es-MX" b="1" dirty="0" smtClean="0">
                <a:solidFill>
                  <a:schemeClr val="lt1"/>
                </a:solidFill>
              </a:rPr>
              <a:t>Su </a:t>
            </a:r>
            <a:r>
              <a:rPr lang="es-MX" b="1" dirty="0">
                <a:solidFill>
                  <a:schemeClr val="lt1"/>
                </a:solidFill>
              </a:rPr>
              <a:t>objetivo es </a:t>
            </a:r>
            <a:r>
              <a:rPr lang="es-MX" b="1" dirty="0" smtClean="0">
                <a:solidFill>
                  <a:schemeClr val="lt1"/>
                </a:solidFill>
              </a:rPr>
              <a:t>ir </a:t>
            </a:r>
            <a:r>
              <a:rPr lang="es-MX" b="1" dirty="0">
                <a:solidFill>
                  <a:schemeClr val="lt1"/>
                </a:solidFill>
              </a:rPr>
              <a:t>de manera específica a dar vuelta un tarro, en el cual el ganador es el </a:t>
            </a:r>
            <a:r>
              <a:rPr lang="es-MX" b="1" dirty="0" smtClean="0">
                <a:solidFill>
                  <a:schemeClr val="lt1"/>
                </a:solidFill>
              </a:rPr>
              <a:t>cual </a:t>
            </a:r>
            <a:r>
              <a:rPr lang="es-MX" b="1" dirty="0">
                <a:solidFill>
                  <a:schemeClr val="lt1"/>
                </a:solidFill>
              </a:rPr>
              <a:t>consigue dar, con el boceto mirado desde mirada periférica desde </a:t>
            </a:r>
            <a:r>
              <a:rPr lang="es-MX" b="1" dirty="0" smtClean="0">
                <a:solidFill>
                  <a:schemeClr val="lt1"/>
                </a:solidFill>
              </a:rPr>
              <a:t>arriba </a:t>
            </a:r>
            <a:r>
              <a:rPr lang="es-MX" b="1" dirty="0">
                <a:solidFill>
                  <a:schemeClr val="lt1"/>
                </a:solidFill>
              </a:rPr>
              <a:t>conseguir una línea recta o diagonal.</a:t>
            </a:r>
            <a:endParaRPr b="1" dirty="0">
              <a:solidFill>
                <a:schemeClr val="lt1"/>
              </a:solidFill>
            </a:endParaRPr>
          </a:p>
          <a:p>
            <a:pPr marL="228600" lvl="0" indent="-38100" algn="l" rtl="0">
              <a:lnSpc>
                <a:spcPct val="110000"/>
              </a:lnSpc>
              <a:spcBef>
                <a:spcPts val="1600"/>
              </a:spcBef>
              <a:spcAft>
                <a:spcPts val="0"/>
              </a:spcAft>
              <a:buClr>
                <a:schemeClr val="lt1"/>
              </a:buClr>
              <a:buSzPts val="3000"/>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2539" y="400241"/>
            <a:ext cx="8534400" cy="1082195"/>
          </a:xfrm>
        </p:spPr>
        <p:txBody>
          <a:bodyPr/>
          <a:lstStyle/>
          <a:p>
            <a:r>
              <a:rPr lang="es-CL" dirty="0" err="1" smtClean="0"/>
              <a:t>Implementacion</a:t>
            </a:r>
            <a:r>
              <a:rPr lang="es-CL" dirty="0" smtClean="0"/>
              <a:t> </a:t>
            </a:r>
            <a:endParaRPr lang="es-CL" dirty="0"/>
          </a:p>
        </p:txBody>
      </p:sp>
      <p:pic>
        <p:nvPicPr>
          <p:cNvPr id="3" name="Imagen 2"/>
          <p:cNvPicPr/>
          <p:nvPr/>
        </p:nvPicPr>
        <p:blipFill>
          <a:blip r:embed="rId2" cstate="print">
            <a:extLst>
              <a:ext uri="{28A0092B-C50C-407E-A947-70E740481C1C}">
                <a14:useLocalDpi xmlns:a14="http://schemas.microsoft.com/office/drawing/2010/main" val="0"/>
              </a:ext>
            </a:extLst>
          </a:blip>
          <a:stretch>
            <a:fillRect/>
          </a:stretch>
        </p:blipFill>
        <p:spPr>
          <a:xfrm>
            <a:off x="1981200" y="2105891"/>
            <a:ext cx="9448800" cy="4405745"/>
          </a:xfrm>
          <a:prstGeom prst="rect">
            <a:avLst/>
          </a:prstGeom>
        </p:spPr>
      </p:pic>
      <p:sp>
        <p:nvSpPr>
          <p:cNvPr id="4" name="Google Shape;363;p24"/>
          <p:cNvSpPr/>
          <p:nvPr/>
        </p:nvSpPr>
        <p:spPr>
          <a:xfrm rot="5400000">
            <a:off x="-782583" y="3372967"/>
            <a:ext cx="3692434" cy="751356"/>
          </a:xfrm>
          <a:prstGeom prst="stripedRightArrow">
            <a:avLst>
              <a:gd name="adj1" fmla="val 50000"/>
              <a:gd name="adj2" fmla="val 50000"/>
            </a:avLst>
          </a:prstGeom>
          <a:gradFill>
            <a:gsLst>
              <a:gs pos="0">
                <a:srgbClr val="2B5E8E"/>
              </a:gs>
              <a:gs pos="100000">
                <a:srgbClr val="032752"/>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636720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1" name="Google Shape;371;p25"/>
          <p:cNvSpPr/>
          <p:nvPr/>
        </p:nvSpPr>
        <p:spPr>
          <a:xfrm>
            <a:off x="165461" y="917581"/>
            <a:ext cx="5529942" cy="5607909"/>
          </a:xfrm>
          <a:prstGeom prst="snip2SameRect">
            <a:avLst>
              <a:gd name="adj1" fmla="val 16667"/>
              <a:gd name="adj2" fmla="val 0"/>
            </a:avLst>
          </a:prstGeom>
          <a:gradFill>
            <a:gsLst>
              <a:gs pos="0">
                <a:srgbClr val="2B5E8E"/>
              </a:gs>
              <a:gs pos="100000">
                <a:srgbClr val="032752"/>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r>
              <a:rPr lang="es-ES" sz="1700" b="1" dirty="0">
                <a:solidFill>
                  <a:schemeClr val="bg1"/>
                </a:solidFill>
              </a:rPr>
              <a:t>En el instante en el cual se ha realizado la corrección del informe, hemos logrado finalizar de manera exitosa cada objetivo propuesto por la carta Gantt en términos de funciones del robot “</a:t>
            </a:r>
            <a:r>
              <a:rPr lang="es-ES" sz="1700" b="1" dirty="0" err="1">
                <a:solidFill>
                  <a:schemeClr val="bg1"/>
                </a:solidFill>
              </a:rPr>
              <a:t>Crusader</a:t>
            </a:r>
            <a:r>
              <a:rPr lang="es-ES" sz="1700" b="1" dirty="0">
                <a:solidFill>
                  <a:schemeClr val="bg1"/>
                </a:solidFill>
              </a:rPr>
              <a:t> Fox”, desarrollamos de manera exitosa la interfaz. La cual funciona positivamente en términos de facilidad para el cliente. En ámbitos ambiguos hemos logrado terminar toda codificación en </a:t>
            </a:r>
            <a:r>
              <a:rPr lang="es-ES" sz="1700" b="1" dirty="0" err="1">
                <a:solidFill>
                  <a:schemeClr val="bg1"/>
                </a:solidFill>
              </a:rPr>
              <a:t>Python</a:t>
            </a:r>
            <a:r>
              <a:rPr lang="es-ES" sz="1700" b="1" dirty="0">
                <a:solidFill>
                  <a:schemeClr val="bg1"/>
                </a:solidFill>
              </a:rPr>
              <a:t> y lograrnos acomodarnos al lenguaje mismo, Esto se puede visualizar en la documentación de el mismo.</a:t>
            </a:r>
            <a:endParaRPr lang="es-CL" sz="1700" b="1" dirty="0">
              <a:solidFill>
                <a:schemeClr val="bg1"/>
              </a:solidFill>
            </a:endParaRPr>
          </a:p>
          <a:p>
            <a:r>
              <a:rPr lang="es-ES" sz="1700" b="1" dirty="0">
                <a:solidFill>
                  <a:schemeClr val="bg1"/>
                </a:solidFill>
              </a:rPr>
              <a:t>En términos resumidos hemos logrado concretar toda meta propuesta como grupo “BLUE FOX”, al inicio del semestre. El único punto el cual todavía sigue en desarrollo es la Wiki, la cual está presupuestada terminarse antes de diciembre.</a:t>
            </a:r>
            <a:endParaRPr lang="es-CL" sz="1700" b="1" dirty="0">
              <a:solidFill>
                <a:schemeClr val="bg1"/>
              </a:solidFil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72" name="Google Shape;372;p25"/>
          <p:cNvSpPr/>
          <p:nvPr/>
        </p:nvSpPr>
        <p:spPr>
          <a:xfrm>
            <a:off x="405437" y="209695"/>
            <a:ext cx="387798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4000" b="1" i="0" u="none" strike="noStrike" cap="none">
                <a:solidFill>
                  <a:srgbClr val="0F486F"/>
                </a:solidFill>
                <a:latin typeface="Century Gothic"/>
                <a:ea typeface="Century Gothic"/>
                <a:cs typeface="Century Gothic"/>
                <a:sym typeface="Century Gothic"/>
              </a:rPr>
              <a:t>RESULTADOS	</a:t>
            </a:r>
            <a:endParaRPr sz="4000" b="0" i="0" u="none" strike="noStrike" cap="none">
              <a:solidFill>
                <a:srgbClr val="000000"/>
              </a:solidFill>
              <a:latin typeface="Arial"/>
              <a:ea typeface="Arial"/>
              <a:cs typeface="Arial"/>
              <a:sym typeface="Arial"/>
            </a:endParaRPr>
          </a:p>
        </p:txBody>
      </p:sp>
      <p:pic>
        <p:nvPicPr>
          <p:cNvPr id="6" name="Imagen 5"/>
          <p:cNvPicPr/>
          <p:nvPr/>
        </p:nvPicPr>
        <p:blipFill>
          <a:blip r:embed="rId3">
            <a:extLst>
              <a:ext uri="{28A0092B-C50C-407E-A947-70E740481C1C}">
                <a14:useLocalDpi xmlns:a14="http://schemas.microsoft.com/office/drawing/2010/main" val="0"/>
              </a:ext>
            </a:extLst>
          </a:blip>
          <a:stretch>
            <a:fillRect/>
          </a:stretch>
        </p:blipFill>
        <p:spPr>
          <a:xfrm>
            <a:off x="5695404" y="1962237"/>
            <a:ext cx="6191795" cy="4050636"/>
          </a:xfrm>
          <a:prstGeom prst="rect">
            <a:avLst/>
          </a:prstGeom>
          <a:ln>
            <a:noFill/>
          </a:ln>
          <a:effectLst>
            <a:softEdge rad="112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6"/>
          <p:cNvSpPr/>
          <p:nvPr/>
        </p:nvSpPr>
        <p:spPr>
          <a:xfrm>
            <a:off x="405437" y="917581"/>
            <a:ext cx="10306106" cy="5805436"/>
          </a:xfrm>
          <a:prstGeom prst="snip1Rect">
            <a:avLst>
              <a:gd name="adj" fmla="val 16667"/>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9" name="Google Shape;379;p26"/>
          <p:cNvSpPr/>
          <p:nvPr/>
        </p:nvSpPr>
        <p:spPr>
          <a:xfrm>
            <a:off x="405437" y="209695"/>
            <a:ext cx="757130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4000" b="1" i="0" u="none" strike="noStrike" cap="none">
                <a:solidFill>
                  <a:srgbClr val="0F486F"/>
                </a:solidFill>
                <a:latin typeface="Century Gothic"/>
                <a:ea typeface="Century Gothic"/>
                <a:cs typeface="Century Gothic"/>
                <a:sym typeface="Century Gothic"/>
              </a:rPr>
              <a:t>PROBLEMAS Y SOLUCIONES	</a:t>
            </a:r>
            <a:endParaRPr sz="4000" b="0" i="0" u="none" strike="noStrike" cap="none">
              <a:solidFill>
                <a:srgbClr val="000000"/>
              </a:solidFill>
              <a:latin typeface="Arial"/>
              <a:ea typeface="Arial"/>
              <a:cs typeface="Arial"/>
              <a:sym typeface="Arial"/>
            </a:endParaRPr>
          </a:p>
        </p:txBody>
      </p:sp>
      <p:sp>
        <p:nvSpPr>
          <p:cNvPr id="380" name="Google Shape;380;p26"/>
          <p:cNvSpPr txBox="1"/>
          <p:nvPr/>
        </p:nvSpPr>
        <p:spPr>
          <a:xfrm>
            <a:off x="405437" y="917581"/>
            <a:ext cx="9522334" cy="597082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s-MX" sz="1600" b="1" i="1" u="none" strike="noStrike" cap="none" dirty="0">
                <a:solidFill>
                  <a:schemeClr val="lt1"/>
                </a:solidFill>
                <a:latin typeface="Arial"/>
                <a:ea typeface="Arial"/>
                <a:cs typeface="Arial"/>
                <a:sym typeface="Arial"/>
              </a:rPr>
              <a:t>CARTA GANTT:</a:t>
            </a:r>
            <a:endParaRPr sz="16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s-MX" sz="1600" b="1" i="0" u="none" strike="noStrike" cap="none" dirty="0">
                <a:solidFill>
                  <a:schemeClr val="lt1"/>
                </a:solidFill>
                <a:latin typeface="Arial"/>
                <a:ea typeface="Arial"/>
                <a:cs typeface="Arial"/>
                <a:sym typeface="Arial"/>
              </a:rPr>
              <a:t>El problema que se obtuvo al momento de realizar nuestra carta Gantt al principio, fue no evaluar de manera correcta el tiempo para cada tarea. En muchos objetivos nos hemos quedado atrás en términos de concretar los mismos. </a:t>
            </a:r>
            <a:endParaRPr sz="16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s-MX" sz="1600" b="1" i="0" u="none" strike="noStrike" cap="none" dirty="0">
                <a:solidFill>
                  <a:schemeClr val="lt1"/>
                </a:solidFill>
                <a:latin typeface="Arial"/>
                <a:ea typeface="Arial"/>
                <a:cs typeface="Arial"/>
                <a:sym typeface="Arial"/>
              </a:rPr>
              <a:t>	solución a este problema, fue volver a </a:t>
            </a:r>
            <a:r>
              <a:rPr lang="es-MX" sz="1600" b="1" i="0" u="none" strike="noStrike" cap="none" dirty="0" err="1">
                <a:solidFill>
                  <a:schemeClr val="lt1"/>
                </a:solidFill>
                <a:latin typeface="Arial"/>
                <a:ea typeface="Arial"/>
                <a:cs typeface="Arial"/>
                <a:sym typeface="Arial"/>
              </a:rPr>
              <a:t>recandelizar</a:t>
            </a:r>
            <a:r>
              <a:rPr lang="es-MX" sz="1600" b="1" i="0" u="none" strike="noStrike" cap="none" dirty="0">
                <a:solidFill>
                  <a:schemeClr val="lt1"/>
                </a:solidFill>
                <a:latin typeface="Arial"/>
                <a:ea typeface="Arial"/>
                <a:cs typeface="Arial"/>
                <a:sym typeface="Arial"/>
              </a:rPr>
              <a:t> de nuevo nuestra carta Gantt, para que esta fuera usada de manera correctamente y, además capaz de organizarnos de mejor manera al momento de realizar cada objetivo.</a:t>
            </a:r>
            <a:endParaRPr sz="16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s-MX" sz="1600" b="1" i="0" u="none" strike="noStrike" cap="none" dirty="0">
                <a:solidFill>
                  <a:schemeClr val="lt1"/>
                </a:solidFill>
                <a:latin typeface="Arial"/>
                <a:ea typeface="Arial"/>
                <a:cs typeface="Arial"/>
                <a:sym typeface="Arial"/>
              </a:rPr>
              <a:t> </a:t>
            </a:r>
            <a:endParaRPr sz="1600" b="1"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Noto Sans Symbols"/>
              <a:buChar char="❑"/>
            </a:pPr>
            <a:r>
              <a:rPr lang="es-MX" sz="1600" b="1" i="1" u="none" strike="noStrike" cap="none" dirty="0">
                <a:solidFill>
                  <a:schemeClr val="lt1"/>
                </a:solidFill>
                <a:latin typeface="Arial"/>
                <a:ea typeface="Arial"/>
                <a:cs typeface="Arial"/>
                <a:sym typeface="Arial"/>
              </a:rPr>
              <a:t>MODELO DEL ROBOT:</a:t>
            </a:r>
            <a:endParaRPr sz="16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s-MX" sz="1600" b="1" i="0" u="none" strike="noStrike" cap="none" dirty="0">
                <a:solidFill>
                  <a:schemeClr val="lt1"/>
                </a:solidFill>
                <a:latin typeface="Arial"/>
                <a:ea typeface="Arial"/>
                <a:cs typeface="Arial"/>
                <a:sym typeface="Arial"/>
              </a:rPr>
              <a:t>Como anteriormente se tocó el tema de la carta Gantt, uno de los objetivos que hizo que esta misma fuera rehecha fue el modelo del robot. Algo que en el principio no fue tomado como un punto pesado, se volvió algo relativamente engorroso. Dado que hicimos 3 modelos del robot “</a:t>
            </a:r>
            <a:r>
              <a:rPr lang="es-MX" sz="1600" b="1" i="0" u="none" strike="noStrike" cap="none" dirty="0" err="1">
                <a:solidFill>
                  <a:schemeClr val="lt1"/>
                </a:solidFill>
                <a:latin typeface="Arial"/>
                <a:ea typeface="Arial"/>
                <a:cs typeface="Arial"/>
                <a:sym typeface="Arial"/>
              </a:rPr>
              <a:t>Crusader</a:t>
            </a:r>
            <a:r>
              <a:rPr lang="es-MX" sz="1600" b="1" i="0" u="none" strike="noStrike" cap="none" dirty="0">
                <a:solidFill>
                  <a:schemeClr val="lt1"/>
                </a:solidFill>
                <a:latin typeface="Arial"/>
                <a:ea typeface="Arial"/>
                <a:cs typeface="Arial"/>
                <a:sym typeface="Arial"/>
              </a:rPr>
              <a:t> Fox”. Pero siempre había problemas de estabilidad con el mismo. </a:t>
            </a:r>
            <a:endParaRPr sz="16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s-MX" sz="1600" b="1" i="0" u="none" strike="noStrike" cap="none" dirty="0">
                <a:solidFill>
                  <a:schemeClr val="lt1"/>
                </a:solidFill>
                <a:latin typeface="Arial"/>
                <a:ea typeface="Arial"/>
                <a:cs typeface="Arial"/>
                <a:sym typeface="Arial"/>
              </a:rPr>
              <a:t>	solución a este problema, fue rehacer desde 0 el robot, e implementarle piezas nuevas las cuales dieran un mejor soporte al robot.</a:t>
            </a:r>
            <a:endParaRPr sz="16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s-MX" sz="1600" b="1" i="0" u="none" strike="noStrike" cap="none" dirty="0">
                <a:solidFill>
                  <a:schemeClr val="lt1"/>
                </a:solidFill>
                <a:latin typeface="Arial"/>
                <a:ea typeface="Arial"/>
                <a:cs typeface="Arial"/>
                <a:sym typeface="Arial"/>
              </a:rPr>
              <a:t> </a:t>
            </a:r>
            <a:endParaRPr sz="1600" b="1" i="0" u="sng" strike="noStrike" cap="none" dirty="0">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600"/>
              <a:buFont typeface="Noto Sans Symbols"/>
              <a:buChar char="❑"/>
            </a:pPr>
            <a:r>
              <a:rPr lang="es-MX" sz="1600" b="1" i="1" u="sng" strike="noStrike" cap="none" dirty="0">
                <a:solidFill>
                  <a:schemeClr val="lt1"/>
                </a:solidFill>
                <a:latin typeface="Arial"/>
                <a:ea typeface="Arial"/>
                <a:cs typeface="Arial"/>
                <a:sym typeface="Arial"/>
              </a:rPr>
              <a:t>TARJETA SD:</a:t>
            </a:r>
            <a:endParaRPr sz="1600" b="1" i="1" u="sng" strike="noStrike" cap="none" dirty="0">
              <a:solidFill>
                <a:schemeClr val="lt1"/>
              </a:solidFill>
              <a:latin typeface="Arial"/>
              <a:ea typeface="Arial"/>
              <a:cs typeface="Arial"/>
              <a:sym typeface="Arial"/>
            </a:endParaRPr>
          </a:p>
          <a:p>
            <a:r>
              <a:rPr lang="es-ES" sz="1600" b="1" dirty="0">
                <a:solidFill>
                  <a:schemeClr val="bg1"/>
                </a:solidFill>
              </a:rPr>
              <a:t>En cierto momento de nuestro proyecto la tarjeta SD implementada en nuestro </a:t>
            </a:r>
            <a:r>
              <a:rPr lang="es-ES" sz="1600" b="1" dirty="0" err="1">
                <a:solidFill>
                  <a:schemeClr val="bg1"/>
                </a:solidFill>
              </a:rPr>
              <a:t>Brick</a:t>
            </a:r>
            <a:r>
              <a:rPr lang="es-ES" sz="1600" b="1" dirty="0">
                <a:solidFill>
                  <a:schemeClr val="bg1"/>
                </a:solidFill>
              </a:rPr>
              <a:t> De LEGOMINDSTORM, tuvo un error en el cual, se borró todo archivo dentro del mismo. la razón por la cual sucedió esto no está en nuestro conocimiento. La solución a este problema fue </a:t>
            </a:r>
            <a:r>
              <a:rPr lang="es-ES" sz="1600" b="1" dirty="0" err="1">
                <a:solidFill>
                  <a:schemeClr val="bg1"/>
                </a:solidFill>
              </a:rPr>
              <a:t>bootear</a:t>
            </a:r>
            <a:r>
              <a:rPr lang="es-ES" sz="1600" b="1" dirty="0">
                <a:solidFill>
                  <a:schemeClr val="bg1"/>
                </a:solidFill>
              </a:rPr>
              <a:t> nuevamente la tarjeta con el OS Ev3Dev y realizar todo de nuevo, gracias a que teníamos todo con el respaldo necesario hecho, la solución y arreglo del mismo no fue de larga duración.</a:t>
            </a:r>
            <a:endParaRPr lang="es-CL" sz="1600" b="1" dirty="0">
              <a:solidFill>
                <a:schemeClr val="bg1"/>
              </a:solidFil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5085" y="2118204"/>
            <a:ext cx="8534400" cy="1507067"/>
          </a:xfrm>
        </p:spPr>
        <p:txBody>
          <a:bodyPr/>
          <a:lstStyle/>
          <a:p>
            <a:pPr algn="ctr"/>
            <a:r>
              <a:rPr lang="es-CL" b="1" dirty="0" smtClean="0"/>
              <a:t>Conclusiones </a:t>
            </a:r>
            <a:endParaRPr lang="es-CL" b="1" dirty="0"/>
          </a:p>
        </p:txBody>
      </p:sp>
    </p:spTree>
    <p:extLst>
      <p:ext uri="{BB962C8B-B14F-4D97-AF65-F5344CB8AC3E}">
        <p14:creationId xmlns:p14="http://schemas.microsoft.com/office/powerpoint/2010/main" val="3056449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27"/>
          <p:cNvPicPr preferRelativeResize="0">
            <a:picLocks noGrp="1"/>
          </p:cNvPicPr>
          <p:nvPr>
            <p:ph type="body" idx="2"/>
          </p:nvPr>
        </p:nvPicPr>
        <p:blipFill rotWithShape="1">
          <a:blip r:embed="rId3">
            <a:alphaModFix/>
          </a:blip>
          <a:srcRect/>
          <a:stretch/>
        </p:blipFill>
        <p:spPr>
          <a:xfrm>
            <a:off x="4345873" y="1461836"/>
            <a:ext cx="3517968" cy="3517968"/>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2" y="597747"/>
            <a:ext cx="8534400" cy="1507067"/>
          </a:xfrm>
        </p:spPr>
        <p:txBody>
          <a:bodyPr/>
          <a:lstStyle/>
          <a:p>
            <a:r>
              <a:rPr lang="es-CL" b="1" dirty="0" smtClean="0">
                <a:solidFill>
                  <a:schemeClr val="bg2">
                    <a:lumMod val="75000"/>
                  </a:schemeClr>
                </a:solidFill>
              </a:rPr>
              <a:t>OBJETIVO</a:t>
            </a:r>
            <a:r>
              <a:rPr lang="es-CL" b="1" dirty="0" smtClean="0"/>
              <a:t> </a:t>
            </a:r>
            <a:r>
              <a:rPr lang="es-CL" b="1" dirty="0" smtClean="0">
                <a:solidFill>
                  <a:schemeClr val="bg2">
                    <a:lumMod val="75000"/>
                  </a:schemeClr>
                </a:solidFill>
              </a:rPr>
              <a:t>GENERAL</a:t>
            </a:r>
            <a:endParaRPr lang="es-CL" b="1" dirty="0">
              <a:solidFill>
                <a:schemeClr val="bg2">
                  <a:lumMod val="75000"/>
                </a:schemeClr>
              </a:solidFill>
            </a:endParaRPr>
          </a:p>
        </p:txBody>
      </p:sp>
      <p:sp>
        <p:nvSpPr>
          <p:cNvPr id="4" name="Google Shape;155;p3"/>
          <p:cNvSpPr>
            <a:spLocks noGrp="1"/>
          </p:cNvSpPr>
          <p:nvPr>
            <p:ph type="body" idx="1"/>
          </p:nvPr>
        </p:nvSpPr>
        <p:spPr>
          <a:xfrm>
            <a:off x="684212" y="1737360"/>
            <a:ext cx="10265728" cy="3063240"/>
          </a:xfrm>
          <a:prstGeom prst="foldedCorner">
            <a:avLst>
              <a:gd name="adj" fmla="val 16667"/>
            </a:avLst>
          </a:prstGeom>
          <a:gradFill>
            <a:gsLst>
              <a:gs pos="0">
                <a:srgbClr val="2B5E8E"/>
              </a:gs>
              <a:gs pos="100000">
                <a:srgbClr val="032752"/>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r>
              <a:rPr lang="es-CL" sz="2800" b="1" dirty="0" smtClean="0">
                <a:solidFill>
                  <a:schemeClr val="bg1"/>
                </a:solidFill>
              </a:rPr>
              <a:t>El objetivo general en este proyecto es realizar un robot con el set de Lego</a:t>
            </a:r>
          </a:p>
          <a:p>
            <a:pPr marL="137160" indent="0">
              <a:buNone/>
            </a:pPr>
            <a:r>
              <a:rPr lang="es-CL" sz="2800" b="1" dirty="0" err="1" smtClean="0">
                <a:solidFill>
                  <a:schemeClr val="bg1"/>
                </a:solidFill>
              </a:rPr>
              <a:t>Mindstrom</a:t>
            </a:r>
            <a:r>
              <a:rPr lang="es-CL" sz="2800" b="1" dirty="0" smtClean="0">
                <a:solidFill>
                  <a:schemeClr val="bg1"/>
                </a:solidFill>
              </a:rPr>
              <a:t>, que lograra participar en el juego llamado “</a:t>
            </a:r>
            <a:r>
              <a:rPr lang="es-CL" sz="2800" b="1" dirty="0" err="1" smtClean="0">
                <a:solidFill>
                  <a:schemeClr val="bg1"/>
                </a:solidFill>
              </a:rPr>
              <a:t>Flip</a:t>
            </a:r>
            <a:r>
              <a:rPr lang="es-CL" sz="2800" b="1" dirty="0" smtClean="0">
                <a:solidFill>
                  <a:schemeClr val="bg1"/>
                </a:solidFill>
              </a:rPr>
              <a:t> Tac Toe” y rendir una excelente performance en el transcurso del mismo juego.</a:t>
            </a:r>
            <a:endParaRPr lang="es-CL" sz="2800" b="1" dirty="0">
              <a:solidFill>
                <a:schemeClr val="bg1"/>
              </a:solidFill>
            </a:endParaRPr>
          </a:p>
        </p:txBody>
      </p:sp>
    </p:spTree>
    <p:extLst>
      <p:ext uri="{BB962C8B-B14F-4D97-AF65-F5344CB8AC3E}">
        <p14:creationId xmlns:p14="http://schemas.microsoft.com/office/powerpoint/2010/main" val="597305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4"/>
          <p:cNvSpPr/>
          <p:nvPr/>
        </p:nvSpPr>
        <p:spPr>
          <a:xfrm rot="10800000" flipH="1">
            <a:off x="203607" y="1602373"/>
            <a:ext cx="10906353" cy="4116039"/>
          </a:xfrm>
          <a:prstGeom prst="parallelogram">
            <a:avLst>
              <a:gd name="adj" fmla="val 25000"/>
            </a:avLst>
          </a:prstGeom>
          <a:gradFill>
            <a:gsLst>
              <a:gs pos="0">
                <a:srgbClr val="2B5E8E"/>
              </a:gs>
              <a:gs pos="100000">
                <a:srgbClr val="032752"/>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4"/>
          <p:cNvSpPr txBox="1">
            <a:spLocks noGrp="1"/>
          </p:cNvSpPr>
          <p:nvPr>
            <p:ph type="title"/>
          </p:nvPr>
        </p:nvSpPr>
        <p:spPr>
          <a:xfrm>
            <a:off x="684212" y="298509"/>
            <a:ext cx="8534400" cy="15070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MX" b="1" dirty="0">
                <a:solidFill>
                  <a:srgbClr val="0F486F"/>
                </a:solidFill>
              </a:rPr>
              <a:t>OBJETIVOS ESPECÍFICOS</a:t>
            </a:r>
            <a:endParaRPr b="1" dirty="0">
              <a:solidFill>
                <a:srgbClr val="0F486F"/>
              </a:solidFill>
            </a:endParaRPr>
          </a:p>
        </p:txBody>
      </p:sp>
      <p:sp>
        <p:nvSpPr>
          <p:cNvPr id="164" name="Google Shape;164;p4"/>
          <p:cNvSpPr txBox="1">
            <a:spLocks noGrp="1"/>
          </p:cNvSpPr>
          <p:nvPr>
            <p:ph type="body" idx="1"/>
          </p:nvPr>
        </p:nvSpPr>
        <p:spPr>
          <a:xfrm>
            <a:off x="902576" y="1805576"/>
            <a:ext cx="9145588" cy="3912837"/>
          </a:xfrm>
          <a:prstGeom prst="rect">
            <a:avLst/>
          </a:prstGeom>
          <a:noFill/>
          <a:ln>
            <a:noFill/>
          </a:ln>
        </p:spPr>
        <p:txBody>
          <a:bodyPr spcFirstLastPara="1" wrap="square" lIns="91425" tIns="45700" rIns="91425" bIns="45700" anchor="t" anchorCtr="0">
            <a:noAutofit/>
          </a:bodyPr>
          <a:lstStyle/>
          <a:p>
            <a:pPr marL="285750" lvl="0" indent="-285750" algn="l" rtl="0">
              <a:lnSpc>
                <a:spcPct val="120000"/>
              </a:lnSpc>
              <a:spcBef>
                <a:spcPts val="0"/>
              </a:spcBef>
              <a:spcAft>
                <a:spcPts val="0"/>
              </a:spcAft>
              <a:buClr>
                <a:schemeClr val="lt1"/>
              </a:buClr>
              <a:buSzPts val="3000"/>
              <a:buFont typeface="Noto Sans Symbols"/>
              <a:buChar char="❖"/>
            </a:pPr>
            <a:r>
              <a:rPr lang="es-MX" b="1" dirty="0"/>
              <a:t> </a:t>
            </a:r>
            <a:r>
              <a:rPr lang="es-MX" b="1" dirty="0" smtClean="0"/>
              <a:t> </a:t>
            </a:r>
            <a:r>
              <a:rPr lang="es-MX" b="1" dirty="0" smtClean="0">
                <a:solidFill>
                  <a:schemeClr val="bg1"/>
                </a:solidFill>
              </a:rPr>
              <a:t>Como  objetivo en este proyecto tenemos tareas especificas, las cuales se pueden dividir en segmentos pequeños. El Diseño del robot, al  cual es una parte fundamental. </a:t>
            </a:r>
          </a:p>
          <a:p>
            <a:pPr marL="285750" lvl="0" indent="-285750" algn="l" rtl="0">
              <a:lnSpc>
                <a:spcPct val="120000"/>
              </a:lnSpc>
              <a:spcBef>
                <a:spcPts val="0"/>
              </a:spcBef>
              <a:spcAft>
                <a:spcPts val="0"/>
              </a:spcAft>
              <a:buClr>
                <a:schemeClr val="lt1"/>
              </a:buClr>
              <a:buSzPts val="3000"/>
              <a:buFont typeface="Noto Sans Symbols"/>
              <a:buChar char="❖"/>
            </a:pPr>
            <a:r>
              <a:rPr lang="es-MX" b="1" dirty="0" smtClean="0">
                <a:solidFill>
                  <a:schemeClr val="bg1"/>
                </a:solidFill>
              </a:rPr>
              <a:t>Sin el no lograríamos una performance exitosa durante la etapa de juego en </a:t>
            </a:r>
            <a:r>
              <a:rPr lang="es-MX" b="1" dirty="0" err="1" smtClean="0">
                <a:solidFill>
                  <a:schemeClr val="bg1"/>
                </a:solidFill>
              </a:rPr>
              <a:t>Flip</a:t>
            </a:r>
            <a:r>
              <a:rPr lang="es-MX" b="1" dirty="0" smtClean="0">
                <a:solidFill>
                  <a:schemeClr val="bg1"/>
                </a:solidFill>
              </a:rPr>
              <a:t> Tac Toe. Una implementación exitosa de cada movimiento, con su respectiva codificación la cual se le mostrara al cliente par que entienda de manera exitosa cada paso a seguir en cada situación, finalmente un robot que estará en los mas altos estándares de calidad para el cliente en especifico. Con todo el material dispuesto en sus manos</a:t>
            </a:r>
            <a:endParaRPr b="1" dirty="0">
              <a:solidFill>
                <a:schemeClr val="bg1"/>
              </a:solidFill>
            </a:endParaRPr>
          </a:p>
        </p:txBody>
      </p:sp>
      <p:pic>
        <p:nvPicPr>
          <p:cNvPr id="165" name="Google Shape;165;p4"/>
          <p:cNvPicPr preferRelativeResize="0"/>
          <p:nvPr/>
        </p:nvPicPr>
        <p:blipFill rotWithShape="1">
          <a:blip r:embed="rId3">
            <a:alphaModFix/>
          </a:blip>
          <a:srcRect/>
          <a:stretch/>
        </p:blipFill>
        <p:spPr>
          <a:xfrm>
            <a:off x="9432760" y="4702943"/>
            <a:ext cx="2292604" cy="1454708"/>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5"/>
          <p:cNvSpPr/>
          <p:nvPr/>
        </p:nvSpPr>
        <p:spPr>
          <a:xfrm>
            <a:off x="1071154" y="1478570"/>
            <a:ext cx="10075817" cy="3093430"/>
          </a:xfrm>
          <a:prstGeom prst="snip2DiagRect">
            <a:avLst>
              <a:gd name="adj1" fmla="val 0"/>
              <a:gd name="adj2" fmla="val 16667"/>
            </a:avLst>
          </a:prstGeom>
          <a:gradFill>
            <a:gsLst>
              <a:gs pos="0">
                <a:srgbClr val="2B5E8E"/>
              </a:gs>
              <a:gs pos="100000">
                <a:srgbClr val="032752"/>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1" name="Google Shape;171;p5"/>
          <p:cNvSpPr txBox="1">
            <a:spLocks noGrp="1"/>
          </p:cNvSpPr>
          <p:nvPr>
            <p:ph type="title"/>
          </p:nvPr>
        </p:nvSpPr>
        <p:spPr>
          <a:xfrm>
            <a:off x="1141412" y="0"/>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MX" b="1">
                <a:solidFill>
                  <a:srgbClr val="0F486F"/>
                </a:solidFill>
              </a:rPr>
              <a:t>RESTRICCIONES</a:t>
            </a:r>
            <a:r>
              <a:rPr lang="es-MX">
                <a:solidFill>
                  <a:srgbClr val="FF0000"/>
                </a:solidFill>
              </a:rPr>
              <a:t> </a:t>
            </a:r>
            <a:endParaRPr>
              <a:solidFill>
                <a:srgbClr val="FF0000"/>
              </a:solidFill>
            </a:endParaRPr>
          </a:p>
        </p:txBody>
      </p:sp>
      <p:sp>
        <p:nvSpPr>
          <p:cNvPr id="172" name="Google Shape;172;p5"/>
          <p:cNvSpPr txBox="1">
            <a:spLocks noGrp="1"/>
          </p:cNvSpPr>
          <p:nvPr>
            <p:ph type="body" idx="1"/>
          </p:nvPr>
        </p:nvSpPr>
        <p:spPr>
          <a:xfrm>
            <a:off x="1141412" y="1478570"/>
            <a:ext cx="9905999" cy="3237809"/>
          </a:xfrm>
          <a:prstGeom prst="rect">
            <a:avLst/>
          </a:prstGeom>
          <a:noFill/>
          <a:ln>
            <a:noFill/>
          </a:ln>
        </p:spPr>
        <p:txBody>
          <a:bodyPr spcFirstLastPara="1" wrap="square" lIns="91425" tIns="45700" rIns="91425" bIns="45700" anchor="t" anchorCtr="0">
            <a:noAutofit/>
          </a:bodyPr>
          <a:lstStyle/>
          <a:p>
            <a:pPr marL="285750" indent="-285750">
              <a:lnSpc>
                <a:spcPct val="120000"/>
              </a:lnSpc>
              <a:spcBef>
                <a:spcPts val="1000"/>
              </a:spcBef>
              <a:buSzPts val="3000"/>
              <a:buFont typeface="Noto Sans Symbols"/>
              <a:buChar char="❑"/>
            </a:pPr>
            <a:r>
              <a:rPr lang="es-ES" b="1" dirty="0">
                <a:solidFill>
                  <a:schemeClr val="bg1"/>
                </a:solidFill>
              </a:rPr>
              <a:t>R</a:t>
            </a:r>
            <a:r>
              <a:rPr lang="es-ES" dirty="0">
                <a:solidFill>
                  <a:schemeClr val="bg1"/>
                </a:solidFill>
              </a:rPr>
              <a:t>ealizar la codificación de forma completa del robot en el lenguaje de programación </a:t>
            </a:r>
            <a:r>
              <a:rPr lang="es-ES" b="1" dirty="0" err="1">
                <a:solidFill>
                  <a:schemeClr val="bg1"/>
                </a:solidFill>
              </a:rPr>
              <a:t>Python</a:t>
            </a:r>
            <a:r>
              <a:rPr lang="es-ES" dirty="0">
                <a:solidFill>
                  <a:schemeClr val="bg1"/>
                </a:solidFill>
              </a:rPr>
              <a:t>.</a:t>
            </a:r>
            <a:endParaRPr lang="es-CL" dirty="0">
              <a:solidFill>
                <a:schemeClr val="bg1"/>
              </a:solidFill>
            </a:endParaRPr>
          </a:p>
          <a:p>
            <a:pPr marL="285750" indent="-285750">
              <a:lnSpc>
                <a:spcPct val="120000"/>
              </a:lnSpc>
              <a:spcBef>
                <a:spcPts val="1000"/>
              </a:spcBef>
              <a:buSzPts val="3000"/>
              <a:buFont typeface="Noto Sans Symbols"/>
              <a:buChar char="❑"/>
            </a:pPr>
            <a:r>
              <a:rPr lang="es-ES" b="1" dirty="0">
                <a:solidFill>
                  <a:schemeClr val="bg1"/>
                </a:solidFill>
              </a:rPr>
              <a:t>E</a:t>
            </a:r>
            <a:r>
              <a:rPr lang="es-ES" dirty="0">
                <a:solidFill>
                  <a:schemeClr val="bg1"/>
                </a:solidFill>
              </a:rPr>
              <a:t>xtraer las herramientas (físicas) de trabajo fuera del área designada para el desarrollo del proyecto (Laboratorios).</a:t>
            </a:r>
            <a:endParaRPr lang="es-CL" dirty="0">
              <a:solidFill>
                <a:schemeClr val="bg1"/>
              </a:solidFill>
            </a:endParaRPr>
          </a:p>
          <a:p>
            <a:pPr marL="285750" indent="-285750">
              <a:lnSpc>
                <a:spcPct val="120000"/>
              </a:lnSpc>
              <a:spcBef>
                <a:spcPts val="1000"/>
              </a:spcBef>
              <a:buSzPts val="3000"/>
              <a:buFont typeface="Noto Sans Symbols"/>
              <a:buChar char="❑"/>
            </a:pPr>
            <a:r>
              <a:rPr lang="es-ES" b="1" dirty="0">
                <a:solidFill>
                  <a:schemeClr val="bg1"/>
                </a:solidFill>
              </a:rPr>
              <a:t>H</a:t>
            </a:r>
            <a:r>
              <a:rPr lang="es-ES" dirty="0">
                <a:solidFill>
                  <a:schemeClr val="bg1"/>
                </a:solidFill>
              </a:rPr>
              <a:t>erramientas limitadas al momento de trabajar en el proyecto (Armado del robot con piezas Lego, limitadas al paquete de Lego </a:t>
            </a:r>
            <a:r>
              <a:rPr lang="es-ES" dirty="0" err="1">
                <a:solidFill>
                  <a:schemeClr val="bg1"/>
                </a:solidFill>
              </a:rPr>
              <a:t>Mindstorm</a:t>
            </a:r>
            <a:r>
              <a:rPr lang="es-ES" dirty="0">
                <a:solidFill>
                  <a:schemeClr val="bg1"/>
                </a:solidFill>
              </a:rPr>
              <a:t>).</a:t>
            </a:r>
            <a:endParaRPr lang="es-CL" dirty="0">
              <a:solidFill>
                <a:schemeClr val="bg1"/>
              </a:solidFill>
            </a:endParaRPr>
          </a:p>
          <a:p>
            <a:pPr marL="285750" lvl="0" indent="-285750" algn="l" rtl="0">
              <a:lnSpc>
                <a:spcPct val="120000"/>
              </a:lnSpc>
              <a:spcBef>
                <a:spcPts val="1000"/>
              </a:spcBef>
              <a:spcAft>
                <a:spcPts val="0"/>
              </a:spcAft>
              <a:buClr>
                <a:schemeClr val="lt1"/>
              </a:buClr>
              <a:buSzPts val="3000"/>
              <a:buFont typeface="Noto Sans Symbols"/>
              <a:buChar char="❑"/>
            </a:pPr>
            <a:endParaRPr b="1" dirty="0">
              <a:solidFill>
                <a:schemeClr val="lt1"/>
              </a:solidFill>
            </a:endParaRPr>
          </a:p>
        </p:txBody>
      </p:sp>
      <p:sp>
        <p:nvSpPr>
          <p:cNvPr id="173" name="Google Shape;173;p5"/>
          <p:cNvSpPr/>
          <p:nvPr/>
        </p:nvSpPr>
        <p:spPr>
          <a:xfrm>
            <a:off x="2090708" y="4940915"/>
            <a:ext cx="2760617" cy="1254034"/>
          </a:xfrm>
          <a:prstGeom prst="rightArrow">
            <a:avLst>
              <a:gd name="adj1" fmla="val 50000"/>
              <a:gd name="adj2" fmla="val 50000"/>
            </a:avLst>
          </a:prstGeom>
          <a:solidFill>
            <a:schemeClr val="accent1"/>
          </a:solidFill>
          <a:ln w="15875" cap="rnd" cmpd="sng">
            <a:solidFill>
              <a:srgbClr val="023046"/>
            </a:solidFill>
            <a:prstDash val="solid"/>
            <a:round/>
            <a:headEnd type="none" w="sm" len="sm"/>
            <a:tailEnd type="none" w="sm" len="sm"/>
          </a:ln>
          <a:effectLst>
            <a:outerShdw blurRad="76200" sy="23000" kx="1200000" algn="b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583DB"/>
              </a:solidFill>
              <a:latin typeface="Arial"/>
              <a:ea typeface="Arial"/>
              <a:cs typeface="Arial"/>
              <a:sym typeface="Arial"/>
            </a:endParaRPr>
          </a:p>
        </p:txBody>
      </p:sp>
      <p:sp>
        <p:nvSpPr>
          <p:cNvPr id="174" name="Google Shape;174;p5"/>
          <p:cNvSpPr/>
          <p:nvPr/>
        </p:nvSpPr>
        <p:spPr>
          <a:xfrm flipH="1">
            <a:off x="5357432" y="4940915"/>
            <a:ext cx="2760617" cy="1254034"/>
          </a:xfrm>
          <a:prstGeom prst="rightArrow">
            <a:avLst>
              <a:gd name="adj1" fmla="val 50000"/>
              <a:gd name="adj2" fmla="val 50000"/>
            </a:avLst>
          </a:prstGeom>
          <a:solidFill>
            <a:schemeClr val="accent1"/>
          </a:solidFill>
          <a:ln w="15875" cap="rnd" cmpd="sng">
            <a:solidFill>
              <a:srgbClr val="023046"/>
            </a:solidFill>
            <a:prstDash val="solid"/>
            <a:round/>
            <a:headEnd type="none" w="sm" len="sm"/>
            <a:tailEnd type="none" w="sm" len="sm"/>
          </a:ln>
          <a:effectLst>
            <a:outerShdw blurRad="76200" sy="23000" kx="1200000" algn="b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583DB"/>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6"/>
          <p:cNvSpPr/>
          <p:nvPr/>
        </p:nvSpPr>
        <p:spPr>
          <a:xfrm>
            <a:off x="684212" y="1866536"/>
            <a:ext cx="9243559" cy="4657094"/>
          </a:xfrm>
          <a:prstGeom prst="rect">
            <a:avLst/>
          </a:prstGeom>
          <a:gradFill>
            <a:gsLst>
              <a:gs pos="0">
                <a:srgbClr val="2B5E8E"/>
              </a:gs>
              <a:gs pos="100000">
                <a:srgbClr val="032752"/>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0" name="Google Shape;180;p6"/>
          <p:cNvSpPr txBox="1">
            <a:spLocks noGrp="1"/>
          </p:cNvSpPr>
          <p:nvPr>
            <p:ph type="title"/>
          </p:nvPr>
        </p:nvSpPr>
        <p:spPr>
          <a:xfrm>
            <a:off x="684212" y="359469"/>
            <a:ext cx="8534400" cy="15070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MX" b="1">
                <a:solidFill>
                  <a:srgbClr val="0F486F"/>
                </a:solidFill>
              </a:rPr>
              <a:t>ENTREGABLES DEL PROYECTO</a:t>
            </a:r>
            <a:endParaRPr b="1">
              <a:solidFill>
                <a:srgbClr val="0F486F"/>
              </a:solidFill>
            </a:endParaRPr>
          </a:p>
        </p:txBody>
      </p:sp>
      <p:sp>
        <p:nvSpPr>
          <p:cNvPr id="181" name="Google Shape;181;p6"/>
          <p:cNvSpPr txBox="1">
            <a:spLocks noGrp="1"/>
          </p:cNvSpPr>
          <p:nvPr>
            <p:ph type="body" idx="1"/>
          </p:nvPr>
        </p:nvSpPr>
        <p:spPr>
          <a:xfrm>
            <a:off x="684212" y="1948543"/>
            <a:ext cx="8534400" cy="3615267"/>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3000"/>
              <a:buNone/>
            </a:pPr>
            <a:r>
              <a:rPr lang="es-MX" b="1" dirty="0">
                <a:solidFill>
                  <a:schemeClr val="lt1"/>
                </a:solidFill>
              </a:rPr>
              <a:t>Durante la realización del proyecto habrá una serie de documentos a entregar con motivo de actualizar la información con respecto a los avances y organización del proyecto, tales como: </a:t>
            </a:r>
            <a:endParaRPr b="1" dirty="0" smtClean="0">
              <a:solidFill>
                <a:schemeClr val="lt1"/>
              </a:solidFill>
            </a:endParaRPr>
          </a:p>
          <a:p>
            <a:pPr lvl="1"/>
            <a:r>
              <a:rPr lang="es-ES" sz="2000" b="1" dirty="0">
                <a:solidFill>
                  <a:schemeClr val="bg1"/>
                </a:solidFill>
              </a:rPr>
              <a:t>Plan de Proyecto.</a:t>
            </a:r>
            <a:endParaRPr lang="es-CL" dirty="0">
              <a:solidFill>
                <a:schemeClr val="bg1"/>
              </a:solidFill>
            </a:endParaRPr>
          </a:p>
          <a:p>
            <a:pPr lvl="1"/>
            <a:r>
              <a:rPr lang="es-ES" sz="2000" b="1" dirty="0" smtClean="0">
                <a:solidFill>
                  <a:schemeClr val="bg1"/>
                </a:solidFill>
              </a:rPr>
              <a:t>Bitácoras </a:t>
            </a:r>
            <a:r>
              <a:rPr lang="es-ES" sz="2000" b="1" dirty="0">
                <a:solidFill>
                  <a:schemeClr val="bg1"/>
                </a:solidFill>
              </a:rPr>
              <a:t>de seguimiento.</a:t>
            </a:r>
            <a:endParaRPr lang="es-CL" dirty="0">
              <a:solidFill>
                <a:schemeClr val="bg1"/>
              </a:solidFill>
            </a:endParaRPr>
          </a:p>
          <a:p>
            <a:pPr lvl="1"/>
            <a:r>
              <a:rPr lang="es-ES" sz="2000" b="1" dirty="0">
                <a:solidFill>
                  <a:schemeClr val="bg1"/>
                </a:solidFill>
              </a:rPr>
              <a:t>Presentaciones.</a:t>
            </a:r>
            <a:endParaRPr lang="es-CL" dirty="0">
              <a:solidFill>
                <a:schemeClr val="bg1"/>
              </a:solidFill>
            </a:endParaRPr>
          </a:p>
          <a:p>
            <a:pPr lvl="1"/>
            <a:r>
              <a:rPr lang="es-ES" sz="2000" b="1" dirty="0">
                <a:solidFill>
                  <a:schemeClr val="bg1"/>
                </a:solidFill>
              </a:rPr>
              <a:t>Documentación en </a:t>
            </a:r>
            <a:r>
              <a:rPr lang="es-ES" sz="2000" b="1" dirty="0" err="1">
                <a:solidFill>
                  <a:schemeClr val="bg1"/>
                </a:solidFill>
              </a:rPr>
              <a:t>Python</a:t>
            </a:r>
            <a:r>
              <a:rPr lang="es-ES" sz="2000" b="1" dirty="0">
                <a:solidFill>
                  <a:schemeClr val="bg1"/>
                </a:solidFill>
              </a:rPr>
              <a:t>.</a:t>
            </a:r>
            <a:endParaRPr lang="es-CL" dirty="0">
              <a:solidFill>
                <a:schemeClr val="bg1"/>
              </a:solidFill>
            </a:endParaRPr>
          </a:p>
          <a:p>
            <a:pPr lvl="1"/>
            <a:r>
              <a:rPr lang="es-ES" sz="2000" b="1" dirty="0">
                <a:solidFill>
                  <a:schemeClr val="bg1"/>
                </a:solidFill>
              </a:rPr>
              <a:t>Informes.</a:t>
            </a:r>
            <a:endParaRPr lang="es-CL" dirty="0">
              <a:solidFill>
                <a:schemeClr val="bg1"/>
              </a:solidFill>
            </a:endParaRPr>
          </a:p>
          <a:p>
            <a:pPr lvl="1"/>
            <a:r>
              <a:rPr lang="es-ES" sz="2000" b="1" dirty="0">
                <a:solidFill>
                  <a:schemeClr val="bg1"/>
                </a:solidFill>
              </a:rPr>
              <a:t>Material Audiovisual (Imágenes y videos).</a:t>
            </a:r>
            <a:endParaRPr lang="es-CL" dirty="0">
              <a:solidFill>
                <a:schemeClr val="bg1"/>
              </a:solidFill>
            </a:endParaRPr>
          </a:p>
          <a:p>
            <a:pPr lvl="1"/>
            <a:r>
              <a:rPr lang="es-ES" b="1" dirty="0">
                <a:solidFill>
                  <a:schemeClr val="bg1"/>
                </a:solidFill>
              </a:rPr>
              <a:t>Wiki (Red mine).</a:t>
            </a:r>
            <a:endParaRPr lang="es-CL" sz="1600" dirty="0">
              <a:solidFill>
                <a:schemeClr val="bg1"/>
              </a:solidFill>
            </a:endParaRPr>
          </a:p>
        </p:txBody>
      </p:sp>
      <p:sp>
        <p:nvSpPr>
          <p:cNvPr id="182" name="Google Shape;182;p6"/>
          <p:cNvSpPr/>
          <p:nvPr/>
        </p:nvSpPr>
        <p:spPr>
          <a:xfrm>
            <a:off x="6827520" y="3799719"/>
            <a:ext cx="2068875" cy="1724298"/>
          </a:xfrm>
          <a:prstGeom prst="cube">
            <a:avLst>
              <a:gd name="adj" fmla="val 25000"/>
            </a:avLst>
          </a:prstGeom>
          <a:solidFill>
            <a:schemeClr val="accent1"/>
          </a:solidFill>
          <a:ln w="15875" cap="rnd" cmpd="sng">
            <a:solidFill>
              <a:srgbClr val="023046"/>
            </a:solidFill>
            <a:prstDash val="solid"/>
            <a:round/>
            <a:headEnd type="none" w="sm" len="sm"/>
            <a:tailEnd type="none" w="sm" len="sm"/>
          </a:ln>
          <a:effectLst>
            <a:reflection stA="50000" endA="300" endPos="55500" dist="508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7"/>
          <p:cNvSpPr/>
          <p:nvPr/>
        </p:nvSpPr>
        <p:spPr>
          <a:xfrm>
            <a:off x="182880" y="1831701"/>
            <a:ext cx="10755086" cy="4865190"/>
          </a:xfrm>
          <a:prstGeom prst="snip2SameRect">
            <a:avLst>
              <a:gd name="adj1" fmla="val 16667"/>
              <a:gd name="adj2" fmla="val 0"/>
            </a:avLst>
          </a:prstGeom>
          <a:gradFill>
            <a:gsLst>
              <a:gs pos="0">
                <a:srgbClr val="2B5E8E"/>
              </a:gs>
              <a:gs pos="100000">
                <a:srgbClr val="032752"/>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8" name="Google Shape;188;p7"/>
          <p:cNvSpPr txBox="1">
            <a:spLocks noGrp="1"/>
          </p:cNvSpPr>
          <p:nvPr>
            <p:ph type="title"/>
          </p:nvPr>
        </p:nvSpPr>
        <p:spPr>
          <a:xfrm>
            <a:off x="113212" y="324634"/>
            <a:ext cx="8534400" cy="15070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s-MX" b="1">
                <a:solidFill>
                  <a:srgbClr val="0F486F"/>
                </a:solidFill>
              </a:rPr>
              <a:t>ORGANIZACIÓN DEL PERSONAL Y MEDIOS DE COMUNICACION</a:t>
            </a:r>
            <a:endParaRPr b="1">
              <a:solidFill>
                <a:srgbClr val="0F486F"/>
              </a:solidFill>
            </a:endParaRPr>
          </a:p>
        </p:txBody>
      </p:sp>
      <p:sp>
        <p:nvSpPr>
          <p:cNvPr id="189" name="Google Shape;189;p7"/>
          <p:cNvSpPr txBox="1">
            <a:spLocks noGrp="1"/>
          </p:cNvSpPr>
          <p:nvPr>
            <p:ph type="body" idx="1"/>
          </p:nvPr>
        </p:nvSpPr>
        <p:spPr>
          <a:xfrm>
            <a:off x="113212" y="2152013"/>
            <a:ext cx="6122126" cy="4473869"/>
          </a:xfrm>
          <a:prstGeom prst="rect">
            <a:avLst/>
          </a:prstGeom>
          <a:noFill/>
          <a:ln>
            <a:noFill/>
          </a:ln>
        </p:spPr>
        <p:txBody>
          <a:bodyPr spcFirstLastPara="1" wrap="square" lIns="91425" tIns="45700" rIns="91425" bIns="45700" anchor="t" anchorCtr="0">
            <a:noAutofit/>
          </a:bodyPr>
          <a:lstStyle/>
          <a:p>
            <a:pPr marL="285750" lvl="0" indent="-285750" algn="l" rtl="0">
              <a:lnSpc>
                <a:spcPct val="110000"/>
              </a:lnSpc>
              <a:spcBef>
                <a:spcPts val="0"/>
              </a:spcBef>
              <a:spcAft>
                <a:spcPts val="0"/>
              </a:spcAft>
              <a:buClr>
                <a:schemeClr val="lt1"/>
              </a:buClr>
              <a:buSzPts val="3000"/>
              <a:buFont typeface="Noto Sans Symbols"/>
              <a:buChar char="❖"/>
            </a:pPr>
            <a:r>
              <a:rPr lang="es-MX" sz="2400" b="1">
                <a:solidFill>
                  <a:schemeClr val="lt1"/>
                </a:solidFill>
              </a:rPr>
              <a:t>Encargados de cada rol:</a:t>
            </a:r>
            <a:endParaRPr sz="2400" b="1">
              <a:solidFill>
                <a:schemeClr val="lt1"/>
              </a:solidFill>
            </a:endParaRPr>
          </a:p>
          <a:p>
            <a:pPr marL="0" lvl="0" indent="0" algn="l" rtl="0">
              <a:lnSpc>
                <a:spcPct val="110000"/>
              </a:lnSpc>
              <a:spcBef>
                <a:spcPts val="1000"/>
              </a:spcBef>
              <a:spcAft>
                <a:spcPts val="0"/>
              </a:spcAft>
              <a:buClr>
                <a:schemeClr val="lt1"/>
              </a:buClr>
              <a:buSzPts val="3000"/>
              <a:buNone/>
            </a:pPr>
            <a:r>
              <a:rPr lang="es-MX" b="1">
                <a:solidFill>
                  <a:schemeClr val="lt1"/>
                </a:solidFill>
              </a:rPr>
              <a:t>	-Jefe de proyecto: José Diaz.</a:t>
            </a:r>
            <a:endParaRPr b="1">
              <a:solidFill>
                <a:schemeClr val="lt1"/>
              </a:solidFill>
            </a:endParaRPr>
          </a:p>
          <a:p>
            <a:pPr marL="0" lvl="0" indent="0" algn="l" rtl="0">
              <a:lnSpc>
                <a:spcPct val="110000"/>
              </a:lnSpc>
              <a:spcBef>
                <a:spcPts val="1000"/>
              </a:spcBef>
              <a:spcAft>
                <a:spcPts val="0"/>
              </a:spcAft>
              <a:buClr>
                <a:schemeClr val="lt1"/>
              </a:buClr>
              <a:buSzPts val="3000"/>
              <a:buNone/>
            </a:pPr>
            <a:r>
              <a:rPr lang="es-MX" b="1">
                <a:solidFill>
                  <a:schemeClr val="lt1"/>
                </a:solidFill>
              </a:rPr>
              <a:t>	-Programador: Félix Calle.</a:t>
            </a:r>
            <a:endParaRPr b="1">
              <a:solidFill>
                <a:schemeClr val="lt1"/>
              </a:solidFill>
            </a:endParaRPr>
          </a:p>
          <a:p>
            <a:pPr marL="0" lvl="0" indent="0" algn="l" rtl="0">
              <a:lnSpc>
                <a:spcPct val="110000"/>
              </a:lnSpc>
              <a:spcBef>
                <a:spcPts val="1000"/>
              </a:spcBef>
              <a:spcAft>
                <a:spcPts val="0"/>
              </a:spcAft>
              <a:buClr>
                <a:schemeClr val="lt1"/>
              </a:buClr>
              <a:buSzPts val="3000"/>
              <a:buNone/>
            </a:pPr>
            <a:r>
              <a:rPr lang="es-MX" b="1">
                <a:solidFill>
                  <a:schemeClr val="lt1"/>
                </a:solidFill>
              </a:rPr>
              <a:t>	-Encargado de informes: José Diaz.</a:t>
            </a:r>
            <a:endParaRPr b="1">
              <a:solidFill>
                <a:schemeClr val="lt1"/>
              </a:solidFill>
            </a:endParaRPr>
          </a:p>
          <a:p>
            <a:pPr marL="0" lvl="0" indent="0" algn="l" rtl="0">
              <a:lnSpc>
                <a:spcPct val="110000"/>
              </a:lnSpc>
              <a:spcBef>
                <a:spcPts val="1000"/>
              </a:spcBef>
              <a:spcAft>
                <a:spcPts val="0"/>
              </a:spcAft>
              <a:buClr>
                <a:schemeClr val="lt1"/>
              </a:buClr>
              <a:buSzPts val="3000"/>
              <a:buNone/>
            </a:pPr>
            <a:r>
              <a:rPr lang="es-MX" b="1">
                <a:solidFill>
                  <a:schemeClr val="lt1"/>
                </a:solidFill>
              </a:rPr>
              <a:t>	-Diseñador de sistemas robóticos: </a:t>
            </a:r>
            <a:endParaRPr b="1">
              <a:solidFill>
                <a:schemeClr val="lt1"/>
              </a:solidFill>
            </a:endParaRPr>
          </a:p>
          <a:p>
            <a:pPr marL="0" lvl="0" indent="0" algn="l" rtl="0">
              <a:lnSpc>
                <a:spcPct val="110000"/>
              </a:lnSpc>
              <a:spcBef>
                <a:spcPts val="1000"/>
              </a:spcBef>
              <a:spcAft>
                <a:spcPts val="0"/>
              </a:spcAft>
              <a:buClr>
                <a:schemeClr val="lt1"/>
              </a:buClr>
              <a:buSzPts val="3000"/>
              <a:buNone/>
            </a:pPr>
            <a:r>
              <a:rPr lang="es-MX" b="1">
                <a:solidFill>
                  <a:schemeClr val="lt1"/>
                </a:solidFill>
              </a:rPr>
              <a:t>	Kenny Cifuentes / Isabel Condori.</a:t>
            </a:r>
            <a:endParaRPr b="1">
              <a:solidFill>
                <a:schemeClr val="lt1"/>
              </a:solidFill>
            </a:endParaRPr>
          </a:p>
          <a:p>
            <a:pPr marL="0" lvl="0" indent="0" algn="l" rtl="0">
              <a:lnSpc>
                <a:spcPct val="110000"/>
              </a:lnSpc>
              <a:spcBef>
                <a:spcPts val="1000"/>
              </a:spcBef>
              <a:spcAft>
                <a:spcPts val="0"/>
              </a:spcAft>
              <a:buClr>
                <a:schemeClr val="lt1"/>
              </a:buClr>
              <a:buSzPts val="3000"/>
              <a:buNone/>
            </a:pPr>
            <a:r>
              <a:rPr lang="es-MX" b="1">
                <a:solidFill>
                  <a:schemeClr val="lt1"/>
                </a:solidFill>
              </a:rPr>
              <a:t>	-Encargado de las bitácoras: José Diaz </a:t>
            </a:r>
            <a:endParaRPr b="1">
              <a:solidFill>
                <a:schemeClr val="lt1"/>
              </a:solidFill>
            </a:endParaRPr>
          </a:p>
          <a:p>
            <a:pPr marL="0" lvl="0" indent="0" algn="l" rtl="0">
              <a:lnSpc>
                <a:spcPct val="110000"/>
              </a:lnSpc>
              <a:spcBef>
                <a:spcPts val="1000"/>
              </a:spcBef>
              <a:spcAft>
                <a:spcPts val="0"/>
              </a:spcAft>
              <a:buClr>
                <a:schemeClr val="lt1"/>
              </a:buClr>
              <a:buSzPts val="3000"/>
              <a:buNone/>
            </a:pPr>
            <a:r>
              <a:rPr lang="es-MX" b="1">
                <a:solidFill>
                  <a:schemeClr val="lt1"/>
                </a:solidFill>
              </a:rPr>
              <a:t>	-Encargado de la wiki: Félix Calle.</a:t>
            </a:r>
            <a:endParaRPr b="1">
              <a:solidFill>
                <a:schemeClr val="lt1"/>
              </a:solidFill>
            </a:endParaRPr>
          </a:p>
        </p:txBody>
      </p:sp>
      <p:sp>
        <p:nvSpPr>
          <p:cNvPr id="190" name="Google Shape;190;p7"/>
          <p:cNvSpPr txBox="1">
            <a:spLocks noGrp="1"/>
          </p:cNvSpPr>
          <p:nvPr>
            <p:ph type="body" idx="2"/>
          </p:nvPr>
        </p:nvSpPr>
        <p:spPr>
          <a:xfrm>
            <a:off x="6030496" y="2144300"/>
            <a:ext cx="4184034" cy="3880773"/>
          </a:xfrm>
          <a:prstGeom prst="rect">
            <a:avLst/>
          </a:prstGeom>
          <a:noFill/>
          <a:ln>
            <a:noFill/>
          </a:ln>
        </p:spPr>
        <p:txBody>
          <a:bodyPr spcFirstLastPara="1" wrap="square" lIns="91425" tIns="45700" rIns="91425" bIns="45700" anchor="t" anchorCtr="0">
            <a:noAutofit/>
          </a:bodyPr>
          <a:lstStyle/>
          <a:p>
            <a:pPr marL="285750" lvl="0" indent="-285750" algn="l" rtl="0">
              <a:lnSpc>
                <a:spcPct val="110000"/>
              </a:lnSpc>
              <a:spcBef>
                <a:spcPts val="0"/>
              </a:spcBef>
              <a:spcAft>
                <a:spcPts val="0"/>
              </a:spcAft>
              <a:buClr>
                <a:schemeClr val="lt1"/>
              </a:buClr>
              <a:buSzPts val="3000"/>
              <a:buFont typeface="Noto Sans Symbols"/>
              <a:buChar char="❖"/>
            </a:pPr>
            <a:r>
              <a:rPr lang="es-MX" sz="2400" b="1">
                <a:solidFill>
                  <a:schemeClr val="lt1"/>
                </a:solidFill>
              </a:rPr>
              <a:t>Mecanismos de comunicación:</a:t>
            </a:r>
            <a:endParaRPr b="1">
              <a:solidFill>
                <a:schemeClr val="lt1"/>
              </a:solidFill>
            </a:endParaRPr>
          </a:p>
          <a:p>
            <a:pPr marL="0" lvl="0" indent="0" algn="l" rtl="0">
              <a:lnSpc>
                <a:spcPct val="110000"/>
              </a:lnSpc>
              <a:spcBef>
                <a:spcPts val="1000"/>
              </a:spcBef>
              <a:spcAft>
                <a:spcPts val="0"/>
              </a:spcAft>
              <a:buClr>
                <a:schemeClr val="lt1"/>
              </a:buClr>
              <a:buSzPts val="3000"/>
              <a:buNone/>
            </a:pPr>
            <a:r>
              <a:rPr lang="es-MX" b="1">
                <a:solidFill>
                  <a:schemeClr val="lt1"/>
                </a:solidFill>
              </a:rPr>
              <a:t>	-Google Drive</a:t>
            </a:r>
            <a:endParaRPr b="1">
              <a:solidFill>
                <a:schemeClr val="lt1"/>
              </a:solidFill>
            </a:endParaRPr>
          </a:p>
          <a:p>
            <a:pPr marL="0" lvl="0" indent="0" algn="l" rtl="0">
              <a:lnSpc>
                <a:spcPct val="110000"/>
              </a:lnSpc>
              <a:spcBef>
                <a:spcPts val="1000"/>
              </a:spcBef>
              <a:spcAft>
                <a:spcPts val="0"/>
              </a:spcAft>
              <a:buClr>
                <a:schemeClr val="lt1"/>
              </a:buClr>
              <a:buSzPts val="3000"/>
              <a:buNone/>
            </a:pPr>
            <a:r>
              <a:rPr lang="es-MX" b="1">
                <a:solidFill>
                  <a:schemeClr val="lt1"/>
                </a:solidFill>
              </a:rPr>
              <a:t>	-Redes sociales(WhatsApp)</a:t>
            </a:r>
            <a:r>
              <a:rPr lang="es-MX" b="1" u="sng">
                <a:solidFill>
                  <a:schemeClr val="lt1"/>
                </a:solidFill>
              </a:rPr>
              <a:t> </a:t>
            </a:r>
            <a:endParaRPr b="1">
              <a:solidFill>
                <a:schemeClr val="lt1"/>
              </a:solidFill>
            </a:endParaRPr>
          </a:p>
          <a:p>
            <a:pPr marL="0" lvl="0" indent="0" algn="l" rtl="0">
              <a:lnSpc>
                <a:spcPct val="110000"/>
              </a:lnSpc>
              <a:spcBef>
                <a:spcPts val="1000"/>
              </a:spcBef>
              <a:spcAft>
                <a:spcPts val="0"/>
              </a:spcAft>
              <a:buClr>
                <a:schemeClr val="lt1"/>
              </a:buClr>
              <a:buSzPts val="3000"/>
              <a:buNone/>
            </a:pPr>
            <a:r>
              <a:rPr lang="es-MX" b="1">
                <a:solidFill>
                  <a:schemeClr val="lt1"/>
                </a:solidFill>
              </a:rPr>
              <a:t>	-Word Online (OneDrive)</a:t>
            </a:r>
            <a:endParaRPr b="1">
              <a:solidFill>
                <a:schemeClr val="lt1"/>
              </a:solidFill>
            </a:endParaRPr>
          </a:p>
          <a:p>
            <a:pPr marL="228600" lvl="0" indent="-38100" algn="l" rtl="0">
              <a:lnSpc>
                <a:spcPct val="110000"/>
              </a:lnSpc>
              <a:spcBef>
                <a:spcPts val="1000"/>
              </a:spcBef>
              <a:spcAft>
                <a:spcPts val="0"/>
              </a:spcAft>
              <a:buClr>
                <a:schemeClr val="lt1"/>
              </a:buClr>
              <a:buSzPts val="3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8"/>
          <p:cNvSpPr txBox="1">
            <a:spLocks noGrp="1"/>
          </p:cNvSpPr>
          <p:nvPr>
            <p:ph type="title"/>
          </p:nvPr>
        </p:nvSpPr>
        <p:spPr>
          <a:xfrm>
            <a:off x="663742" y="2433670"/>
            <a:ext cx="9905998" cy="14785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Twentieth Century"/>
              <a:buNone/>
            </a:pPr>
            <a:r>
              <a:rPr lang="es-MX" sz="4400" b="1">
                <a:solidFill>
                  <a:srgbClr val="0F486F"/>
                </a:solidFill>
              </a:rPr>
              <a:t>PLANIFICACIÓN DEL PROYECTO</a:t>
            </a:r>
            <a:endParaRPr sz="4400" b="1">
              <a:solidFill>
                <a:srgbClr val="0F486F"/>
              </a:solidFill>
            </a:endParaRPr>
          </a:p>
        </p:txBody>
      </p:sp>
    </p:spTree>
  </p:cSld>
  <p:clrMapOvr>
    <a:masterClrMapping/>
  </p:clrMapOvr>
</p:sld>
</file>

<file path=ppt/theme/theme1.xml><?xml version="1.0" encoding="utf-8"?>
<a:theme xmlns:a="http://schemas.openxmlformats.org/drawingml/2006/main" name="Sector">
  <a:themeElements>
    <a:clrScheme name="Sector">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1520</Words>
  <Application>Microsoft Office PowerPoint</Application>
  <PresentationFormat>Panorámica</PresentationFormat>
  <Paragraphs>271</Paragraphs>
  <Slides>34</Slides>
  <Notes>27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34</vt:i4>
      </vt:variant>
    </vt:vector>
  </HeadingPairs>
  <TitlesOfParts>
    <vt:vector size="41" baseType="lpstr">
      <vt:lpstr>Century Gothic</vt:lpstr>
      <vt:lpstr>Calibri</vt:lpstr>
      <vt:lpstr>Times New Roman</vt:lpstr>
      <vt:lpstr>Twentieth Century</vt:lpstr>
      <vt:lpstr>Noto Sans Symbols</vt:lpstr>
      <vt:lpstr>Arial</vt:lpstr>
      <vt:lpstr>Sector</vt:lpstr>
      <vt:lpstr>FORMULACIÓN DEL PROYECTO FLIP TAC TOE “BLUE FOX: CRUSADER FOX”</vt:lpstr>
      <vt:lpstr>PANORAMA GENERAL</vt:lpstr>
      <vt:lpstr>EXPLICANDO PUNTOS IMPORTANTES</vt:lpstr>
      <vt:lpstr>OBJETIVO GENERAL</vt:lpstr>
      <vt:lpstr>OBJETIVOS ESPECÍFICOS</vt:lpstr>
      <vt:lpstr>RESTRICCIONES </vt:lpstr>
      <vt:lpstr>ENTREGABLES DEL PROYECTO</vt:lpstr>
      <vt:lpstr>ORGANIZACIÓN DEL PERSONAL Y MEDIOS DE COMUNICACION</vt:lpstr>
      <vt:lpstr>PLANIFICACIÓN DEL PROYECTO</vt:lpstr>
      <vt:lpstr>-DISEÑAR ROBOT: </vt:lpstr>
      <vt:lpstr>-PRUEBAS Y EJECUCIÓN DEL ROBOT</vt:lpstr>
      <vt:lpstr>-REVISION DE ERRORES EN EL ROBOT</vt:lpstr>
      <vt:lpstr>-PRUEBAS Y EJECUCION DEL ROBOT </vt:lpstr>
      <vt:lpstr>PLANIFICACIÓN DE LA CARTA GANTT </vt:lpstr>
      <vt:lpstr>PLANIFICACION DE RIESGOS</vt:lpstr>
      <vt:lpstr>Presentación de PowerPoint</vt:lpstr>
      <vt:lpstr>TIPOS DE RIESGOS </vt:lpstr>
      <vt:lpstr>PLANIFICACIÓN DE RECURSOS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Implementación </vt:lpstr>
      <vt:lpstr>Implementación </vt:lpstr>
      <vt:lpstr>Implementacion </vt:lpstr>
      <vt:lpstr>Implementacion </vt:lpstr>
      <vt:lpstr>Presentación de PowerPoint</vt:lpstr>
      <vt:lpstr>Presentación de PowerPoint</vt:lpstr>
      <vt:lpstr>Conclusiones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FORMULACIÓN DEL PROYECTO FLIP TAC TOE “BLUE FOX: CRUSADER FOX”</dc:title>
  <dc:creator>Jose Diaz Paz</dc:creator>
  <cp:lastModifiedBy>USUARIO</cp:lastModifiedBy>
  <cp:revision>14</cp:revision>
  <dcterms:modified xsi:type="dcterms:W3CDTF">2019-12-19T05:56:35Z</dcterms:modified>
</cp:coreProperties>
</file>