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Lato" panose="020B0604020202020204" charset="0"/>
      <p:regular r:id="rId19"/>
      <p:bold r:id="rId20"/>
      <p:italic r:id="rId21"/>
      <p:boldItalic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  <p:embeddedFont>
      <p:font typeface="Montserrat Medium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adolfo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00ebbc6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00ebbc6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pato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00ebbc6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00ebbc6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yo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300ebbc6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300ebbc6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seba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300ebbc6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300ebbc6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marco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300ebbc6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6300ebbc6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00ebbc6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300ebbc6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pato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31b211c7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31b211c7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18d942a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18d942a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adolfo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18d942a4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18d942a4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adolfo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18d942a48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18d942a48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yo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1c91d8366_1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1c91d8366_1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adolfo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18d942a4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18d942a4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seba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18d942a4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18d942a4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yo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18d942a4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18d942a4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pato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1c91d836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1c91d836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pato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16" name="Google Shape;116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5" name="Google Shape;135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37" name="Google Shape;13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40" name="Google Shape;14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2" name="Google Shape;22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42" name="Google Shape;4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50" name="Google Shape;5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3" name="Google Shape;53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59" name="Google Shape;5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2" name="Google Shape;62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66" name="Google Shape;6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74" name="Google Shape;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7" name="Google Shape;77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97" name="Google Shape;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0" name="Google Shape;10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06" name="Google Shape;10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9" name="Google Shape;109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13" name="Google Shape;11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7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 txBox="1">
            <a:spLocks noGrp="1"/>
          </p:cNvSpPr>
          <p:nvPr>
            <p:ph type="ctrTitle"/>
          </p:nvPr>
        </p:nvSpPr>
        <p:spPr>
          <a:xfrm>
            <a:off x="2978100" y="1728050"/>
            <a:ext cx="5646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“CL4W-T4NK3R”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"/>
          </p:nvPr>
        </p:nvSpPr>
        <p:spPr>
          <a:xfrm>
            <a:off x="5225625" y="3169075"/>
            <a:ext cx="3470700" cy="16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Integrantes: Marco Chayo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             Patricio Gutiérrez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Katia Layi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    Adolfo Navea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           Sebastián Torres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Asignatura: Proyecto 1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Profesor: Ricardo Valdivia</a:t>
            </a:r>
            <a:endParaRPr/>
          </a:p>
        </p:txBody>
      </p:sp>
      <p:pic>
        <p:nvPicPr>
          <p:cNvPr id="147" name="Google Shape;14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/>
              <a:t>Estimación de costos</a:t>
            </a:r>
            <a:endParaRPr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20" name="Google Shape;220;p22"/>
          <p:cNvPicPr preferRelativeResize="0"/>
          <p:nvPr/>
        </p:nvPicPr>
        <p:blipFill rotWithShape="1">
          <a:blip r:embed="rId3">
            <a:alphaModFix/>
          </a:blip>
          <a:srcRect l="24686" t="62366" r="31628" b="22299"/>
          <a:stretch/>
        </p:blipFill>
        <p:spPr>
          <a:xfrm>
            <a:off x="1066325" y="3273450"/>
            <a:ext cx="5770776" cy="13180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 txBox="1"/>
          <p:nvPr/>
        </p:nvSpPr>
        <p:spPr>
          <a:xfrm>
            <a:off x="7200750" y="1178225"/>
            <a:ext cx="1394100" cy="1660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Monto total de mano de obra: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$426.000.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2" name="Google Shape;222;p22"/>
          <p:cNvPicPr preferRelativeResize="0"/>
          <p:nvPr/>
        </p:nvPicPr>
        <p:blipFill rotWithShape="1">
          <a:blip r:embed="rId4">
            <a:alphaModFix/>
          </a:blip>
          <a:srcRect l="24667" t="36706" r="31666" b="43394"/>
          <a:stretch/>
        </p:blipFill>
        <p:spPr>
          <a:xfrm>
            <a:off x="1066325" y="1568150"/>
            <a:ext cx="5770776" cy="14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/>
          <p:nvPr/>
        </p:nvSpPr>
        <p:spPr>
          <a:xfrm>
            <a:off x="1066325" y="1072600"/>
            <a:ext cx="2484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Mano de obra: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7145700" y="3051403"/>
            <a:ext cx="1504200" cy="1825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Monto total del proyecto: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$3.230.955.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>
            <a:spLocks noGrp="1"/>
          </p:cNvSpPr>
          <p:nvPr>
            <p:ph type="title"/>
          </p:nvPr>
        </p:nvSpPr>
        <p:spPr>
          <a:xfrm>
            <a:off x="1911971" y="5333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/>
              <a:t>Especificación de requerimientos</a:t>
            </a:r>
            <a:endParaRPr u="sng" dirty="0"/>
          </a:p>
        </p:txBody>
      </p:sp>
      <p:sp>
        <p:nvSpPr>
          <p:cNvPr id="230" name="Google Shape;230;p23"/>
          <p:cNvSpPr txBox="1">
            <a:spLocks noGrp="1"/>
          </p:cNvSpPr>
          <p:nvPr>
            <p:ph type="body" idx="1"/>
          </p:nvPr>
        </p:nvSpPr>
        <p:spPr>
          <a:xfrm>
            <a:off x="1294013" y="1245400"/>
            <a:ext cx="1002000" cy="4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u="sng"/>
              <a:t>Funcional</a:t>
            </a:r>
            <a:endParaRPr u="sng"/>
          </a:p>
        </p:txBody>
      </p:sp>
      <p:sp>
        <p:nvSpPr>
          <p:cNvPr id="231" name="Google Shape;231;p23"/>
          <p:cNvSpPr txBox="1">
            <a:spLocks noGrp="1"/>
          </p:cNvSpPr>
          <p:nvPr>
            <p:ph type="body" idx="1"/>
          </p:nvPr>
        </p:nvSpPr>
        <p:spPr>
          <a:xfrm>
            <a:off x="5717350" y="1245400"/>
            <a:ext cx="1270200" cy="4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u="sng"/>
              <a:t>No Funcional</a:t>
            </a:r>
            <a:endParaRPr u="sng"/>
          </a:p>
        </p:txBody>
      </p:sp>
      <p:pic>
        <p:nvPicPr>
          <p:cNvPr id="232" name="Google Shape;232;p23"/>
          <p:cNvPicPr preferRelativeResize="0"/>
          <p:nvPr/>
        </p:nvPicPr>
        <p:blipFill rotWithShape="1">
          <a:blip r:embed="rId3">
            <a:alphaModFix/>
          </a:blip>
          <a:srcRect l="14569" t="20577" r="10675" b="16223"/>
          <a:stretch/>
        </p:blipFill>
        <p:spPr>
          <a:xfrm>
            <a:off x="3244238" y="1731725"/>
            <a:ext cx="1700775" cy="16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5074" y="3620501"/>
            <a:ext cx="1779168" cy="125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 txBox="1"/>
          <p:nvPr/>
        </p:nvSpPr>
        <p:spPr>
          <a:xfrm>
            <a:off x="456425" y="1732000"/>
            <a:ext cx="267720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●"/>
            </a:pPr>
            <a:r>
              <a:rPr lang="es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 construirá un robot que se comunicará vía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Wifi.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●"/>
            </a:pPr>
            <a:r>
              <a:rPr lang="es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 interfaz contendrá los movimientos necesarios.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4899175" y="1649500"/>
            <a:ext cx="32550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●"/>
            </a:pPr>
            <a:r>
              <a:rPr lang="es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Movimientos realizados en un tiempo y velocidad estimado.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●"/>
            </a:pPr>
            <a:r>
              <a:rPr lang="es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Contará con un manual de usuario.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●"/>
            </a:pPr>
            <a:r>
              <a:rPr lang="es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Interfaz gráfica fácil de entender.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latin typeface="Montserrat" panose="020B0604020202020204" charset="0"/>
                <a:ea typeface="Lato"/>
                <a:cs typeface="Lato"/>
                <a:sym typeface="Lato"/>
              </a:rPr>
              <a:t>Arquitectura Propuesta</a:t>
            </a:r>
            <a:endParaRPr u="sng" dirty="0">
              <a:latin typeface="Montserrat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3">
            <a:alphaModFix/>
          </a:blip>
          <a:srcRect l="23422" t="14454" r="16610" b="29497"/>
          <a:stretch/>
        </p:blipFill>
        <p:spPr>
          <a:xfrm>
            <a:off x="1205563" y="999825"/>
            <a:ext cx="7130825" cy="3765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latin typeface="Montserrat" panose="020B0604020202020204" charset="0"/>
                <a:ea typeface="Lato"/>
                <a:cs typeface="Lato"/>
                <a:sym typeface="Lato"/>
              </a:rPr>
              <a:t>Implementación</a:t>
            </a:r>
            <a:endParaRPr u="sng" dirty="0">
              <a:latin typeface="Montserrat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25"/>
          <p:cNvSpPr txBox="1">
            <a:spLocks noGrp="1"/>
          </p:cNvSpPr>
          <p:nvPr>
            <p:ph type="body" idx="1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s-ES" sz="1400" dirty="0"/>
              <a:t>Los métodos de la clase “</a:t>
            </a:r>
            <a:r>
              <a:rPr lang="es-ES" sz="1400" dirty="0" err="1"/>
              <a:t>MyService</a:t>
            </a:r>
            <a:r>
              <a:rPr lang="es-ES" sz="1400" dirty="0"/>
              <a:t>” son:</a:t>
            </a:r>
            <a:endParaRPr lang="es-CL" sz="1400" dirty="0"/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forward()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parar()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back()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</a:t>
            </a:r>
            <a:r>
              <a:rPr lang="es-ES" sz="1400" dirty="0" err="1"/>
              <a:t>giroizq</a:t>
            </a:r>
            <a:r>
              <a:rPr lang="es-ES" sz="1400" dirty="0"/>
              <a:t>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</a:t>
            </a:r>
            <a:r>
              <a:rPr lang="es-ES" sz="1400" dirty="0" err="1"/>
              <a:t>giroder</a:t>
            </a:r>
            <a:r>
              <a:rPr lang="es-ES" sz="1400" dirty="0"/>
              <a:t>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</a:t>
            </a:r>
            <a:r>
              <a:rPr lang="es-ES" sz="1400" dirty="0" err="1"/>
              <a:t>left</a:t>
            </a:r>
            <a:r>
              <a:rPr lang="es-ES" sz="1400" dirty="0"/>
              <a:t>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</a:t>
            </a:r>
            <a:r>
              <a:rPr lang="es-ES" sz="1400" dirty="0" err="1"/>
              <a:t>right</a:t>
            </a:r>
            <a:r>
              <a:rPr lang="es-ES" sz="1400" dirty="0"/>
              <a:t>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nitro()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abrir()</a:t>
            </a:r>
          </a:p>
          <a:p>
            <a:pPr lvl="0"/>
            <a:r>
              <a:rPr lang="es-ES" sz="1400" dirty="0" err="1"/>
              <a:t>def</a:t>
            </a:r>
            <a:r>
              <a:rPr lang="es-ES" sz="1400" dirty="0"/>
              <a:t> cerrar()</a:t>
            </a:r>
            <a:endParaRPr sz="1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1D2B01-9CF1-4A98-BC89-884749DD9CA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7" t="11668" r="26405" b="75169"/>
          <a:stretch/>
        </p:blipFill>
        <p:spPr bwMode="auto">
          <a:xfrm>
            <a:off x="3441279" y="2221950"/>
            <a:ext cx="5362479" cy="1281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>
            <a:spLocks noGrp="1"/>
          </p:cNvSpPr>
          <p:nvPr>
            <p:ph type="title"/>
          </p:nvPr>
        </p:nvSpPr>
        <p:spPr>
          <a:xfrm>
            <a:off x="1109463" y="4474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latin typeface="Montserrat" panose="020B0604020202020204" charset="0"/>
                <a:ea typeface="Lato"/>
                <a:cs typeface="Lato"/>
                <a:sym typeface="Lato"/>
              </a:rPr>
              <a:t>Estado actual del proyecto</a:t>
            </a:r>
            <a:endParaRPr u="sng" dirty="0">
              <a:latin typeface="Montserrat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253" name="Google Shape;2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75" y="1368275"/>
            <a:ext cx="2102360" cy="331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 l="1696" t="5061" r="7567" b="7065"/>
          <a:stretch/>
        </p:blipFill>
        <p:spPr>
          <a:xfrm>
            <a:off x="2257513" y="1047500"/>
            <a:ext cx="4546827" cy="16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1586" y="2807350"/>
            <a:ext cx="3671774" cy="20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3650" y="1368287"/>
            <a:ext cx="2102349" cy="31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6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1551013" y="541475"/>
            <a:ext cx="6531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latin typeface="Montserrat" panose="020B0604020202020204" charset="0"/>
                <a:ea typeface="Lato"/>
                <a:cs typeface="Lato"/>
                <a:sym typeface="Lato"/>
              </a:rPr>
              <a:t>Problemas encontrados y soluciones propuestas</a:t>
            </a:r>
            <a:endParaRPr u="sng" dirty="0">
              <a:latin typeface="Montserrat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499" y="1616525"/>
            <a:ext cx="7280925" cy="2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1131450" y="2310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u="sng" dirty="0">
                <a:latin typeface="Montserrat" panose="020B0604020202020204" charset="0"/>
                <a:ea typeface="Lato"/>
                <a:cs typeface="Lato"/>
                <a:sym typeface="Lato"/>
              </a:rPr>
              <a:t>Conclusión</a:t>
            </a:r>
            <a:endParaRPr sz="3600" b="1" u="sng" dirty="0">
              <a:latin typeface="Montserrat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 l="17257" r="17250"/>
          <a:stretch/>
        </p:blipFill>
        <p:spPr>
          <a:xfrm rot="5400000">
            <a:off x="2523088" y="1226563"/>
            <a:ext cx="4097825" cy="345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title"/>
          </p:nvPr>
        </p:nvSpPr>
        <p:spPr>
          <a:xfrm>
            <a:off x="814050" y="6534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Introducción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3" name="Google Shape;153;p14"/>
          <p:cNvPicPr preferRelativeResize="0"/>
          <p:nvPr/>
        </p:nvPicPr>
        <p:blipFill rotWithShape="1">
          <a:blip r:embed="rId3">
            <a:alphaModFix/>
          </a:blip>
          <a:srcRect l="6948" t="27030" r="24996" b="12075"/>
          <a:stretch/>
        </p:blipFill>
        <p:spPr>
          <a:xfrm>
            <a:off x="994902" y="1674998"/>
            <a:ext cx="4351709" cy="22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1624" y="1171800"/>
            <a:ext cx="2078625" cy="35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>
            <a:off x="1297500" y="5085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Objetivo general y específicos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0" name="Google Shape;160;p15"/>
          <p:cNvSpPr txBox="1">
            <a:spLocks noGrp="1"/>
          </p:cNvSpPr>
          <p:nvPr>
            <p:ph type="body" idx="1"/>
          </p:nvPr>
        </p:nvSpPr>
        <p:spPr>
          <a:xfrm>
            <a:off x="1052550" y="1174950"/>
            <a:ext cx="70389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Objetivo General:</a:t>
            </a:r>
            <a:endParaRPr sz="1700"/>
          </a:p>
          <a:p>
            <a:pPr marL="457200" lvl="0" indent="-33655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Realizar la construcción y programación de un robot el cual pueda competir en el juego “Flip Tac Toe”.</a:t>
            </a:r>
            <a:endParaRPr sz="1700"/>
          </a:p>
        </p:txBody>
      </p:sp>
      <p:pic>
        <p:nvPicPr>
          <p:cNvPr id="161" name="Google Shape;161;p15"/>
          <p:cNvPicPr preferRelativeResize="0"/>
          <p:nvPr/>
        </p:nvPicPr>
        <p:blipFill rotWithShape="1">
          <a:blip r:embed="rId3">
            <a:alphaModFix/>
          </a:blip>
          <a:srcRect l="1840" r="-1840"/>
          <a:stretch/>
        </p:blipFill>
        <p:spPr>
          <a:xfrm>
            <a:off x="5364076" y="2347925"/>
            <a:ext cx="3639651" cy="217380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15"/>
          <p:cNvSpPr txBox="1"/>
          <p:nvPr/>
        </p:nvSpPr>
        <p:spPr>
          <a:xfrm>
            <a:off x="1052550" y="2487725"/>
            <a:ext cx="4621800" cy="18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Objetivos Específicos: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ato"/>
              <a:buChar char="●"/>
            </a:pPr>
            <a:r>
              <a:rPr lang="es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Diseñar y construir el robot y su pinza.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ato"/>
              <a:buChar char="●"/>
            </a:pPr>
            <a:r>
              <a:rPr lang="es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Programar el robot.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ato"/>
              <a:buChar char="●"/>
            </a:pPr>
            <a:r>
              <a:rPr lang="es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Pruebas del robot.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ato"/>
              <a:buChar char="●"/>
            </a:pPr>
            <a:r>
              <a:rPr lang="es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Desarrollar una interfaz de usuario.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953475" y="6138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Restricciones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1200250" y="15279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Falta de piezas.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Programar en Python.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Tiempo en que se debe finalizar el proyecto.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Falta de algún integrante.</a:t>
            </a:r>
            <a:endParaRPr sz="1800"/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975" y="3435800"/>
            <a:ext cx="1550800" cy="15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2975" y="837800"/>
            <a:ext cx="2757476" cy="275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102" y="2364750"/>
            <a:ext cx="4718574" cy="31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09374">
            <a:off x="4766421" y="1764047"/>
            <a:ext cx="2203585" cy="243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>
            <a:spLocks noGrp="1"/>
          </p:cNvSpPr>
          <p:nvPr>
            <p:ph type="title"/>
          </p:nvPr>
        </p:nvSpPr>
        <p:spPr>
          <a:xfrm>
            <a:off x="1052550" y="6110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Descripción y organización del personal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8" name="Google Shape;1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25" y="1430450"/>
            <a:ext cx="8709525" cy="29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>
            <a:off x="1341950" y="1382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latin typeface="Montserrat Medium"/>
                <a:ea typeface="Montserrat Medium"/>
                <a:cs typeface="Montserrat Medium"/>
                <a:sym typeface="Montserrat Medium"/>
              </a:rPr>
              <a:t>Planificación del proyecto</a:t>
            </a:r>
            <a:endParaRPr u="sng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4" name="Google Shape;184;p18"/>
          <p:cNvPicPr preferRelativeResize="0"/>
          <p:nvPr/>
        </p:nvPicPr>
        <p:blipFill rotWithShape="1">
          <a:blip r:embed="rId3">
            <a:alphaModFix/>
          </a:blip>
          <a:srcRect r="13404" b="3605"/>
          <a:stretch/>
        </p:blipFill>
        <p:spPr>
          <a:xfrm>
            <a:off x="903813" y="630325"/>
            <a:ext cx="7336376" cy="451317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 txBox="1">
            <a:spLocks noGrp="1"/>
          </p:cNvSpPr>
          <p:nvPr>
            <p:ph type="title"/>
          </p:nvPr>
        </p:nvSpPr>
        <p:spPr>
          <a:xfrm>
            <a:off x="1461975" y="4071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latin typeface="Montserrat Medium"/>
                <a:ea typeface="Montserrat Medium"/>
                <a:cs typeface="Montserrat Medium"/>
                <a:sym typeface="Montserrat Medium"/>
              </a:rPr>
              <a:t>Gestión de riesgos</a:t>
            </a:r>
            <a:endParaRPr u="sng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0" name="Google Shape;190;p19"/>
          <p:cNvPicPr preferRelativeResize="0"/>
          <p:nvPr/>
        </p:nvPicPr>
        <p:blipFill rotWithShape="1">
          <a:blip r:embed="rId3">
            <a:alphaModFix/>
          </a:blip>
          <a:srcRect t="1028" b="1028"/>
          <a:stretch/>
        </p:blipFill>
        <p:spPr>
          <a:xfrm>
            <a:off x="2197350" y="940675"/>
            <a:ext cx="6303525" cy="39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/>
          <p:nvPr/>
        </p:nvSpPr>
        <p:spPr>
          <a:xfrm>
            <a:off x="213925" y="1517600"/>
            <a:ext cx="1892100" cy="1155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Nivel de impacto: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Catastrófico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Crítico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Marginal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Despreciable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Planificación de recursos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b="8650"/>
          <a:stretch/>
        </p:blipFill>
        <p:spPr>
          <a:xfrm>
            <a:off x="187675" y="1778250"/>
            <a:ext cx="2384775" cy="21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4075" y="3485804"/>
            <a:ext cx="1321500" cy="131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7575" y="3254612"/>
            <a:ext cx="1257950" cy="12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1812" y="2571738"/>
            <a:ext cx="1127690" cy="11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5850" y="1676125"/>
            <a:ext cx="1257948" cy="125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8125" y="1778250"/>
            <a:ext cx="1053700" cy="10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33500" y="3485800"/>
            <a:ext cx="1376949" cy="137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1609525" y="1207100"/>
            <a:ext cx="1550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Hardware</a:t>
            </a:r>
            <a:endParaRPr sz="1800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6378975" y="1207100"/>
            <a:ext cx="13215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Software</a:t>
            </a:r>
            <a:endParaRPr sz="1800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41311" y="1831976"/>
            <a:ext cx="1779168" cy="12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1292850" y="487725"/>
            <a:ext cx="65583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/>
              <a:t>Estimación de costos</a:t>
            </a:r>
            <a:endParaRPr u="sng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12" name="Google Shape;212;p21"/>
          <p:cNvPicPr preferRelativeResize="0"/>
          <p:nvPr/>
        </p:nvPicPr>
        <p:blipFill rotWithShape="1">
          <a:blip r:embed="rId3">
            <a:alphaModFix/>
          </a:blip>
          <a:srcRect l="24443" t="34968" r="31337" b="27961"/>
          <a:stretch/>
        </p:blipFill>
        <p:spPr>
          <a:xfrm>
            <a:off x="579450" y="1772700"/>
            <a:ext cx="6181249" cy="29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1"/>
          <p:cNvSpPr txBox="1"/>
          <p:nvPr/>
        </p:nvSpPr>
        <p:spPr>
          <a:xfrm>
            <a:off x="6996775" y="2143000"/>
            <a:ext cx="1638300" cy="1509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Monto total de recursos utilizados: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$2.804.955.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579450" y="1243450"/>
            <a:ext cx="26697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Recursos utilizados: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313147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281</Words>
  <Application>Microsoft Office PowerPoint</Application>
  <PresentationFormat>Presentación en pantalla (16:9)</PresentationFormat>
  <Paragraphs>89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Montserrat</vt:lpstr>
      <vt:lpstr>Lato</vt:lpstr>
      <vt:lpstr>Arial</vt:lpstr>
      <vt:lpstr>Montserrat Medium</vt:lpstr>
      <vt:lpstr>Focus</vt:lpstr>
      <vt:lpstr>“CL4W-T4NK3R” </vt:lpstr>
      <vt:lpstr>Introducción</vt:lpstr>
      <vt:lpstr>Objetivo general y específicos</vt:lpstr>
      <vt:lpstr>Restricciones</vt:lpstr>
      <vt:lpstr>Descripción y organización del personal</vt:lpstr>
      <vt:lpstr>Planificación del proyecto</vt:lpstr>
      <vt:lpstr>Gestión de riesgos</vt:lpstr>
      <vt:lpstr>Planificación de recursos</vt:lpstr>
      <vt:lpstr>Estimación de costos  </vt:lpstr>
      <vt:lpstr>Estimación de costos </vt:lpstr>
      <vt:lpstr>Especificación de requerimientos</vt:lpstr>
      <vt:lpstr>Arquitectura Propuesta</vt:lpstr>
      <vt:lpstr>Implementación</vt:lpstr>
      <vt:lpstr>Estado actual del proyecto</vt:lpstr>
      <vt:lpstr>Problemas encontrados y soluciones propuestas</vt:lpstr>
      <vt:lpstr>Conclusión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“CL4W-T4NK3R” </dc:title>
  <cp:lastModifiedBy>Katia Layi Fernández</cp:lastModifiedBy>
  <cp:revision>4</cp:revision>
  <dcterms:modified xsi:type="dcterms:W3CDTF">2019-10-17T02:47:27Z</dcterms:modified>
</cp:coreProperties>
</file>