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Old Standard TT"/>
      <p:regular r:id="rId18"/>
      <p:bold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bold.fntdata"/><Relationship Id="rId6" Type="http://schemas.openxmlformats.org/officeDocument/2006/relationships/slide" Target="slides/slide1.xml"/><Relationship Id="rId18" Type="http://schemas.openxmlformats.org/officeDocument/2006/relationships/font" Target="fonts/OldStandardT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e8d742f7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e8d742f7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e8d742f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e8d742f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fe8d742f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fe8d742f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fe8d742f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fe8d742f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fe8d742f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fe8d742f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ffa173e6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ffa173e6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ff42cd01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ff42cd01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ff42cd01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ff42cd01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ff42cd01c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ff42cd01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f42cd01c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f42cd01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ffa173e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ffa173e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742000"/>
            <a:ext cx="8118600" cy="13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Taller 1:</a:t>
            </a:r>
            <a:endParaRPr sz="36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Socket Programming</a:t>
            </a:r>
            <a:endParaRPr sz="36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443400"/>
            <a:ext cx="8118600" cy="13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720090" lvl="0" marL="396049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Autores</a:t>
            </a:r>
            <a:r>
              <a:rPr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	Leonel Alarcón Bravo</a:t>
            </a:r>
            <a:endParaRPr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20090" lvl="0" marL="396049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José Vásquez Gutiérrez</a:t>
            </a:r>
            <a:endParaRPr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20090" lvl="0" marL="396049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Gonzalo Vega Mujica</a:t>
            </a:r>
            <a:endParaRPr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20090" lvl="0" marL="396049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Curso</a:t>
            </a:r>
            <a:r>
              <a:rPr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	Sistemas Distribuidos</a:t>
            </a:r>
            <a:endParaRPr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20090" lvl="0" marL="396049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Profesor</a:t>
            </a:r>
            <a:r>
              <a:rPr lang="e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	Diego Aracena Pizarro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350" y="3010500"/>
            <a:ext cx="1883575" cy="1883575"/>
          </a:xfrm>
          <a:prstGeom prst="rect">
            <a:avLst/>
          </a:prstGeom>
          <a:noFill/>
          <a:ln>
            <a:noFill/>
          </a:ln>
          <a:effectLst>
            <a:reflection blurRad="0" dir="5400000" dist="47625" endA="0" endPos="5000" fadeDir="5400012" kx="0" rotWithShape="0" algn="bl" stA="98000" stPos="0" sy="-100000" ky="0"/>
          </a:effectLst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875" y="3516513"/>
            <a:ext cx="871500" cy="871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19050" endA="0" endPos="29000" fadeDir="5400012" kx="0" rotWithShape="0" algn="bl" stA="90000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Demostración del juego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Presentación externa...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575" y="1390600"/>
            <a:ext cx="2952851" cy="23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Explicación del código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Presentación externa...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163" y="1839200"/>
            <a:ext cx="4317675" cy="25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7800" y="2581003"/>
            <a:ext cx="1056100" cy="1056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19050" endA="0" endPos="29000" fadeDir="5400012" kx="0" rotWithShape="0" algn="bl" stA="90000" stPos="0" sy="-100000" ky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328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Actividades realizadas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Resultados obtenidos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Importancia de Socket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Trabajo a futuro o complementario</a:t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750" y="1328600"/>
            <a:ext cx="1243150" cy="12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675" y="2446875"/>
            <a:ext cx="2337675" cy="21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Socket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Propósito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Objetivo General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Objetivos específicos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750" y="1963100"/>
            <a:ext cx="2254576" cy="225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Desarrollo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E75B5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¿QUÉ ES SOCKETS? </a:t>
            </a:r>
            <a:endParaRPr sz="16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Aspectos teóricos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Principio de funcionamiento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Actividades a realizar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esperados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375" y="1101475"/>
            <a:ext cx="2823250" cy="29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Arquitectura Cliente-Servidor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275" y="2346325"/>
            <a:ext cx="30194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Cómo funciona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1.- Se elige una de las 3 opciones, piedra, papel o tijeras.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2.- Se espera a que ambos jugadores elijan y se muestra en pantalla.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3.- Se decide quien gana de acuerdo a las </a:t>
            </a:r>
            <a:r>
              <a:rPr lang="es"/>
              <a:t>siguientes</a:t>
            </a:r>
            <a:r>
              <a:rPr lang="es"/>
              <a:t> prioridades:</a:t>
            </a:r>
            <a:endParaRPr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s"/>
              <a:t>La piedra aplasta la tijera.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s"/>
              <a:t>La tijera corta el papel.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s"/>
              <a:t>El papel envuelve la piedra.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165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Interfaz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23" y="1208975"/>
            <a:ext cx="2943250" cy="27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3175" l="0" r="3175" t="0"/>
          <a:stretch/>
        </p:blipFill>
        <p:spPr>
          <a:xfrm>
            <a:off x="5143525" y="892850"/>
            <a:ext cx="2943250" cy="335779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3888000" y="2293900"/>
            <a:ext cx="1063200" cy="37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Servidor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300" y="897262"/>
            <a:ext cx="2943250" cy="334898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3888000" y="2293900"/>
            <a:ext cx="1063200" cy="37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Cliente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75" y="1629935"/>
            <a:ext cx="2666725" cy="24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575" y="1256050"/>
            <a:ext cx="2722150" cy="31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825" y="1254936"/>
            <a:ext cx="2722150" cy="314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875" y="1013163"/>
            <a:ext cx="2712250" cy="31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