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A58C114-60C6-4A89-B3E4-D1FB9469A742}">
  <a:tblStyle styleId="{8A58C114-60C6-4A89-B3E4-D1FB9469A7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1c91d8366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1c91d836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1c91d836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1c91d836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18d942a4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18d942a4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18d942a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18d942a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18d942a4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18d942a4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18d942a4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18d942a4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1c91d8366_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1c91d8366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1c91d8366_1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1c91d8366_1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18d942a4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18d942a4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18d942a4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18d942a4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18d942a4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18d942a4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6" name="Google Shape;116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6" name="Google Shape;13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7" name="Google Shape;13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0" name="Google Shape;14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2" name="Google Shape;22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2" name="Google Shape;4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0" name="Google Shape;5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3" name="Google Shape;53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9" name="Google Shape;5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2" name="Google Shape;62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66" name="Google Shape;6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74" name="Google Shape;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7" name="Google Shape;77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7" name="Google Shape;9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0" name="Google Shape;100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4" name="Google Shape;104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06" name="Google Shape;10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9" name="Google Shape;109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2" name="Google Shape;1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13" name="Google Shape;11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ii538_JWLFjUyjLPhdT0k3m7xHn4olhK/view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ctrTitle"/>
          </p:nvPr>
        </p:nvSpPr>
        <p:spPr>
          <a:xfrm>
            <a:off x="2978100" y="1728050"/>
            <a:ext cx="5646000" cy="1105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“CL4W-T4NK3R”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 txBox="1"/>
          <p:nvPr>
            <p:ph idx="1" type="subTitle"/>
          </p:nvPr>
        </p:nvSpPr>
        <p:spPr>
          <a:xfrm>
            <a:off x="5225625" y="3169075"/>
            <a:ext cx="3470700" cy="16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Integrantes: </a:t>
            </a:r>
            <a:r>
              <a:rPr lang="es"/>
              <a:t>Marco Chayo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  Patricio Gutiérrez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Katia Layi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Adolfo Navea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  Sebastián Torres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Asignatura: Proyecto 1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Profesor: Ricardo Valdivia</a:t>
            </a:r>
            <a:endParaRPr/>
          </a:p>
        </p:txBody>
      </p:sp>
      <p:pic>
        <p:nvPicPr>
          <p:cNvPr id="147" name="Google Shape;14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9700" y="31850"/>
            <a:ext cx="1194300" cy="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25" y="1567550"/>
            <a:ext cx="6337375" cy="31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3450" y="1121975"/>
            <a:ext cx="1886825" cy="362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/>
          <p:nvPr>
            <p:ph type="title"/>
          </p:nvPr>
        </p:nvSpPr>
        <p:spPr>
          <a:xfrm>
            <a:off x="1257200" y="581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/>
              <a:t>Estimación</a:t>
            </a:r>
            <a:r>
              <a:rPr lang="es" u="sng"/>
              <a:t> de costos</a:t>
            </a:r>
            <a:endParaRPr u="sng"/>
          </a:p>
        </p:txBody>
      </p:sp>
      <p:graphicFrame>
        <p:nvGraphicFramePr>
          <p:cNvPr id="221" name="Google Shape;221;p23"/>
          <p:cNvGraphicFramePr/>
          <p:nvPr/>
        </p:nvGraphicFramePr>
        <p:xfrm>
          <a:off x="980650" y="14958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{8A58C114-60C6-4A89-B3E4-D1FB9469A742}</a:tableStyleId>
              </a:tblPr>
              <a:tblGrid>
                <a:gridCol w="3591350"/>
                <a:gridCol w="3591350"/>
              </a:tblGrid>
              <a:tr h="454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Recursos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Costo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Computadores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$650.000 x 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LEGO® MINDSTORMS® Education EV3 Core Set + Expansion Set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$671.257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Mano de obra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$27.000/hora -&gt; $12.960.000 en 3 meses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Tarjeta SD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$3.000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TOTAL APROXIMADO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solidFill>
                            <a:srgbClr val="FFFFFF"/>
                          </a:solidFill>
                        </a:rPr>
                        <a:t>$15.584.257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FE2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u="sng"/>
              <a:t>	</a:t>
            </a: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Robot en funcionamiento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7" name="Google Shape;227;p24" title="20190903_09352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425" y="1141500"/>
            <a:ext cx="5036275" cy="37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1297500" y="6534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Introducción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 b="12075" l="6948" r="24996" t="27030"/>
          <a:stretch/>
        </p:blipFill>
        <p:spPr>
          <a:xfrm>
            <a:off x="1142641" y="1927697"/>
            <a:ext cx="3536000" cy="18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8754" y="1446325"/>
            <a:ext cx="1686250" cy="291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type="title"/>
          </p:nvPr>
        </p:nvSpPr>
        <p:spPr>
          <a:xfrm>
            <a:off x="1297500" y="6534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Objetivo general y específicos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0" name="Google Shape;160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700"/>
              <a:t>Diseñar, c</a:t>
            </a:r>
            <a:r>
              <a:rPr lang="es" sz="1700"/>
              <a:t>onstruir y programar un robot capaz de jugar Flip Tac Toe.</a:t>
            </a:r>
            <a:endParaRPr sz="1700"/>
          </a:p>
        </p:txBody>
      </p:sp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801" y="2189000"/>
            <a:ext cx="3639651" cy="217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/>
          <p:nvPr/>
        </p:nvSpPr>
        <p:spPr>
          <a:xfrm>
            <a:off x="1237725" y="2324750"/>
            <a:ext cx="46218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Diseño del robot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Programa del robot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Char char="●"/>
            </a:pP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Pruebas del robot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Restricciones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Falta de piezas.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Programar en Python.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Conexiones con el “Brick”.</a:t>
            </a:r>
            <a:endParaRPr sz="1800"/>
          </a:p>
        </p:txBody>
      </p:sp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2975" y="3435800"/>
            <a:ext cx="1550800" cy="15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8925" y="837800"/>
            <a:ext cx="2757476" cy="275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102" y="2364750"/>
            <a:ext cx="4718574" cy="31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709374">
            <a:off x="4621496" y="1969422"/>
            <a:ext cx="2203585" cy="243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type="title"/>
          </p:nvPr>
        </p:nvSpPr>
        <p:spPr>
          <a:xfrm>
            <a:off x="1088875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Descripción y organización del personal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307850"/>
            <a:ext cx="58293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151" y="296475"/>
            <a:ext cx="4263700" cy="46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Planificación del proyecto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9" name="Google Shape;189;p19"/>
          <p:cNvPicPr preferRelativeResize="0"/>
          <p:nvPr/>
        </p:nvPicPr>
        <p:blipFill rotWithShape="1">
          <a:blip r:embed="rId3">
            <a:alphaModFix/>
          </a:blip>
          <a:srcRect b="0" l="0" r="37229" t="0"/>
          <a:stretch/>
        </p:blipFill>
        <p:spPr>
          <a:xfrm>
            <a:off x="946550" y="1141500"/>
            <a:ext cx="7740798" cy="36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Gestión de riesgos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425" y="1246763"/>
            <a:ext cx="5153025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281075" y="1907075"/>
            <a:ext cx="1892100" cy="1155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Nivel de impacto: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AutoNum type="arabicPeriod"/>
            </a:pPr>
            <a:r>
              <a:rPr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Catastrófico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AutoNum type="arabicPeriod"/>
            </a:pPr>
            <a:r>
              <a:rPr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Crítico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AutoNum type="arabicPeriod"/>
            </a:pPr>
            <a:r>
              <a:rPr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Marginal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AutoNum type="arabicPeriod"/>
            </a:pPr>
            <a:r>
              <a:rPr lang="e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Despreciable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Montserrat Medium"/>
                <a:ea typeface="Montserrat Medium"/>
                <a:cs typeface="Montserrat Medium"/>
                <a:sym typeface="Montserrat Medium"/>
              </a:rPr>
              <a:t>Planificación de recursos</a:t>
            </a:r>
            <a:endParaRPr u="sng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50" y="1856738"/>
            <a:ext cx="2650275" cy="26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9250" y="3043488"/>
            <a:ext cx="1550800" cy="15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8825" y="3268200"/>
            <a:ext cx="1257950" cy="12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8825" y="1778313"/>
            <a:ext cx="1127690" cy="11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9250" y="1492700"/>
            <a:ext cx="1550800" cy="15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0725" y="1722150"/>
            <a:ext cx="1127700" cy="11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14075" y="3043500"/>
            <a:ext cx="1598597" cy="159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313147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