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  <p:sldId id="268" r:id="rId16"/>
  </p:sldIdLst>
  <p:sldSz cx="9144000" cy="5143500" type="screen16x9"/>
  <p:notesSz cx="6858000" cy="9144000"/>
  <p:embeddedFontLst>
    <p:embeddedFont>
      <p:font typeface="Merriweather" panose="020B0604020202020204" charset="0"/>
      <p:regular r:id="rId18"/>
      <p:bold r:id="rId19"/>
      <p:italic r:id="rId20"/>
      <p:boldItalic r:id="rId21"/>
    </p:embeddedFont>
    <p:embeddedFont>
      <p:font typeface="Oswald Regular" panose="020B0604020202020204" charset="0"/>
      <p:regular r:id="rId22"/>
      <p:bold r:id="rId23"/>
    </p:embeddedFont>
    <p:embeddedFont>
      <p:font typeface="Robot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istian Friti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1aefd127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1aefd127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1aefd127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1aefd127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1aefd12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1aefd12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1caf82f6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1caf82f6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1aefd127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1aefd127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1caf82f66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1caf82f66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1caf82f66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1caf82f66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1caf82f6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1caf82f6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1caf82f66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1caf82f66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1aefd127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1aefd127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1aefd127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1aefd127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1aefd127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1aefd127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1429050"/>
            <a:ext cx="8520600" cy="11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Formulación de Proyecto</a:t>
            </a:r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09200"/>
            <a:ext cx="595000" cy="8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6197775" y="2542050"/>
            <a:ext cx="3024600" cy="23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 dirty="0">
                <a:solidFill>
                  <a:srgbClr val="FFFFFF"/>
                </a:solidFill>
              </a:rPr>
              <a:t>Integrantes:</a:t>
            </a:r>
            <a:r>
              <a:rPr lang="es" sz="1300" dirty="0">
                <a:solidFill>
                  <a:srgbClr val="FFFFFF"/>
                </a:solidFill>
              </a:rPr>
              <a:t> Juan Pérez</a:t>
            </a:r>
            <a:endParaRPr sz="13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rgbClr val="FFFFFF"/>
                </a:solidFill>
              </a:rPr>
              <a:t>                      Camila Cerda</a:t>
            </a:r>
            <a:endParaRPr sz="13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rgbClr val="FFFFFF"/>
                </a:solidFill>
              </a:rPr>
              <a:t>                      Cristian Fritis</a:t>
            </a:r>
            <a:endParaRPr sz="13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rgbClr val="FFFFFF"/>
                </a:solidFill>
              </a:rPr>
              <a:t>	  Jerson Lima</a:t>
            </a:r>
            <a:endParaRPr sz="13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rgbClr val="FFFFFF"/>
                </a:solidFill>
              </a:rPr>
              <a:t>                      Kevin Rodriguez</a:t>
            </a:r>
            <a:endParaRPr sz="13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 dirty="0">
                <a:solidFill>
                  <a:srgbClr val="FFFFFF"/>
                </a:solidFill>
              </a:rPr>
              <a:t>Asignatura: </a:t>
            </a:r>
            <a:r>
              <a:rPr lang="es" sz="1300" dirty="0">
                <a:solidFill>
                  <a:srgbClr val="FFFFFF"/>
                </a:solidFill>
              </a:rPr>
              <a:t> Proyecto I</a:t>
            </a:r>
            <a:endParaRPr sz="13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 dirty="0">
                <a:solidFill>
                  <a:srgbClr val="FFFFFF"/>
                </a:solidFill>
              </a:rPr>
              <a:t>Profesor:</a:t>
            </a:r>
            <a:r>
              <a:rPr lang="es" sz="1300" dirty="0">
                <a:solidFill>
                  <a:srgbClr val="FFFFFF"/>
                </a:solidFill>
              </a:rPr>
              <a:t>  Ricardo Valdivia Pinto</a:t>
            </a:r>
            <a:endParaRPr sz="13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 dirty="0">
                <a:solidFill>
                  <a:srgbClr val="FFFFFF"/>
                </a:solidFill>
              </a:rPr>
              <a:t>Fecha: </a:t>
            </a:r>
            <a:r>
              <a:rPr lang="es" sz="1300" dirty="0">
                <a:solidFill>
                  <a:srgbClr val="FFFFFF"/>
                </a:solidFill>
              </a:rPr>
              <a:t>05/09/2019</a:t>
            </a:r>
            <a:r>
              <a:rPr lang="es" sz="1300" b="1" dirty="0">
                <a:solidFill>
                  <a:srgbClr val="FFFFFF"/>
                </a:solidFill>
              </a:rPr>
              <a:t> </a:t>
            </a:r>
            <a:endParaRPr sz="1300" b="1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 dirty="0">
                <a:solidFill>
                  <a:srgbClr val="FFFFFF"/>
                </a:solidFill>
              </a:rPr>
              <a:t>Departamento:</a:t>
            </a:r>
            <a:r>
              <a:rPr lang="es" sz="1300" dirty="0">
                <a:solidFill>
                  <a:srgbClr val="FFFFFF"/>
                </a:solidFill>
              </a:rPr>
              <a:t> Depto. de Informática</a:t>
            </a:r>
            <a:endParaRPr sz="13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 dirty="0">
                <a:solidFill>
                  <a:srgbClr val="FFFFFF"/>
                </a:solidFill>
              </a:rPr>
              <a:t>Facultad:</a:t>
            </a:r>
            <a:r>
              <a:rPr lang="es" sz="1300" dirty="0">
                <a:solidFill>
                  <a:srgbClr val="FFFFFF"/>
                </a:solidFill>
              </a:rPr>
              <a:t> Área de ingeniería en computación e informática</a:t>
            </a:r>
            <a:endParaRPr sz="13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 dirty="0">
                <a:solidFill>
                  <a:srgbClr val="000000"/>
                </a:solidFill>
              </a:rPr>
              <a:t>                     </a:t>
            </a:r>
            <a:endParaRPr sz="2800" dirty="0">
              <a:solidFill>
                <a:srgbClr val="595959"/>
              </a:solidFill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8938" y="405850"/>
            <a:ext cx="1766125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/>
              <a:t>Movimientos </a:t>
            </a:r>
            <a:endParaRPr b="1"/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El robot contará con 4 movimientos básicos: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-Avance y retroceso.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-Giro izquierda y derecha.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-Rotación del brazo.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-Agarre de la pinza (agarrar y soltar).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9425" y="3455104"/>
            <a:ext cx="3436899" cy="124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060" y="1802350"/>
            <a:ext cx="3881839" cy="217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276100" y="368275"/>
            <a:ext cx="3706500" cy="7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/>
              <a:t>Software</a:t>
            </a:r>
            <a:endParaRPr b="1"/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Para el software se usará la api de EV3dev en el lenguaje Python.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Los movimientos se ejecutarán como una serie de instrucciones definidas en funciones, esto facilitará la implementación de un sistema de comunicación con la aplicación del smartphone.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3875" y="1148275"/>
            <a:ext cx="2370951" cy="2370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/>
              <a:t>Aplicación Móvil</a:t>
            </a:r>
            <a:endParaRPr b="1"/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0625" y="1334150"/>
            <a:ext cx="6282726" cy="355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3A5B1-1DCB-475F-B310-C730268DC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Planificación de Recursos</a:t>
            </a:r>
            <a:endParaRPr lang="es-419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792A03-9B55-48C2-BD90-DE18FBC66D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600" dirty="0">
                <a:solidFill>
                  <a:schemeClr val="tx1"/>
                </a:solidFill>
              </a:rPr>
              <a:t>Hardware:</a:t>
            </a:r>
          </a:p>
          <a:p>
            <a:r>
              <a:rPr lang="es-ES" sz="1600" dirty="0">
                <a:solidFill>
                  <a:schemeClr val="tx1"/>
                </a:solidFill>
              </a:rPr>
              <a:t>Kit Lego MINDSTORMS ($300.000)</a:t>
            </a:r>
          </a:p>
          <a:p>
            <a:r>
              <a:rPr lang="es-ES" sz="1600" dirty="0">
                <a:solidFill>
                  <a:schemeClr val="tx1"/>
                </a:solidFill>
              </a:rPr>
              <a:t>Tarjeta SD (16 GB) ($4000)</a:t>
            </a:r>
          </a:p>
          <a:p>
            <a:r>
              <a:rPr lang="es-ES" sz="1600" dirty="0">
                <a:solidFill>
                  <a:schemeClr val="tx1"/>
                </a:solidFill>
              </a:rPr>
              <a:t>Lata de Bebida ($500)</a:t>
            </a:r>
          </a:p>
          <a:p>
            <a:r>
              <a:rPr lang="es-ES" sz="1600" dirty="0">
                <a:solidFill>
                  <a:schemeClr val="tx1"/>
                </a:solidFill>
              </a:rPr>
              <a:t>Notebook ($150.000~200.000)</a:t>
            </a:r>
          </a:p>
          <a:p>
            <a:r>
              <a:rPr lang="es-ES" sz="1600" dirty="0">
                <a:solidFill>
                  <a:schemeClr val="tx1"/>
                </a:solidFill>
              </a:rPr>
              <a:t>Smartphone($100.000~$150.000)</a:t>
            </a:r>
          </a:p>
          <a:p>
            <a:r>
              <a:rPr lang="es-ES" sz="1600" dirty="0">
                <a:solidFill>
                  <a:schemeClr val="tx1"/>
                </a:solidFill>
              </a:rPr>
              <a:t>Software:</a:t>
            </a:r>
          </a:p>
          <a:p>
            <a:r>
              <a:rPr lang="es-ES" sz="1600" dirty="0">
                <a:solidFill>
                  <a:schemeClr val="tx1"/>
                </a:solidFill>
              </a:rPr>
              <a:t>Visual Studio Code (Gratis)</a:t>
            </a:r>
          </a:p>
          <a:p>
            <a:r>
              <a:rPr lang="es-ES" sz="1600" dirty="0">
                <a:solidFill>
                  <a:schemeClr val="tx1"/>
                </a:solidFill>
              </a:rPr>
              <a:t>Python (Gratis)</a:t>
            </a:r>
          </a:p>
          <a:p>
            <a:r>
              <a:rPr lang="es-ES" sz="1600" dirty="0">
                <a:solidFill>
                  <a:schemeClr val="tx1"/>
                </a:solidFill>
              </a:rPr>
              <a:t>PuTTy(Gratis)</a:t>
            </a:r>
          </a:p>
          <a:p>
            <a:pPr marL="146050" indent="0">
              <a:buNone/>
            </a:pPr>
            <a:endParaRPr lang="es-ES" sz="1600" dirty="0">
              <a:solidFill>
                <a:schemeClr val="tx1"/>
              </a:solidFill>
            </a:endParaRPr>
          </a:p>
          <a:p>
            <a:r>
              <a:rPr lang="es-ES" sz="1600" dirty="0">
                <a:solidFill>
                  <a:schemeClr val="tx1"/>
                </a:solidFill>
              </a:rPr>
              <a:t>Costo de Horas($</a:t>
            </a:r>
            <a:r>
              <a:rPr lang="es-ES" sz="1600" u="sng" dirty="0">
                <a:solidFill>
                  <a:schemeClr val="tx1"/>
                </a:solidFill>
              </a:rPr>
              <a:t>10.000 c/u) =$675.000 c/p</a:t>
            </a:r>
          </a:p>
          <a:p>
            <a:r>
              <a:rPr lang="es-ES" sz="1600" u="sng" dirty="0">
                <a:solidFill>
                  <a:schemeClr val="tx1"/>
                </a:solidFill>
              </a:rPr>
              <a:t>Total =$4.000.000~</a:t>
            </a:r>
          </a:p>
          <a:p>
            <a:endParaRPr lang="es-419" sz="16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0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/>
              <a:t>Referencias </a:t>
            </a:r>
            <a:endParaRPr b="1"/>
          </a:p>
        </p:txBody>
      </p:sp>
      <p:sp>
        <p:nvSpPr>
          <p:cNvPr id="147" name="Google Shape;147;p2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https://buildmedia.readthedocs.org/media/pdf/python-ev3dev/latest/python-ev3dev.pdf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https://python-ev3dev.readthedocs.io/en/stable/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https://sites.google.com/site/ev3python/learn_ev3_python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AHORA LA GUAGUA</a:t>
            </a:r>
            <a:endParaRPr/>
          </a:p>
        </p:txBody>
      </p:sp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400" y="650200"/>
            <a:ext cx="6480000" cy="314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2338" y="603326"/>
            <a:ext cx="7259325" cy="352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2325" y="603325"/>
            <a:ext cx="7259354" cy="352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931"/>
            <a:ext cx="9144000" cy="4443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9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/>
              <a:t>Introducción</a:t>
            </a:r>
            <a:endParaRPr b="1"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81775" y="1134950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600">
                <a:solidFill>
                  <a:srgbClr val="FFFFFF"/>
                </a:solidFill>
              </a:rPr>
              <a:t>Como Formulación de proyecto necesitamos definir la estructura que tendrá el software, el diseño del robot , los movimientos que tendrá este y el diseño inicial de la aplicación para la App. 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93524">
            <a:off x="5505552" y="1156191"/>
            <a:ext cx="3288438" cy="341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85247">
            <a:off x="2455639" y="785128"/>
            <a:ext cx="3779739" cy="2205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9999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Objetivo General</a:t>
            </a:r>
            <a:endParaRPr dirty="0"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Se desarrollará un proyecto que consiste en construir un robot  EV3, el cual tenga la capacidad de moverse y girar una lata llegando al objetivo de jugar Flip Tac Toe a través de instrucciones enviadas.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-Diseñar y construir un robot capaz de jugar Flip Tac toe.</a:t>
            </a:r>
            <a:endParaRPr sz="160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-Desarrollar un programa en lenguaje Python que logre realizar los algoritmos traducidos para jugar Flip Tac Toe.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-Investigar e implementar un mecanismo de comunicación remota entre la interfaz y el robot.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4832400" y="500925"/>
            <a:ext cx="39999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Objetivo</a:t>
            </a:r>
            <a:r>
              <a:rPr lang="es-419" dirty="0"/>
              <a:t>s</a:t>
            </a:r>
            <a:r>
              <a:rPr lang="es" dirty="0"/>
              <a:t> Específico</a:t>
            </a:r>
            <a:r>
              <a:rPr lang="es-419" dirty="0"/>
              <a:t>s</a:t>
            </a:r>
            <a:endParaRPr dirty="0"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600" y="3285600"/>
            <a:ext cx="3050800" cy="16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C5AFD9-D0F9-4007-8507-77E572CB5B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sz="1600" dirty="0">
                <a:solidFill>
                  <a:schemeClr val="tx1"/>
                </a:solidFill>
              </a:rPr>
              <a:t>Tiempo límite asignado para realizar el proyecto.</a:t>
            </a:r>
            <a:endParaRPr lang="es-419" sz="1600" dirty="0">
              <a:solidFill>
                <a:schemeClr val="tx1"/>
              </a:solidFill>
            </a:endParaRPr>
          </a:p>
          <a:p>
            <a:r>
              <a:rPr lang="es-CL" sz="1600" dirty="0">
                <a:solidFill>
                  <a:schemeClr val="tx1"/>
                </a:solidFill>
              </a:rPr>
              <a:t>Se permite utilizar un único lenguaje (PYTHON) para la codificación de algoritmos.</a:t>
            </a:r>
            <a:endParaRPr lang="es-419" sz="1600" dirty="0">
              <a:solidFill>
                <a:schemeClr val="tx1"/>
              </a:solidFill>
            </a:endParaRPr>
          </a:p>
          <a:p>
            <a:r>
              <a:rPr lang="es-CL" sz="1600" dirty="0">
                <a:solidFill>
                  <a:schemeClr val="tx1"/>
                </a:solidFill>
              </a:rPr>
              <a:t>Limitación de piezas para el armado del robot.</a:t>
            </a:r>
            <a:endParaRPr lang="es-419" sz="1600" dirty="0">
              <a:solidFill>
                <a:schemeClr val="tx1"/>
              </a:solidFill>
            </a:endParaRPr>
          </a:p>
          <a:p>
            <a:endParaRPr lang="es-419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B837E7D-FF3E-4BF7-AA53-2E4B1B0F94F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lvl="0"/>
            <a:r>
              <a:rPr lang="es-CL" sz="1600" dirty="0">
                <a:solidFill>
                  <a:schemeClr val="tx1"/>
                </a:solidFill>
              </a:rPr>
              <a:t>Informe de Formulación </a:t>
            </a:r>
            <a:endParaRPr lang="es-419" sz="1600" dirty="0">
              <a:solidFill>
                <a:schemeClr val="tx1"/>
              </a:solidFill>
            </a:endParaRPr>
          </a:p>
          <a:p>
            <a:pPr lvl="0"/>
            <a:r>
              <a:rPr lang="es-CL" sz="1600" dirty="0">
                <a:solidFill>
                  <a:schemeClr val="tx1"/>
                </a:solidFill>
              </a:rPr>
              <a:t>Informe Avance </a:t>
            </a:r>
            <a:endParaRPr lang="es-419" sz="1600" dirty="0">
              <a:solidFill>
                <a:schemeClr val="tx1"/>
              </a:solidFill>
            </a:endParaRPr>
          </a:p>
          <a:p>
            <a:pPr lvl="0"/>
            <a:r>
              <a:rPr lang="es-CL" sz="1600" dirty="0">
                <a:solidFill>
                  <a:schemeClr val="tx1"/>
                </a:solidFill>
              </a:rPr>
              <a:t>Informe Final </a:t>
            </a:r>
            <a:endParaRPr lang="es-419" sz="1600" dirty="0">
              <a:solidFill>
                <a:schemeClr val="tx1"/>
              </a:solidFill>
            </a:endParaRPr>
          </a:p>
          <a:p>
            <a:pPr lvl="0"/>
            <a:r>
              <a:rPr lang="es-CL" sz="1600" dirty="0">
                <a:solidFill>
                  <a:schemeClr val="tx1"/>
                </a:solidFill>
              </a:rPr>
              <a:t>Producto Final</a:t>
            </a:r>
            <a:endParaRPr lang="es-419" sz="1600" dirty="0">
              <a:solidFill>
                <a:schemeClr val="tx1"/>
              </a:solidFill>
            </a:endParaRPr>
          </a:p>
          <a:p>
            <a:pPr lvl="0"/>
            <a:r>
              <a:rPr lang="es-CL" sz="1600" dirty="0">
                <a:solidFill>
                  <a:schemeClr val="tx1"/>
                </a:solidFill>
              </a:rPr>
              <a:t>Bitácora Semanal</a:t>
            </a:r>
            <a:endParaRPr lang="es-419" sz="1600" dirty="0">
              <a:solidFill>
                <a:schemeClr val="tx1"/>
              </a:solidFill>
            </a:endParaRPr>
          </a:p>
          <a:p>
            <a:pPr lvl="0"/>
            <a:r>
              <a:rPr lang="es-CL" sz="1600" dirty="0">
                <a:solidFill>
                  <a:schemeClr val="tx1"/>
                </a:solidFill>
              </a:rPr>
              <a:t>Riesgos</a:t>
            </a:r>
            <a:endParaRPr lang="es-419" sz="1600" dirty="0">
              <a:solidFill>
                <a:schemeClr val="tx1"/>
              </a:solidFill>
            </a:endParaRPr>
          </a:p>
          <a:p>
            <a:pPr lvl="0"/>
            <a:r>
              <a:rPr lang="es-CL" sz="1600" dirty="0">
                <a:solidFill>
                  <a:schemeClr val="tx1"/>
                </a:solidFill>
              </a:rPr>
              <a:t>Manual de Usuario</a:t>
            </a:r>
            <a:endParaRPr lang="es-419" sz="1600" dirty="0">
              <a:solidFill>
                <a:schemeClr val="tx1"/>
              </a:solidFill>
            </a:endParaRPr>
          </a:p>
          <a:p>
            <a:pPr lvl="0"/>
            <a:r>
              <a:rPr lang="es-CL" sz="1600" dirty="0">
                <a:solidFill>
                  <a:schemeClr val="tx1"/>
                </a:solidFill>
              </a:rPr>
              <a:t>Video de presentación del robot</a:t>
            </a:r>
          </a:p>
          <a:p>
            <a:pPr lvl="0"/>
            <a:r>
              <a:rPr lang="es-CL" sz="1600" dirty="0">
                <a:solidFill>
                  <a:schemeClr val="tx1"/>
                </a:solidFill>
              </a:rPr>
              <a:t>Aplicación</a:t>
            </a:r>
            <a:endParaRPr lang="es-419" sz="1600" dirty="0">
              <a:solidFill>
                <a:schemeClr val="tx1"/>
              </a:solidFill>
            </a:endParaRPr>
          </a:p>
          <a:p>
            <a:endParaRPr lang="es-419" dirty="0"/>
          </a:p>
        </p:txBody>
      </p:sp>
      <p:sp>
        <p:nvSpPr>
          <p:cNvPr id="6" name="Google Shape;80;p15">
            <a:extLst>
              <a:ext uri="{FF2B5EF4-FFF2-40B4-BE49-F238E27FC236}">
                <a16:creationId xmlns:a16="http://schemas.microsoft.com/office/drawing/2014/main" id="{AC8F0D45-6DC4-4105-8106-219D67C7BC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9999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Restricciones</a:t>
            </a:r>
            <a:endParaRPr dirty="0"/>
          </a:p>
        </p:txBody>
      </p:sp>
      <p:sp>
        <p:nvSpPr>
          <p:cNvPr id="7" name="Google Shape;80;p15">
            <a:extLst>
              <a:ext uri="{FF2B5EF4-FFF2-40B4-BE49-F238E27FC236}">
                <a16:creationId xmlns:a16="http://schemas.microsoft.com/office/drawing/2014/main" id="{FC752D10-C2EF-49B4-88F3-BC16505F8532}"/>
              </a:ext>
            </a:extLst>
          </p:cNvPr>
          <p:cNvSpPr txBox="1">
            <a:spLocks/>
          </p:cNvSpPr>
          <p:nvPr/>
        </p:nvSpPr>
        <p:spPr>
          <a:xfrm>
            <a:off x="4832375" y="506512"/>
            <a:ext cx="39999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s-419" dirty="0"/>
              <a:t>Entregables</a:t>
            </a:r>
          </a:p>
        </p:txBody>
      </p:sp>
    </p:spTree>
    <p:extLst>
      <p:ext uri="{BB962C8B-B14F-4D97-AF65-F5344CB8AC3E}">
        <p14:creationId xmlns:p14="http://schemas.microsoft.com/office/powerpoint/2010/main" val="1858983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Organización del equipo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975" y="1424600"/>
            <a:ext cx="7654151" cy="247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3524" y="3634500"/>
            <a:ext cx="1955101" cy="162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E25A4D5-05BB-4392-84FA-94D0E8C37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450" y="117650"/>
            <a:ext cx="7615651" cy="419410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Plan de riesgo</a:t>
            </a:r>
            <a:endParaRPr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6874" y="95375"/>
            <a:ext cx="3923884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311725" y="230750"/>
            <a:ext cx="3699000" cy="7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/>
              <a:t>Diseño del Robot </a:t>
            </a:r>
            <a:endParaRPr b="1"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1613" y="1932301"/>
            <a:ext cx="4239900" cy="321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8863" y="230750"/>
            <a:ext cx="2879899" cy="18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015900" y="1617125"/>
            <a:ext cx="6673823" cy="291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>
            <a:off x="3210250" y="643652"/>
            <a:ext cx="1304775" cy="3856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471513" y="1421675"/>
            <a:ext cx="3699000" cy="738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4125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Eficiencia</a:t>
            </a:r>
            <a:br>
              <a:rPr lang="es">
                <a:solidFill>
                  <a:srgbClr val="CC4125"/>
                </a:solidFill>
                <a:latin typeface="Oswald Regular"/>
                <a:ea typeface="Oswald Regular"/>
                <a:cs typeface="Oswald Regular"/>
                <a:sym typeface="Oswald Regular"/>
              </a:rPr>
            </a:br>
            <a:br>
              <a:rPr lang="es">
                <a:solidFill>
                  <a:srgbClr val="CC4125"/>
                </a:solidFill>
                <a:latin typeface="Oswald Regular"/>
                <a:ea typeface="Oswald Regular"/>
                <a:cs typeface="Oswald Regular"/>
                <a:sym typeface="Oswald Regular"/>
              </a:rPr>
            </a:br>
            <a:br>
              <a:rPr lang="es">
                <a:solidFill>
                  <a:srgbClr val="CC4125"/>
                </a:solidFill>
                <a:latin typeface="Oswald Regular"/>
                <a:ea typeface="Oswald Regular"/>
                <a:cs typeface="Oswald Regular"/>
                <a:sym typeface="Oswald Regular"/>
              </a:rPr>
            </a:br>
            <a:r>
              <a:rPr lang="es">
                <a:solidFill>
                  <a:srgbClr val="CC4125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Estabilidad</a:t>
            </a:r>
            <a:endParaRPr>
              <a:solidFill>
                <a:srgbClr val="CC4125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3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4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8796" y="1065027"/>
            <a:ext cx="4473225" cy="3013425"/>
          </a:xfrm>
          <a:prstGeom prst="rect">
            <a:avLst/>
          </a:prstGeom>
          <a:noFill/>
          <a:ln w="76200" cap="flat" cmpd="thinThick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333100" y="4724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/>
              <a:t>Diseño del Robot </a:t>
            </a:r>
            <a:endParaRPr b="1"/>
          </a:p>
        </p:txBody>
      </p:sp>
      <p:pic>
        <p:nvPicPr>
          <p:cNvPr id="120" name="Google Shape;120;p20"/>
          <p:cNvPicPr preferRelativeResize="0"/>
          <p:nvPr/>
        </p:nvPicPr>
        <p:blipFill rotWithShape="1">
          <a:blip r:embed="rId4">
            <a:alphaModFix/>
          </a:blip>
          <a:srcRect t="25559" b="25559"/>
          <a:stretch/>
        </p:blipFill>
        <p:spPr>
          <a:xfrm>
            <a:off x="1010700" y="1389163"/>
            <a:ext cx="2351300" cy="2365149"/>
          </a:xfrm>
          <a:prstGeom prst="rect">
            <a:avLst/>
          </a:prstGeom>
          <a:noFill/>
          <a:ln w="76200" cap="rnd" cmpd="thinThick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409</Words>
  <Application>Microsoft Office PowerPoint</Application>
  <PresentationFormat>Presentación en pantalla (16:9)</PresentationFormat>
  <Paragraphs>70</Paragraphs>
  <Slides>15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Roboto</vt:lpstr>
      <vt:lpstr>Oswald Regular</vt:lpstr>
      <vt:lpstr>Merriweather</vt:lpstr>
      <vt:lpstr>Paradigm</vt:lpstr>
      <vt:lpstr>Formulación de Proyecto</vt:lpstr>
      <vt:lpstr>Introducción</vt:lpstr>
      <vt:lpstr>Objetivo General</vt:lpstr>
      <vt:lpstr>Restricciones</vt:lpstr>
      <vt:lpstr>Organización del equipo </vt:lpstr>
      <vt:lpstr>Presentación de PowerPoint</vt:lpstr>
      <vt:lpstr>Presentación de PowerPoint</vt:lpstr>
      <vt:lpstr>Diseño del Robot </vt:lpstr>
      <vt:lpstr>Diseño del Robot </vt:lpstr>
      <vt:lpstr>Movimientos </vt:lpstr>
      <vt:lpstr>Software</vt:lpstr>
      <vt:lpstr>Aplicación Móvil</vt:lpstr>
      <vt:lpstr>Planificación de Recursos</vt:lpstr>
      <vt:lpstr>Referencias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Formulación de Proyecto</dc:title>
  <cp:lastModifiedBy>cricrimons@outlook.es</cp:lastModifiedBy>
  <cp:revision>7</cp:revision>
  <dcterms:modified xsi:type="dcterms:W3CDTF">2019-09-05T13:20:17Z</dcterms:modified>
</cp:coreProperties>
</file>