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9B5824-C974-4FD1-815B-A3DA0174A6DA}">
  <a:tblStyle styleId="{5F9B5824-C974-4FD1-815B-A3DA0174A6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4E2CCA-3707-4981-B74A-2D5EE372672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074af46e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074af46e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074af46e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074af46e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1b695cff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1b695cff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b695cff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b695cff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1b695cff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1b695cff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1b695cff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1b695cff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74af46e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74af46e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1b695cff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1b695cff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bd64586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bd64586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074af46e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074af46e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n-us/support/mindstorms-ev3/building-instructions" TargetMode="External"/><Relationship Id="rId7" Type="http://schemas.openxmlformats.org/officeDocument/2006/relationships/hyperlink" Target="https://ev3dev-lang.readthedocs.io/projects/python-ev3dev/en/stable/spec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v3dev.org/" TargetMode="External"/><Relationship Id="rId5" Type="http://schemas.openxmlformats.org/officeDocument/2006/relationships/hyperlink" Target="https://www.youtube.com/watch?v=VEsLKZAAoSc" TargetMode="External"/><Relationship Id="rId4" Type="http://schemas.openxmlformats.org/officeDocument/2006/relationships/hyperlink" Target="https://www.youtube.com/channel/UCeS4rfDb0aPnKygJHYRMxq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50" y="2083800"/>
            <a:ext cx="4260300" cy="32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FFFFFF"/>
                </a:solidFill>
              </a:rPr>
              <a:t>Integrantes: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Javier Mamani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Mauricio Mamani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Julio Rivera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Rodrigo Carvajal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FFFFFF"/>
                </a:solidFill>
              </a:rPr>
              <a:t>Sebastian Lukich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1700" y="4022600"/>
            <a:ext cx="85206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FFFFFF"/>
                </a:solidFill>
              </a:rPr>
              <a:t>Asignatura: Proyecto I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FFFFFF"/>
                </a:solidFill>
              </a:rPr>
              <a:t>Profesor: Ricardo Valdivia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3658"/>
          <a:stretch/>
        </p:blipFill>
        <p:spPr>
          <a:xfrm>
            <a:off x="5130950" y="1117025"/>
            <a:ext cx="4013049" cy="402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0"/>
            <a:ext cx="9144000" cy="2083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Estimación de costos </a:t>
            </a:r>
            <a:endParaRPr/>
          </a:p>
        </p:txBody>
      </p:sp>
      <p:graphicFrame>
        <p:nvGraphicFramePr>
          <p:cNvPr id="207" name="Google Shape;207;p22"/>
          <p:cNvGraphicFramePr/>
          <p:nvPr/>
        </p:nvGraphicFramePr>
        <p:xfrm>
          <a:off x="952500" y="1772575"/>
          <a:ext cx="7239000" cy="2176212"/>
        </p:xfrm>
        <a:graphic>
          <a:graphicData uri="http://schemas.openxmlformats.org/drawingml/2006/table">
            <a:tbl>
              <a:tblPr>
                <a:noFill/>
                <a:tableStyleId>{0F4E2CCA-3707-4981-B74A-2D5EE372672B}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Materiales 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58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humanos</a:t>
                      </a:r>
                      <a:r>
                        <a:rPr lang="es-419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Costo tarjeta micro sd  $5.000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Notebook $200.000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Lego ev3 mindstorm $350.000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58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hora de los integrantes $15000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Referencias</a:t>
            </a:r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 grupo lego, Building Instructions &amp; Program Descriptions, [online],</a:t>
            </a:r>
            <a:r>
              <a:rPr lang="es-419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s-419" sz="11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https://education.lego.com/en-us/support/mindstorms-ev3/building-instructions</a:t>
            </a:r>
            <a:r>
              <a:rPr lang="es-419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r>
              <a:rPr lang="es-419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s-419" sz="105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William's Robot Friends</a:t>
            </a:r>
            <a:r>
              <a:rPr lang="es-419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16 abril 2015, Most Simple EV3 Robot Claw, [online],</a:t>
            </a:r>
            <a:r>
              <a:rPr lang="es-419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s-419" sz="11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https://www.youtube.com/watch?v=VEsLKZAAoSc</a:t>
            </a:r>
            <a:r>
              <a:rPr lang="es-419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  ev3dev is your EV3 re-imagined, [online],</a:t>
            </a:r>
            <a:r>
              <a:rPr lang="es-419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es-419" sz="11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https://www.ev3dev.org/</a:t>
            </a:r>
            <a:r>
              <a:rPr lang="es-419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[4] R,H, 2015, Pythom-ev3, [online],</a:t>
            </a:r>
            <a:r>
              <a:rPr lang="es-419" sz="1100">
                <a:solidFill>
                  <a:schemeClr val="dk1"/>
                </a:solidFill>
                <a:uFill>
                  <a:noFill/>
                </a:uFill>
                <a:hlinkClick r:id="rId7"/>
              </a:rPr>
              <a:t> </a:t>
            </a:r>
            <a:r>
              <a:rPr lang="es-419" sz="11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https://ev3dev-lang.readthedocs.io/projects/python-ev3dev/en/stable/spec.html</a:t>
            </a:r>
            <a:r>
              <a:rPr lang="es-419" sz="1100">
                <a:solidFill>
                  <a:srgbClr val="000000"/>
                </a:solidFill>
              </a:rPr>
              <a:t> 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751600" y="1152475"/>
            <a:ext cx="508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419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Construir un robot lego capaz responder a las órdenes que le permitan cumplir las reglas acordadas para ser parte de la partida del juego FLIP-TAC-TOE.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619900" y="1109175"/>
            <a:ext cx="2794800" cy="279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/>
              <a:t>Objetivo general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3272550" y="1285500"/>
            <a:ext cx="2806200" cy="2842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/>
              <a:t>Objetivos específicos</a:t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5317475" y="1053975"/>
            <a:ext cx="2261700" cy="532800"/>
          </a:xfrm>
          <a:prstGeom prst="wedgeRectCallout">
            <a:avLst>
              <a:gd name="adj1" fmla="val -46153"/>
              <a:gd name="adj2" fmla="val 101028"/>
            </a:avLst>
          </a:prstGeom>
          <a:solidFill>
            <a:schemeClr val="dk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Diseñar brazo del robot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6078850" y="2038950"/>
            <a:ext cx="2261700" cy="532800"/>
          </a:xfrm>
          <a:prstGeom prst="wedgeRectCallout">
            <a:avLst>
              <a:gd name="adj1" fmla="val -62508"/>
              <a:gd name="adj2" fmla="val 21589"/>
            </a:avLst>
          </a:prstGeom>
          <a:solidFill>
            <a:schemeClr val="dk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Implementar código de Python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078850" y="3229325"/>
            <a:ext cx="2261700" cy="532800"/>
          </a:xfrm>
          <a:prstGeom prst="wedgeRectCallout">
            <a:avLst>
              <a:gd name="adj1" fmla="val -60592"/>
              <a:gd name="adj2" fmla="val -118121"/>
            </a:avLst>
          </a:prstGeom>
          <a:solidFill>
            <a:schemeClr val="dk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Realizar interfaz para el control del robot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010850" y="3325200"/>
            <a:ext cx="2261700" cy="532800"/>
          </a:xfrm>
          <a:prstGeom prst="wedgeRectCallout">
            <a:avLst>
              <a:gd name="adj1" fmla="val 58200"/>
              <a:gd name="adj2" fmla="val -101450"/>
            </a:avLst>
          </a:prstGeom>
          <a:solidFill>
            <a:schemeClr val="dk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Realizar pruebas y ejecución del robot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803450" y="2446550"/>
            <a:ext cx="2261700" cy="532800"/>
          </a:xfrm>
          <a:prstGeom prst="wedgeRectCallout">
            <a:avLst>
              <a:gd name="adj1" fmla="val 68331"/>
              <a:gd name="adj2" fmla="val -14091"/>
            </a:avLst>
          </a:prstGeom>
          <a:solidFill>
            <a:schemeClr val="dk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Realizar informe del proyecto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010850" y="1631150"/>
            <a:ext cx="2261700" cy="532800"/>
          </a:xfrm>
          <a:prstGeom prst="wedgeRectCallout">
            <a:avLst>
              <a:gd name="adj1" fmla="val 68331"/>
              <a:gd name="adj2" fmla="val -14091"/>
            </a:avLst>
          </a:prstGeom>
          <a:solidFill>
            <a:schemeClr val="dk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Realizar wiki del proyecto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511225" y="815750"/>
            <a:ext cx="2261700" cy="532800"/>
          </a:xfrm>
          <a:prstGeom prst="wedgeRectCallout">
            <a:avLst>
              <a:gd name="adj1" fmla="val 72617"/>
              <a:gd name="adj2" fmla="val 55236"/>
            </a:avLst>
          </a:prstGeom>
          <a:solidFill>
            <a:schemeClr val="dk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Realizar video informativo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06263" y="1401150"/>
            <a:ext cx="3999900" cy="23412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Restricciones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a trabajar Python.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lego ev3.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máximo 5 integrantes.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837838" y="576300"/>
            <a:ext cx="3999900" cy="3990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Entregables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tendrá robot lego armado por completo.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 de interface de control del robot.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Manual de usuario.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explicativo del funcionamiento del robot.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Informe final.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17"/>
          <p:cNvGraphicFramePr/>
          <p:nvPr/>
        </p:nvGraphicFramePr>
        <p:xfrm>
          <a:off x="224550" y="859313"/>
          <a:ext cx="8694900" cy="3641535"/>
        </p:xfrm>
        <a:graphic>
          <a:graphicData uri="http://schemas.openxmlformats.org/drawingml/2006/table">
            <a:tbl>
              <a:tblPr>
                <a:noFill/>
                <a:tableStyleId>{5F9B5824-C974-4FD1-815B-A3DA0174A6DA}</a:tableStyleId>
              </a:tblPr>
              <a:tblGrid>
                <a:gridCol w="186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Encargados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esta sección se estará realizando el codigo para poder lograr el movimiento del robot y también el desarrollo de una interfaz para poder controlar el robot.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Julio Rivera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Mauricio Mamani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Javier Mamani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informes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realizará informes que engloban el desarrollo progresivo del robot, mostrando cada avance del Software.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Sebastian Lukich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Mauricio Mamani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Armado del robot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realizará el armado del robot con miras a lograr cumplir con las condiciones del juego FLIP-TAC-TOE.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Sebastian Lukich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Rodrigo Carvajal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Julio Rivera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r="52228"/>
          <a:stretch/>
        </p:blipFill>
        <p:spPr>
          <a:xfrm>
            <a:off x="650500" y="266413"/>
            <a:ext cx="7843000" cy="46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>
            <a:off x="980638" y="973150"/>
            <a:ext cx="3175200" cy="20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980638" y="2028000"/>
            <a:ext cx="3175200" cy="20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980638" y="2593525"/>
            <a:ext cx="3175200" cy="20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980638" y="2945800"/>
            <a:ext cx="3175200" cy="20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997063" y="3796575"/>
            <a:ext cx="3175200" cy="20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997063" y="4487300"/>
            <a:ext cx="3175200" cy="206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9"/>
          <p:cNvGraphicFramePr/>
          <p:nvPr/>
        </p:nvGraphicFramePr>
        <p:xfrm>
          <a:off x="1600200" y="1784350"/>
          <a:ext cx="5943600" cy="1590040"/>
        </p:xfrm>
        <a:graphic>
          <a:graphicData uri="http://schemas.openxmlformats.org/drawingml/2006/table">
            <a:tbl>
              <a:tblPr>
                <a:noFill/>
                <a:tableStyleId>{5F9B5824-C974-4FD1-815B-A3DA0174A6DA}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Mecanismos de comunicación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s-419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Whatsapp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s-419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Clases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81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lang="es-419" sz="2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Reuniones semanales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3335463" y="707562"/>
            <a:ext cx="10071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4354429" y="707562"/>
            <a:ext cx="10071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Dolor nec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5373412" y="707562"/>
            <a:ext cx="28278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Ipsum dolor amet dolor   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942788" y="707562"/>
            <a:ext cx="23808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943723" y="1018700"/>
            <a:ext cx="7257489" cy="674450"/>
            <a:chOff x="943723" y="3098500"/>
            <a:chExt cx="7257489" cy="674450"/>
          </a:xfrm>
        </p:grpSpPr>
        <p:sp>
          <p:nvSpPr>
            <p:cNvPr id="112" name="Google Shape;112;p20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amet nec at adipiscing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risus at dolor porta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rot="-2700000">
              <a:off x="4705031" y="3336392"/>
              <a:ext cx="305894" cy="116673"/>
            </a:xfrm>
            <a:prstGeom prst="corner">
              <a:avLst>
                <a:gd name="adj1" fmla="val 18804"/>
                <a:gd name="adj2" fmla="val 181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3633813" y="3230513"/>
              <a:ext cx="410400" cy="410400"/>
            </a:xfrm>
            <a:prstGeom prst="mathMultiply">
              <a:avLst>
                <a:gd name="adj1" fmla="val 508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p20"/>
          <p:cNvGrpSpPr/>
          <p:nvPr/>
        </p:nvGrpSpPr>
        <p:grpSpPr>
          <a:xfrm>
            <a:off x="943723" y="1703975"/>
            <a:ext cx="7257489" cy="674450"/>
            <a:chOff x="943723" y="3783775"/>
            <a:chExt cx="7257489" cy="674450"/>
          </a:xfrm>
        </p:grpSpPr>
        <p:sp>
          <p:nvSpPr>
            <p:cNvPr id="123" name="Google Shape;123;p20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amet nec at adipiscing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risus at dolor porta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 rot="-2700000">
              <a:off x="4705031" y="4021667"/>
              <a:ext cx="305894" cy="116673"/>
            </a:xfrm>
            <a:prstGeom prst="corner">
              <a:avLst>
                <a:gd name="adj1" fmla="val 18804"/>
                <a:gd name="adj2" fmla="val 181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3633813" y="3915788"/>
              <a:ext cx="410400" cy="410400"/>
            </a:xfrm>
            <a:prstGeom prst="mathMultiply">
              <a:avLst>
                <a:gd name="adj1" fmla="val 508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20"/>
          <p:cNvGrpSpPr/>
          <p:nvPr/>
        </p:nvGrpSpPr>
        <p:grpSpPr>
          <a:xfrm>
            <a:off x="943723" y="2389250"/>
            <a:ext cx="7257489" cy="674450"/>
            <a:chOff x="943723" y="4469050"/>
            <a:chExt cx="7257489" cy="674450"/>
          </a:xfrm>
        </p:grpSpPr>
        <p:sp>
          <p:nvSpPr>
            <p:cNvPr id="134" name="Google Shape;134;p2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amet nec at adipiscing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794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"/>
                <a:buChar char="●"/>
              </a:pPr>
              <a:r>
                <a:rPr lang="es-419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risus at dolor porta 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 rot="-2700000">
              <a:off x="4705031" y="4706942"/>
              <a:ext cx="305894" cy="116673"/>
            </a:xfrm>
            <a:prstGeom prst="corner">
              <a:avLst>
                <a:gd name="adj1" fmla="val 18804"/>
                <a:gd name="adj2" fmla="val 181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3633813" y="4601063"/>
              <a:ext cx="410400" cy="410400"/>
            </a:xfrm>
            <a:prstGeom prst="mathMultiply">
              <a:avLst>
                <a:gd name="adj1" fmla="val 508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4" name="Google Shape;144;p20"/>
          <p:cNvSpPr/>
          <p:nvPr/>
        </p:nvSpPr>
        <p:spPr>
          <a:xfrm>
            <a:off x="3335463" y="708412"/>
            <a:ext cx="10071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Probabilidad de riesgos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4354429" y="708412"/>
            <a:ext cx="10071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Nivel de impacto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5373412" y="708412"/>
            <a:ext cx="28278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Acción remedial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942788" y="708412"/>
            <a:ext cx="2380800" cy="3003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</a:rPr>
              <a:t>Riesgos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148" name="Google Shape;148;p20"/>
          <p:cNvGrpSpPr/>
          <p:nvPr/>
        </p:nvGrpSpPr>
        <p:grpSpPr>
          <a:xfrm>
            <a:off x="943723" y="1019550"/>
            <a:ext cx="7257489" cy="674450"/>
            <a:chOff x="943723" y="3098500"/>
            <a:chExt cx="7257489" cy="674450"/>
          </a:xfrm>
        </p:grpSpPr>
        <p:sp>
          <p:nvSpPr>
            <p:cNvPr id="149" name="Google Shape;149;p20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Analizar si existen errores de sintaxis o si ya es un error más general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90%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Error en el código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p20"/>
          <p:cNvGrpSpPr/>
          <p:nvPr/>
        </p:nvGrpSpPr>
        <p:grpSpPr>
          <a:xfrm>
            <a:off x="943723" y="1704825"/>
            <a:ext cx="7257489" cy="674450"/>
            <a:chOff x="943723" y="3783775"/>
            <a:chExt cx="7257489" cy="674450"/>
          </a:xfrm>
        </p:grpSpPr>
        <p:sp>
          <p:nvSpPr>
            <p:cNvPr id="158" name="Google Shape;158;p20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Enfocarse en labores más importantes del proyecto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40%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1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1636550" y="3783825"/>
              <a:ext cx="16989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Mala estimación del tiempo para desarrollar el proyecto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" name="Google Shape;166;p20"/>
          <p:cNvGrpSpPr/>
          <p:nvPr/>
        </p:nvGrpSpPr>
        <p:grpSpPr>
          <a:xfrm>
            <a:off x="943723" y="2390100"/>
            <a:ext cx="7257489" cy="674450"/>
            <a:chOff x="943723" y="4469050"/>
            <a:chExt cx="7257489" cy="674450"/>
          </a:xfrm>
        </p:grpSpPr>
        <p:sp>
          <p:nvSpPr>
            <p:cNvPr id="167" name="Google Shape;167;p2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Buscar modelos que cumplan con las especificaciones necesarias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60%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2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1636550" y="4469100"/>
              <a:ext cx="16869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Diseño del robot puede fallar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5" name="Google Shape;175;p20"/>
          <p:cNvGrpSpPr/>
          <p:nvPr/>
        </p:nvGrpSpPr>
        <p:grpSpPr>
          <a:xfrm>
            <a:off x="943723" y="3075375"/>
            <a:ext cx="7257489" cy="674450"/>
            <a:chOff x="943723" y="4469050"/>
            <a:chExt cx="7257489" cy="674450"/>
          </a:xfrm>
        </p:grpSpPr>
        <p:sp>
          <p:nvSpPr>
            <p:cNvPr id="176" name="Google Shape;176;p2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Tener una tarjeta SD de respaldo y hacer respaldo de la información que ella contiene.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10%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2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1631325" y="4469100"/>
              <a:ext cx="17040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Fallo en tarjeta SD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" name="Google Shape;184;p20"/>
          <p:cNvGrpSpPr/>
          <p:nvPr/>
        </p:nvGrpSpPr>
        <p:grpSpPr>
          <a:xfrm>
            <a:off x="943723" y="3760650"/>
            <a:ext cx="7257489" cy="674450"/>
            <a:chOff x="943723" y="4469050"/>
            <a:chExt cx="7257489" cy="674450"/>
          </a:xfrm>
        </p:grpSpPr>
        <p:sp>
          <p:nvSpPr>
            <p:cNvPr id="185" name="Google Shape;185;p2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Tomar en consideración cada petición de los integrantes, y evaluar si es viable cada idea.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10%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1636550" y="4469100"/>
              <a:ext cx="16869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Conflicto en equipo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Planificación de recursos </a:t>
            </a:r>
            <a:endParaRPr/>
          </a:p>
        </p:txBody>
      </p:sp>
      <p:graphicFrame>
        <p:nvGraphicFramePr>
          <p:cNvPr id="198" name="Google Shape;198;p21"/>
          <p:cNvGraphicFramePr/>
          <p:nvPr/>
        </p:nvGraphicFramePr>
        <p:xfrm>
          <a:off x="2329325" y="1326850"/>
          <a:ext cx="4485350" cy="2766000"/>
        </p:xfrm>
        <a:graphic>
          <a:graphicData uri="http://schemas.openxmlformats.org/drawingml/2006/table">
            <a:tbl>
              <a:tblPr>
                <a:noFill/>
                <a:tableStyleId>{0F4E2CCA-3707-4981-B74A-2D5EE372672B}</a:tableStyleId>
              </a:tblPr>
              <a:tblGrid>
                <a:gridCol w="217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de software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Recursos de hardware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500"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Putty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balena erchen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 studio code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notebook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 sd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s-419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lego ev3</a:t>
                      </a: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9" name="Google Shape;199;p21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639639">
            <a:off x="6949687" y="3358920"/>
            <a:ext cx="2024524" cy="20245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0" b="36719" l="8272" r="13543">
                        <a14:foregroundMark x1="8346" y1="35547" x2="8346" y2="26953"/>
                        <a14:foregroundMark x1="8346" y1="26953" x2="10322" y2="25000"/>
                        <a14:foregroundMark x1="10322" y1="25000" x2="11933" y2="25130"/>
                      </a14:backgroundRemoval>
                    </a14:imgEffect>
                  </a14:imgLayer>
                </a14:imgProps>
              </a:ext>
            </a:extLst>
          </a:blip>
          <a:srcRect l="7686" t="23891" r="85728" b="61712"/>
          <a:stretch/>
        </p:blipFill>
        <p:spPr>
          <a:xfrm rot="1231737">
            <a:off x="255897" y="3378949"/>
            <a:ext cx="1392525" cy="17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349" b="61849" l="4905" r="24817">
                        <a14:foregroundMark x1="5124" y1="45833" x2="5417" y2="55469"/>
                        <a14:foregroundMark x1="5417" y1="55469" x2="5051" y2="46094"/>
                        <a14:foregroundMark x1="5051" y1="46094" x2="5637" y2="44792"/>
                        <a14:foregroundMark x1="9370" y1="62109" x2="13104" y2="56771"/>
                        <a14:foregroundMark x1="10469" y1="30208" x2="15007" y2="26432"/>
                        <a14:foregroundMark x1="13616" y1="24609" x2="11640" y2="24479"/>
                        <a14:foregroundMark x1="24305" y1="43359" x2="24817" y2="46094"/>
                      </a14:backgroundRemoval>
                    </a14:imgEffect>
                  </a14:imgLayer>
                </a14:imgProps>
              </a:ext>
            </a:extLst>
          </a:blip>
          <a:srcRect l="3410" t="21655" r="73403" b="33931"/>
          <a:stretch/>
        </p:blipFill>
        <p:spPr>
          <a:xfrm>
            <a:off x="6901887" y="78911"/>
            <a:ext cx="2120124" cy="228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Presentación en pantalla (16:9)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Roboto</vt:lpstr>
      <vt:lpstr>Times New Roman</vt:lpstr>
      <vt:lpstr>Calibri</vt:lpstr>
      <vt:lpstr>Simple Dark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Planificación de recursos </vt:lpstr>
      <vt:lpstr>Estimación de costos 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Equipo</cp:lastModifiedBy>
  <cp:revision>1</cp:revision>
  <dcterms:modified xsi:type="dcterms:W3CDTF">2019-09-05T04:03:56Z</dcterms:modified>
</cp:coreProperties>
</file>