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C66BDBB-FA2D-4302-9E6A-0FDB950B57AD}">
          <p14:sldIdLst>
            <p14:sldId id="256"/>
            <p14:sldId id="258"/>
            <p14:sldId id="259"/>
            <p14:sldId id="260"/>
            <p14:sldId id="267"/>
            <p14:sldId id="261"/>
            <p14:sldId id="262"/>
            <p14:sldId id="263"/>
            <p14:sldId id="264"/>
          </p14:sldIdLst>
        </p14:section>
        <p14:section name="Sección sin título" id="{DE5D076D-4A05-4172-A0AD-FA2452CC6E8F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0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42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88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756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532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658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560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544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78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0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2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89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79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21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51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81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8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ECB7-9D8E-46B0-B501-429A9F4893C8}" type="datetimeFigureOut">
              <a:rPr lang="es-ES" smtClean="0"/>
              <a:t>04/09/2019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73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0423" y="1341120"/>
            <a:ext cx="9440090" cy="3230880"/>
          </a:xfrm>
        </p:spPr>
        <p:txBody>
          <a:bodyPr>
            <a:normAutofit fontScale="90000"/>
          </a:bodyPr>
          <a:lstStyle/>
          <a:p>
            <a:pPr algn="l"/>
            <a:r>
              <a:rPr lang="es-CL" sz="6600" dirty="0" smtClean="0"/>
              <a:t>   </a:t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> </a:t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b="1" dirty="0" smtClean="0"/>
              <a:t>Proyecto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                      “GARRA”  </a:t>
            </a:r>
            <a:br>
              <a:rPr lang="es-CL" b="1" dirty="0" smtClean="0"/>
            </a:br>
            <a:r>
              <a:rPr lang="es-CL" dirty="0"/>
              <a:t> </a:t>
            </a:r>
            <a:r>
              <a:rPr lang="es-CL" dirty="0" smtClean="0"/>
              <a:t>    </a:t>
            </a:r>
            <a:endParaRPr lang="es-ES" sz="6000" dirty="0">
              <a:latin typeface="Tempus Sans ITC" panose="04020404030D070202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67154" y="5408022"/>
            <a:ext cx="5024846" cy="1323703"/>
          </a:xfrm>
        </p:spPr>
        <p:txBody>
          <a:bodyPr/>
          <a:lstStyle/>
          <a:p>
            <a:r>
              <a:rPr lang="es-CL" dirty="0" smtClean="0"/>
              <a:t>INTEGRANTES: Paolo Mamani castro </a:t>
            </a:r>
          </a:p>
          <a:p>
            <a:r>
              <a:rPr lang="es-CL" dirty="0"/>
              <a:t> </a:t>
            </a:r>
            <a:r>
              <a:rPr lang="es-CL" dirty="0" smtClean="0"/>
              <a:t>                        Camilo </a:t>
            </a:r>
            <a:r>
              <a:rPr lang="es-CL" dirty="0" err="1" smtClean="0"/>
              <a:t>Yampara</a:t>
            </a:r>
            <a:r>
              <a:rPr lang="es-CL" dirty="0" smtClean="0"/>
              <a:t> Maras</a:t>
            </a:r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                     Willian Herbas </a:t>
            </a:r>
            <a:r>
              <a:rPr lang="es-ES" dirty="0" err="1" smtClean="0"/>
              <a:t>Navea</a:t>
            </a:r>
            <a:r>
              <a:rPr lang="es-CL" dirty="0" smtClean="0"/>
              <a:t>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85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90713" y="764373"/>
            <a:ext cx="9215487" cy="1293028"/>
          </a:xfrm>
        </p:spPr>
        <p:txBody>
          <a:bodyPr/>
          <a:lstStyle/>
          <a:p>
            <a:pPr algn="l"/>
            <a:r>
              <a:rPr lang="es-CL" b="1" dirty="0" smtClean="0"/>
              <a:t>ESTIMACION DE COSTOS </a:t>
            </a:r>
            <a:endParaRPr lang="es-ES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178351" y="3959258"/>
            <a:ext cx="7692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Estimación de costos de, recursos humanos:</a:t>
            </a:r>
            <a:endParaRPr lang="es-ES" sz="1600" dirty="0"/>
          </a:p>
          <a:p>
            <a:r>
              <a:rPr lang="es-CL" sz="1600" dirty="0"/>
              <a:t>	</a:t>
            </a:r>
            <a:r>
              <a:rPr lang="es-CL" sz="1600" dirty="0" smtClean="0"/>
              <a:t>                                                              1 </a:t>
            </a:r>
            <a:r>
              <a:rPr lang="es-CL" sz="1600" dirty="0"/>
              <a:t>hora de trabajo: $10000</a:t>
            </a:r>
            <a:endParaRPr lang="es-ES" sz="1600" dirty="0"/>
          </a:p>
          <a:p>
            <a:r>
              <a:rPr lang="es-CL" sz="1600" dirty="0"/>
              <a:t>	</a:t>
            </a:r>
            <a:r>
              <a:rPr lang="es-CL" sz="1600" dirty="0" smtClean="0"/>
              <a:t>                                                               Tiempo </a:t>
            </a:r>
            <a:r>
              <a:rPr lang="es-CL" sz="1600" dirty="0"/>
              <a:t>total de trabajo: 64h</a:t>
            </a:r>
            <a:endParaRPr lang="es-ES" sz="1600" dirty="0"/>
          </a:p>
          <a:p>
            <a:r>
              <a:rPr lang="es-CL" sz="1600" dirty="0"/>
              <a:t>	</a:t>
            </a:r>
            <a:r>
              <a:rPr lang="es-CL" sz="1600" dirty="0" smtClean="0"/>
              <a:t>                                                               Costo </a:t>
            </a:r>
            <a:r>
              <a:rPr lang="es-CL" sz="1600" dirty="0"/>
              <a:t>por persona: $640.000</a:t>
            </a:r>
            <a:endParaRPr lang="es-ES" sz="1600" dirty="0"/>
          </a:p>
          <a:p>
            <a:r>
              <a:rPr lang="es-CL" sz="1600" dirty="0"/>
              <a:t>	</a:t>
            </a:r>
            <a:endParaRPr lang="es-ES" sz="1600" dirty="0"/>
          </a:p>
          <a:p>
            <a:r>
              <a:rPr lang="es-CL" sz="1600" dirty="0"/>
              <a:t>Costo total:</a:t>
            </a:r>
            <a:endParaRPr lang="es-ES" sz="1600" dirty="0"/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6248"/>
              </p:ext>
            </p:extLst>
          </p:nvPr>
        </p:nvGraphicFramePr>
        <p:xfrm>
          <a:off x="1389332" y="5657933"/>
          <a:ext cx="7843101" cy="1442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o" r:id="rId3" imgW="6047594" imgH="1383163" progId="Word.Document.12">
                  <p:embed/>
                </p:oleObj>
              </mc:Choice>
              <mc:Fallback>
                <p:oleObj name="Documento" r:id="rId3" imgW="6047594" imgH="13831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9332" y="5657933"/>
                        <a:ext cx="7843101" cy="1442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Marcador de contenido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790817"/>
              </p:ext>
            </p:extLst>
          </p:nvPr>
        </p:nvGraphicFramePr>
        <p:xfrm>
          <a:off x="1951347" y="2057401"/>
          <a:ext cx="7456603" cy="1694465"/>
        </p:xfrm>
        <a:graphic>
          <a:graphicData uri="http://schemas.openxmlformats.org/drawingml/2006/table">
            <a:tbl>
              <a:tblPr firstRow="1" firstCol="1" bandRow="1"/>
              <a:tblGrid>
                <a:gridCol w="3717128">
                  <a:extLst>
                    <a:ext uri="{9D8B030D-6E8A-4147-A177-3AD203B41FA5}">
                      <a16:colId xmlns:a16="http://schemas.microsoft.com/office/drawing/2014/main" val="1032489138"/>
                    </a:ext>
                  </a:extLst>
                </a:gridCol>
                <a:gridCol w="3739475">
                  <a:extLst>
                    <a:ext uri="{9D8B030D-6E8A-4147-A177-3AD203B41FA5}">
                      <a16:colId xmlns:a16="http://schemas.microsoft.com/office/drawing/2014/main" val="3938440025"/>
                    </a:ext>
                  </a:extLst>
                </a:gridCol>
              </a:tblGrid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Producto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Valor clp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046857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Robot lego midstorm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$490.200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116105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Tarjeta micro sd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$5000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50368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Sistema operativo ev3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$0(software libre)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263667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Ide visual estudio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$0(software libre)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96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4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926" y="2830286"/>
            <a:ext cx="11175273" cy="725182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 smtClean="0"/>
              <a:t>                       </a:t>
            </a:r>
            <a:r>
              <a:rPr lang="es-CL" sz="6000" b="1" dirty="0" smtClean="0"/>
              <a:t>Introducción </a:t>
            </a:r>
            <a:endParaRPr lang="es-ES" sz="60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0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2846" y="252550"/>
            <a:ext cx="7106194" cy="2638696"/>
          </a:xfrm>
        </p:spPr>
        <p:txBody>
          <a:bodyPr>
            <a:normAutofit/>
          </a:bodyPr>
          <a:lstStyle/>
          <a:p>
            <a:r>
              <a:rPr lang="es-CL" sz="2000" b="1" dirty="0" smtClean="0"/>
              <a:t/>
            </a:r>
            <a:br>
              <a:rPr lang="es-CL" sz="2000" b="1" dirty="0" smtClean="0"/>
            </a:br>
            <a:r>
              <a:rPr lang="es-CL" sz="2000" b="1" dirty="0"/>
              <a:t/>
            </a:r>
            <a:br>
              <a:rPr lang="es-CL" sz="2000" b="1" dirty="0"/>
            </a:br>
            <a:r>
              <a:rPr lang="es-CL" sz="2000" b="1" dirty="0" smtClean="0"/>
              <a:t/>
            </a:r>
            <a:br>
              <a:rPr lang="es-CL" sz="2000" b="1" dirty="0" smtClean="0"/>
            </a:br>
            <a:r>
              <a:rPr lang="es-CL" sz="2000" b="1" dirty="0" smtClean="0"/>
              <a:t>                                </a:t>
            </a:r>
            <a:r>
              <a:rPr lang="es-CL" sz="5400" b="1" dirty="0" smtClean="0"/>
              <a:t>OBJETIVOS</a:t>
            </a:r>
            <a:br>
              <a:rPr lang="es-CL" sz="5400" b="1" dirty="0" smtClean="0"/>
            </a:br>
            <a:r>
              <a:rPr lang="es-CL" sz="2000" b="1" dirty="0"/>
              <a:t/>
            </a:r>
            <a:br>
              <a:rPr lang="es-CL" sz="2000" b="1" dirty="0"/>
            </a:br>
            <a:r>
              <a:rPr lang="es-CL" sz="2000" b="1" dirty="0" smtClean="0"/>
              <a:t>Objetivo general: </a:t>
            </a:r>
            <a:r>
              <a:rPr lang="es-CL" sz="2000" dirty="0" smtClean="0"/>
              <a:t>desarrollar UN ROBOT REMOTO QUE PERMITA JUGAR UN JUEGO LLAMADO FLIP TAC TOE</a:t>
            </a:r>
            <a:endParaRPr lang="es-ES" sz="2000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2846" y="3124200"/>
            <a:ext cx="7106194" cy="1212670"/>
          </a:xfrm>
        </p:spPr>
        <p:txBody>
          <a:bodyPr>
            <a:normAutofit/>
          </a:bodyPr>
          <a:lstStyle/>
          <a:p>
            <a:r>
              <a:rPr lang="es-CL" sz="2000" b="1" dirty="0" smtClean="0"/>
              <a:t>OBJETIVO ESPECIFICO:</a:t>
            </a:r>
            <a:r>
              <a:rPr lang="es-CL" sz="2000" dirty="0" smtClean="0"/>
              <a:t>CONSTRUIR UN ROBOT EN BASE DE PIESAS LEGO QUE SEA CAPAZ DE EMPLEAR CIERTOS ALGORITMOS PARA MOVERSE Y TOMAR OBJETOS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17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ASIGNACION DE ROLES </a:t>
            </a:r>
            <a:br>
              <a:rPr lang="es-CL" b="1" dirty="0" smtClean="0"/>
            </a:br>
            <a:r>
              <a:rPr lang="es-CL" dirty="0" smtClean="0"/>
              <a:t/>
            </a:r>
            <a:br>
              <a:rPr lang="es-CL" dirty="0" smtClean="0"/>
            </a:b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79530" y="6136848"/>
            <a:ext cx="479510" cy="81836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1552"/>
              </p:ext>
            </p:extLst>
          </p:nvPr>
        </p:nvGraphicFramePr>
        <p:xfrm>
          <a:off x="685801" y="2498105"/>
          <a:ext cx="7081887" cy="3677165"/>
        </p:xfrm>
        <a:graphic>
          <a:graphicData uri="http://schemas.openxmlformats.org/drawingml/2006/table">
            <a:tbl>
              <a:tblPr bandRow="1"/>
              <a:tblGrid>
                <a:gridCol w="2360629">
                  <a:extLst>
                    <a:ext uri="{9D8B030D-6E8A-4147-A177-3AD203B41FA5}">
                      <a16:colId xmlns:a16="http://schemas.microsoft.com/office/drawing/2014/main" val="3160907820"/>
                    </a:ext>
                  </a:extLst>
                </a:gridCol>
                <a:gridCol w="2360629">
                  <a:extLst>
                    <a:ext uri="{9D8B030D-6E8A-4147-A177-3AD203B41FA5}">
                      <a16:colId xmlns:a16="http://schemas.microsoft.com/office/drawing/2014/main" val="3529198068"/>
                    </a:ext>
                  </a:extLst>
                </a:gridCol>
                <a:gridCol w="2360629">
                  <a:extLst>
                    <a:ext uri="{9D8B030D-6E8A-4147-A177-3AD203B41FA5}">
                      <a16:colId xmlns:a16="http://schemas.microsoft.com/office/drawing/2014/main" val="3231273839"/>
                    </a:ext>
                  </a:extLst>
                </a:gridCol>
              </a:tblGrid>
              <a:tr h="202052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Actividad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Involucrados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Responsables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534877"/>
                  </a:ext>
                </a:extLst>
              </a:tr>
              <a:tr h="202052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Jefe de proyecto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787278"/>
                  </a:ext>
                </a:extLst>
              </a:tr>
              <a:tr h="202052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coordinador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411398"/>
                  </a:ext>
                </a:extLst>
              </a:tr>
              <a:tr h="1259201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programador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Camilo Yampara M.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Camilo </a:t>
                      </a:r>
                      <a:r>
                        <a:rPr lang="es-CL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Yampara</a:t>
                      </a: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M</a:t>
                      </a:r>
                      <a:r>
                        <a:rPr lang="es-CL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245329"/>
                  </a:ext>
                </a:extLst>
              </a:tr>
              <a:tr h="905904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constructor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(diseño)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</a:t>
                      </a:r>
                      <a:r>
                        <a:rPr lang="es-CL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.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58883"/>
                  </a:ext>
                </a:extLst>
              </a:tr>
              <a:tr h="905904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secretario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Mamani C.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Camilo Yampara M.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Paolo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Mamani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C.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William Herbas 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Camilo </a:t>
                      </a:r>
                      <a:r>
                        <a:rPr lang="es-CL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Yampara</a:t>
                      </a:r>
                      <a:r>
                        <a:rPr lang="es-C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M.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3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8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618309"/>
          </a:xfrm>
        </p:spPr>
        <p:txBody>
          <a:bodyPr/>
          <a:lstStyle/>
          <a:p>
            <a:r>
              <a:rPr lang="es-CL" b="1" dirty="0" smtClean="0"/>
              <a:t>                          comunicación  </a:t>
            </a:r>
            <a:endParaRPr lang="es-ES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539343" cy="3094485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2842306"/>
            <a:ext cx="3657599" cy="304251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828" y="2842306"/>
            <a:ext cx="3096316" cy="3124182"/>
          </a:xfrm>
          <a:prstGeom prst="rect">
            <a:avLst/>
          </a:prstGeom>
        </p:spPr>
      </p:pic>
      <p:sp>
        <p:nvSpPr>
          <p:cNvPr id="19" name="Marcador de posición de imagen 18"/>
          <p:cNvSpPr>
            <a:spLocks noGrp="1"/>
          </p:cNvSpPr>
          <p:nvPr>
            <p:ph type="pic" idx="1"/>
          </p:nvPr>
        </p:nvSpPr>
        <p:spPr>
          <a:xfrm>
            <a:off x="7147135" y="672864"/>
            <a:ext cx="3644962" cy="5467443"/>
          </a:xfrm>
        </p:spPr>
      </p:sp>
    </p:spTree>
    <p:extLst>
      <p:ext uri="{BB962C8B-B14F-4D97-AF65-F5344CB8AC3E}">
        <p14:creationId xmlns:p14="http://schemas.microsoft.com/office/powerpoint/2010/main" val="33895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268" y="687977"/>
            <a:ext cx="10820399" cy="1097280"/>
          </a:xfrm>
        </p:spPr>
        <p:txBody>
          <a:bodyPr>
            <a:noAutofit/>
          </a:bodyPr>
          <a:lstStyle/>
          <a:p>
            <a:pPr algn="l"/>
            <a:r>
              <a:rPr lang="es-CL" sz="6600" b="1" dirty="0" smtClean="0"/>
              <a:t>         CARTA GANNT</a:t>
            </a:r>
            <a:endParaRPr lang="es-ES" sz="66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68" y="2199187"/>
            <a:ext cx="108299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0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015209"/>
          </a:xfrm>
        </p:spPr>
        <p:txBody>
          <a:bodyPr/>
          <a:lstStyle/>
          <a:p>
            <a:r>
              <a:rPr lang="es-CL" b="1" dirty="0" smtClean="0"/>
              <a:t>  GESTION DE RIESGOS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41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sz="2200" b="1" dirty="0" smtClean="0"/>
              <a:t>                NIVELES </a:t>
            </a:r>
            <a:r>
              <a:rPr lang="es-CL" sz="2200" b="1" dirty="0"/>
              <a:t>DE RIESGO : 1)CATASTOFICO</a:t>
            </a:r>
            <a:br>
              <a:rPr lang="es-CL" sz="2200" b="1" dirty="0"/>
            </a:br>
            <a:r>
              <a:rPr lang="es-CL" sz="2200" b="1" dirty="0"/>
              <a:t>                                    </a:t>
            </a:r>
            <a:r>
              <a:rPr lang="es-CL" sz="2200" b="1" dirty="0" smtClean="0"/>
              <a:t>                2)CRITICO</a:t>
            </a:r>
            <a:r>
              <a:rPr lang="es-CL" sz="2200" b="1" dirty="0"/>
              <a:t/>
            </a:r>
            <a:br>
              <a:rPr lang="es-CL" sz="2200" b="1" dirty="0"/>
            </a:br>
            <a:r>
              <a:rPr lang="es-CL" sz="2200" b="1" dirty="0"/>
              <a:t>                                   </a:t>
            </a:r>
            <a:r>
              <a:rPr lang="es-CL" sz="2200" b="1" dirty="0" smtClean="0"/>
              <a:t>                 </a:t>
            </a:r>
            <a:r>
              <a:rPr lang="es-CL" sz="2200" b="1" dirty="0"/>
              <a:t>3)CIRSCUNSTANCIAL </a:t>
            </a:r>
            <a:br>
              <a:rPr lang="es-CL" sz="2200" b="1" dirty="0"/>
            </a:br>
            <a:r>
              <a:rPr lang="es-CL" sz="2200" b="1" dirty="0"/>
              <a:t>                                   </a:t>
            </a:r>
            <a:r>
              <a:rPr lang="es-CL" sz="2200" b="1" dirty="0" smtClean="0"/>
              <a:t>                 </a:t>
            </a:r>
            <a:r>
              <a:rPr lang="es-CL" sz="2200" b="1" dirty="0"/>
              <a:t>4)IRRELEVANTE </a:t>
            </a:r>
            <a:r>
              <a:rPr lang="es-ES" b="1" dirty="0"/>
              <a:t/>
            </a:r>
            <a:br>
              <a:rPr lang="es-ES" b="1" dirty="0"/>
            </a:br>
            <a:endParaRPr lang="es-E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626983"/>
              </p:ext>
            </p:extLst>
          </p:nvPr>
        </p:nvGraphicFramePr>
        <p:xfrm>
          <a:off x="1668545" y="2450970"/>
          <a:ext cx="8587818" cy="3610464"/>
        </p:xfrm>
        <a:graphic>
          <a:graphicData uri="http://schemas.openxmlformats.org/drawingml/2006/table">
            <a:tbl>
              <a:tblPr firstRow="1" firstCol="1" bandRow="1"/>
              <a:tblGrid>
                <a:gridCol w="2695911">
                  <a:extLst>
                    <a:ext uri="{9D8B030D-6E8A-4147-A177-3AD203B41FA5}">
                      <a16:colId xmlns:a16="http://schemas.microsoft.com/office/drawing/2014/main" val="3936954236"/>
                    </a:ext>
                  </a:extLst>
                </a:gridCol>
                <a:gridCol w="1472977">
                  <a:extLst>
                    <a:ext uri="{9D8B030D-6E8A-4147-A177-3AD203B41FA5}">
                      <a16:colId xmlns:a16="http://schemas.microsoft.com/office/drawing/2014/main" val="3602330712"/>
                    </a:ext>
                  </a:extLst>
                </a:gridCol>
                <a:gridCol w="986531">
                  <a:extLst>
                    <a:ext uri="{9D8B030D-6E8A-4147-A177-3AD203B41FA5}">
                      <a16:colId xmlns:a16="http://schemas.microsoft.com/office/drawing/2014/main" val="1082492283"/>
                    </a:ext>
                  </a:extLst>
                </a:gridCol>
                <a:gridCol w="3432399">
                  <a:extLst>
                    <a:ext uri="{9D8B030D-6E8A-4147-A177-3AD203B41FA5}">
                      <a16:colId xmlns:a16="http://schemas.microsoft.com/office/drawing/2014/main" val="2125296501"/>
                    </a:ext>
                  </a:extLst>
                </a:gridCol>
              </a:tblGrid>
              <a:tr h="555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Riesgo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Probabilidad de ocurrencia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Nivel de impacto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Acción remedial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098573"/>
                  </a:ext>
                </a:extLst>
              </a:tr>
              <a:tr h="27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Tiempo de entrega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60%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 3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Mejor organización de tiempos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916146"/>
                  </a:ext>
                </a:extLst>
              </a:tr>
              <a:tr h="555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Retiro de un integrante del equipo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 3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 dividirán las tareas del miembro retirado entre los demás miembros del equipo.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929906"/>
                  </a:ext>
                </a:extLst>
              </a:tr>
              <a:tr h="555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Falta de piezas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15%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3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Utilizar el fondo de respuesta inmediata y comprar las piezas faltantes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173143"/>
                  </a:ext>
                </a:extLst>
              </a:tr>
              <a:tr h="833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Complicación de salud de algún miembro del equipo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3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Dependiendo de la gravedad de la enfermedad, se aligerara las tareas repartiéndolas en lo demás miembros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889167"/>
                  </a:ext>
                </a:extLst>
              </a:tr>
              <a:tr h="27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Desprendimiento de piezas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2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Volver a rediseñar la parte afectada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924565"/>
                  </a:ext>
                </a:extLst>
              </a:tr>
              <a:tr h="555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Daño de hardware del proyecto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10%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    1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Utilizar el fondo de respuesta inmediata y adquirir hardware de mayor confianza.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60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763571"/>
            <a:ext cx="9448800" cy="989815"/>
          </a:xfrm>
        </p:spPr>
        <p:txBody>
          <a:bodyPr>
            <a:normAutofit/>
          </a:bodyPr>
          <a:lstStyle/>
          <a:p>
            <a:r>
              <a:rPr lang="es-CL" sz="4800" b="1" dirty="0" smtClean="0"/>
              <a:t>PLANIFICACION DE RECURSOS </a:t>
            </a:r>
            <a:endParaRPr lang="es-ES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989056"/>
            <a:ext cx="9448800" cy="3318235"/>
          </a:xfrm>
        </p:spPr>
        <p:txBody>
          <a:bodyPr/>
          <a:lstStyle/>
          <a:p>
            <a:r>
              <a:rPr lang="es-CL" b="1" dirty="0" smtClean="0"/>
              <a:t>HARDWARE: ROBOT LEGO MINDSTORM , TARJETA SD</a:t>
            </a:r>
          </a:p>
          <a:p>
            <a:endParaRPr lang="es-CL" b="1" dirty="0"/>
          </a:p>
          <a:p>
            <a:endParaRPr lang="es-CL" b="1" dirty="0" smtClean="0"/>
          </a:p>
          <a:p>
            <a:r>
              <a:rPr lang="es-CL" b="1" dirty="0" smtClean="0"/>
              <a:t>SOFTWARE : SISTEMA OPERATIVO EV3, MOVAXTERM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015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152</TotalTime>
  <Words>322</Words>
  <Application>Microsoft Office PowerPoint</Application>
  <PresentationFormat>Panorámica</PresentationFormat>
  <Paragraphs>91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Tempus Sans ITC</vt:lpstr>
      <vt:lpstr>Estela de condensación</vt:lpstr>
      <vt:lpstr>Documento</vt:lpstr>
      <vt:lpstr>             Proyecto                       “GARRA”        </vt:lpstr>
      <vt:lpstr>                       Introducción </vt:lpstr>
      <vt:lpstr>                                   OBJETIVOS  Objetivo general: desarrollar UN ROBOT REMOTO QUE PERMITA JUGAR UN JUEGO LLAMADO FLIP TAC TOE</vt:lpstr>
      <vt:lpstr>ASIGNACION DE ROLES   </vt:lpstr>
      <vt:lpstr>                          comunicación  </vt:lpstr>
      <vt:lpstr>         CARTA GANNT</vt:lpstr>
      <vt:lpstr>  GESTION DE RIESGOS</vt:lpstr>
      <vt:lpstr>                NIVELES DE RIESGO : 1)CATASTOFICO                                                     2)CRITICO                                                     3)CIRSCUNSTANCIAL                                                      4)IRRELEVANTE  </vt:lpstr>
      <vt:lpstr>PLANIFICACION DE RECURSOS </vt:lpstr>
      <vt:lpstr>ESTIMACION DE COSTOS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                “ G A R R A ”</dc:title>
  <dc:creator>will herbas</dc:creator>
  <cp:lastModifiedBy>will herbas</cp:lastModifiedBy>
  <cp:revision>15</cp:revision>
  <dcterms:created xsi:type="dcterms:W3CDTF">2019-09-03T12:09:24Z</dcterms:created>
  <dcterms:modified xsi:type="dcterms:W3CDTF">2019-09-05T00:30:03Z</dcterms:modified>
</cp:coreProperties>
</file>