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Oswald Regular"/>
      <p:regular r:id="rId24"/>
      <p:bold r:id="rId25"/>
    </p:embeddedFont>
    <p:embeddedFont>
      <p:font typeface="Merriweather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Cristian Fritis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OswaldRegula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Merriweather-regular.fntdata"/><Relationship Id="rId25" Type="http://schemas.openxmlformats.org/officeDocument/2006/relationships/font" Target="fonts/OswaldRegular-bold.fntdata"/><Relationship Id="rId28" Type="http://schemas.openxmlformats.org/officeDocument/2006/relationships/font" Target="fonts/Merriweather-italic.fntdata"/><Relationship Id="rId27" Type="http://schemas.openxmlformats.org/officeDocument/2006/relationships/font" Target="fonts/Merriweather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09-04T21:45:01.211">
    <p:pos x="6000" y="0"/>
    <p:text>Piton anonima manifiestate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1aefd127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1aefd127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1aefd127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1aefd127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aefd127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aefd127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1caf82f6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1caf82f6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1aefd127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1aefd127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1caf82f66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1caf82f66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1caf82f6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1caf82f6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1caf82f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1caf82f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1caf82f6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1caf82f6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1aefd127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1aefd127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1aefd127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1aefd127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1aefd127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1aefd127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1429050"/>
            <a:ext cx="8520600" cy="11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Formulación de Proyecto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9200"/>
            <a:ext cx="595000" cy="8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6197775" y="2542050"/>
            <a:ext cx="3024600" cy="23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</a:rPr>
              <a:t>Integrantes:</a:t>
            </a:r>
            <a:r>
              <a:rPr lang="es" sz="1300">
                <a:solidFill>
                  <a:srgbClr val="FFFFFF"/>
                </a:solidFill>
              </a:rPr>
              <a:t> Juan Pérez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</a:rPr>
              <a:t>                      Camila Cerda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</a:rPr>
              <a:t>                      Cristian Fritis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</a:rPr>
              <a:t>		  Jerson Lima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FFFFFF"/>
                </a:solidFill>
              </a:rPr>
              <a:t>                      Kevin Rodriguez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</a:rPr>
              <a:t>Asignatura: </a:t>
            </a:r>
            <a:r>
              <a:rPr lang="es" sz="1300">
                <a:solidFill>
                  <a:srgbClr val="FFFFFF"/>
                </a:solidFill>
              </a:rPr>
              <a:t> Proyecto I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</a:rPr>
              <a:t>Profesor:</a:t>
            </a:r>
            <a:r>
              <a:rPr lang="es" sz="1300">
                <a:solidFill>
                  <a:srgbClr val="FFFFFF"/>
                </a:solidFill>
              </a:rPr>
              <a:t>  Ricardo Valdivia Pinto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</a:rPr>
              <a:t>Fecha: </a:t>
            </a:r>
            <a:r>
              <a:rPr lang="es" sz="1300">
                <a:solidFill>
                  <a:srgbClr val="FFFFFF"/>
                </a:solidFill>
              </a:rPr>
              <a:t>05/09/2019</a:t>
            </a:r>
            <a:r>
              <a:rPr b="1" lang="es" sz="1300">
                <a:solidFill>
                  <a:srgbClr val="FFFFFF"/>
                </a:solidFill>
              </a:rPr>
              <a:t> </a:t>
            </a:r>
            <a:endParaRPr b="1"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</a:rPr>
              <a:t>Departamento:</a:t>
            </a:r>
            <a:r>
              <a:rPr lang="es" sz="1300">
                <a:solidFill>
                  <a:srgbClr val="FFFFFF"/>
                </a:solidFill>
              </a:rPr>
              <a:t> Depto. de Informática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FFFFFF"/>
                </a:solidFill>
              </a:rPr>
              <a:t>Facultad:</a:t>
            </a:r>
            <a:r>
              <a:rPr lang="es" sz="1300">
                <a:solidFill>
                  <a:srgbClr val="FFFFFF"/>
                </a:solidFill>
              </a:rPr>
              <a:t> Área de ingeniería en computación e informática</a:t>
            </a:r>
            <a:endParaRPr sz="13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000000"/>
                </a:solidFill>
              </a:rPr>
              <a:t>                     </a:t>
            </a:r>
            <a:endParaRPr sz="2800">
              <a:solidFill>
                <a:srgbClr val="595959"/>
              </a:solidFill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8938" y="405850"/>
            <a:ext cx="1766125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276100" y="368275"/>
            <a:ext cx="3706500" cy="7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Software</a:t>
            </a:r>
            <a:endParaRPr b="1"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Para el software se </a:t>
            </a:r>
            <a:r>
              <a:rPr lang="es" sz="1600">
                <a:solidFill>
                  <a:srgbClr val="000000"/>
                </a:solidFill>
              </a:rPr>
              <a:t>usará </a:t>
            </a:r>
            <a:r>
              <a:rPr lang="es" sz="1600">
                <a:solidFill>
                  <a:srgbClr val="000000"/>
                </a:solidFill>
              </a:rPr>
              <a:t>la api de EV3dev en el lenguaje Python.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Los movimientos se </a:t>
            </a:r>
            <a:r>
              <a:rPr lang="es" sz="1600">
                <a:solidFill>
                  <a:srgbClr val="000000"/>
                </a:solidFill>
              </a:rPr>
              <a:t>ejecutarán</a:t>
            </a:r>
            <a:r>
              <a:rPr lang="es" sz="1600">
                <a:solidFill>
                  <a:srgbClr val="000000"/>
                </a:solidFill>
              </a:rPr>
              <a:t> como una serie de instrucciones definidas en funciones, esto </a:t>
            </a:r>
            <a:r>
              <a:rPr lang="es" sz="1600">
                <a:solidFill>
                  <a:srgbClr val="000000"/>
                </a:solidFill>
              </a:rPr>
              <a:t>facilitará</a:t>
            </a:r>
            <a:r>
              <a:rPr lang="es" sz="1600">
                <a:solidFill>
                  <a:srgbClr val="000000"/>
                </a:solidFill>
              </a:rPr>
              <a:t> la implementación de un sistema de comunicación con la </a:t>
            </a:r>
            <a:r>
              <a:rPr lang="es" sz="1600">
                <a:solidFill>
                  <a:srgbClr val="000000"/>
                </a:solidFill>
              </a:rPr>
              <a:t>aplicación</a:t>
            </a:r>
            <a:r>
              <a:rPr lang="es" sz="1600">
                <a:solidFill>
                  <a:srgbClr val="000000"/>
                </a:solidFill>
              </a:rPr>
              <a:t> del smartphone.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875" y="1148275"/>
            <a:ext cx="2370951" cy="23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Aplicación Móvil</a:t>
            </a:r>
            <a:endParaRPr b="1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625" y="1334150"/>
            <a:ext cx="6282726" cy="35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Referencias </a:t>
            </a:r>
            <a:endParaRPr b="1"/>
          </a:p>
        </p:txBody>
      </p:sp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https://buildmedia.readthedocs.org/media/pdf/python-ev3dev/latest/python-ev3dev.pdf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https://python-ev3dev.readthedocs.io/en/stable/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https://sites.google.com/site/ev3python/learn_ev3_python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AHORA LA GUAGUA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400" y="650200"/>
            <a:ext cx="6480000" cy="31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2338" y="603326"/>
            <a:ext cx="7259325" cy="35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325" y="603325"/>
            <a:ext cx="7259354" cy="35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931"/>
            <a:ext cx="9144000" cy="444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9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Introducción</a:t>
            </a:r>
            <a:endParaRPr b="1"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81775" y="113495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600">
                <a:solidFill>
                  <a:srgbClr val="FFFFFF"/>
                </a:solidFill>
              </a:rPr>
              <a:t>Como </a:t>
            </a:r>
            <a:r>
              <a:rPr lang="es" sz="1600">
                <a:solidFill>
                  <a:srgbClr val="FFFFFF"/>
                </a:solidFill>
              </a:rPr>
              <a:t>Formulación</a:t>
            </a:r>
            <a:r>
              <a:rPr lang="es" sz="1600">
                <a:solidFill>
                  <a:srgbClr val="FFFFFF"/>
                </a:solidFill>
              </a:rPr>
              <a:t> de proyecto necesitamos definir la estructura que </a:t>
            </a:r>
            <a:r>
              <a:rPr lang="es" sz="1600">
                <a:solidFill>
                  <a:srgbClr val="FFFFFF"/>
                </a:solidFill>
              </a:rPr>
              <a:t>tendrá</a:t>
            </a:r>
            <a:r>
              <a:rPr lang="es" sz="1600">
                <a:solidFill>
                  <a:srgbClr val="FFFFFF"/>
                </a:solidFill>
              </a:rPr>
              <a:t> el software, el diseño del robot , los movimientos que </a:t>
            </a:r>
            <a:r>
              <a:rPr lang="es" sz="1600">
                <a:solidFill>
                  <a:srgbClr val="FFFFFF"/>
                </a:solidFill>
              </a:rPr>
              <a:t>tendrá</a:t>
            </a:r>
            <a:r>
              <a:rPr lang="es" sz="1600">
                <a:solidFill>
                  <a:srgbClr val="FFFFFF"/>
                </a:solidFill>
              </a:rPr>
              <a:t> este y el diseño inicial de la </a:t>
            </a:r>
            <a:r>
              <a:rPr lang="es" sz="1600">
                <a:solidFill>
                  <a:srgbClr val="FFFFFF"/>
                </a:solidFill>
              </a:rPr>
              <a:t>aplicación</a:t>
            </a:r>
            <a:r>
              <a:rPr lang="es" sz="1600">
                <a:solidFill>
                  <a:srgbClr val="FFFFFF"/>
                </a:solidFill>
              </a:rPr>
              <a:t> para la App. </a:t>
            </a:r>
            <a:endParaRPr sz="1600">
              <a:solidFill>
                <a:srgbClr val="FFFFFF"/>
              </a:solidFill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93524">
            <a:off x="5505552" y="1156191"/>
            <a:ext cx="3288438" cy="341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85247">
            <a:off x="2455639" y="785128"/>
            <a:ext cx="3779739" cy="2205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25" y="500925"/>
            <a:ext cx="3999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 General</a:t>
            </a:r>
            <a:endParaRPr/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Se </a:t>
            </a:r>
            <a:r>
              <a:rPr lang="es" sz="1600">
                <a:solidFill>
                  <a:srgbClr val="000000"/>
                </a:solidFill>
              </a:rPr>
              <a:t>desarrollará</a:t>
            </a:r>
            <a:r>
              <a:rPr lang="es" sz="1600">
                <a:solidFill>
                  <a:srgbClr val="000000"/>
                </a:solidFill>
              </a:rPr>
              <a:t> un proyecto que consiste en construir un robot  EV3, el cual tenga la capacidad de moverse y girar una lata llegando al objetivo de jugar Flip Tac Toe a través de instrucciones enviadas.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-Diseñar y construir un robot capaz de jugar Flip Tac toe.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-Desarrollar un programa en lenguaje Python que logre realizar los algoritmos traducidos para jugar Flip Tac Toe.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-Investigar e implementar un mecanismo de comunicación remota entre la interfaz y el robot.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>
            <p:ph type="title"/>
          </p:nvPr>
        </p:nvSpPr>
        <p:spPr>
          <a:xfrm>
            <a:off x="4832400" y="500925"/>
            <a:ext cx="39999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 Específico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600" y="3285600"/>
            <a:ext cx="3050800" cy="16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Organización</a:t>
            </a:r>
            <a:r>
              <a:rPr lang="es"/>
              <a:t> del equipo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75" y="1424600"/>
            <a:ext cx="7654151" cy="247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524" y="3634500"/>
            <a:ext cx="1955101" cy="1629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14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450" y="117650"/>
            <a:ext cx="7615651" cy="419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Plan de riesgo</a:t>
            </a:r>
            <a:endParaRPr sz="1800"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874" y="95375"/>
            <a:ext cx="3923884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311725" y="230750"/>
            <a:ext cx="3699000" cy="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Diseño del Robot </a:t>
            </a:r>
            <a:endParaRPr b="1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1613" y="1932301"/>
            <a:ext cx="4239900" cy="32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8863" y="230750"/>
            <a:ext cx="2879899" cy="18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1015900" y="1617125"/>
            <a:ext cx="6673823" cy="291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3210250" y="643652"/>
            <a:ext cx="1304775" cy="3856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>
            <p:ph type="title"/>
          </p:nvPr>
        </p:nvSpPr>
        <p:spPr>
          <a:xfrm>
            <a:off x="471513" y="1421675"/>
            <a:ext cx="3699000" cy="738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Eficiencia</a:t>
            </a:r>
            <a:b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b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b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</a:br>
            <a:r>
              <a:rPr lang="es">
                <a:solidFill>
                  <a:srgbClr val="CC4125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Estabilidad</a:t>
            </a:r>
            <a:endParaRPr>
              <a:solidFill>
                <a:srgbClr val="CC4125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4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96" y="1065027"/>
            <a:ext cx="4473225" cy="3013425"/>
          </a:xfrm>
          <a:prstGeom prst="rect">
            <a:avLst/>
          </a:prstGeom>
          <a:noFill/>
          <a:ln cap="flat" cmpd="thinThick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33100" y="4724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Diseño del Robot </a:t>
            </a:r>
            <a:endParaRPr b="1"/>
          </a:p>
        </p:txBody>
      </p:sp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25559" l="0" r="0" t="25559"/>
          <a:stretch/>
        </p:blipFill>
        <p:spPr>
          <a:xfrm>
            <a:off x="1010700" y="1389163"/>
            <a:ext cx="2351300" cy="2365149"/>
          </a:xfrm>
          <a:prstGeom prst="rect">
            <a:avLst/>
          </a:prstGeom>
          <a:noFill/>
          <a:ln cap="rnd" cmpd="thinThick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Movimientos </a:t>
            </a:r>
            <a:endParaRPr b="1"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El robot </a:t>
            </a:r>
            <a:r>
              <a:rPr lang="es" sz="1600">
                <a:solidFill>
                  <a:srgbClr val="000000"/>
                </a:solidFill>
              </a:rPr>
              <a:t>contará</a:t>
            </a:r>
            <a:r>
              <a:rPr lang="es" sz="1600">
                <a:solidFill>
                  <a:srgbClr val="000000"/>
                </a:solidFill>
              </a:rPr>
              <a:t> con 4 movimientos </a:t>
            </a:r>
            <a:r>
              <a:rPr lang="es" sz="1600">
                <a:solidFill>
                  <a:srgbClr val="000000"/>
                </a:solidFill>
              </a:rPr>
              <a:t>básicos</a:t>
            </a:r>
            <a:r>
              <a:rPr lang="es" sz="1600">
                <a:solidFill>
                  <a:srgbClr val="000000"/>
                </a:solidFill>
              </a:rPr>
              <a:t>: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</a:t>
            </a:r>
            <a:r>
              <a:rPr lang="es" sz="1600">
                <a:solidFill>
                  <a:srgbClr val="000000"/>
                </a:solidFill>
              </a:rPr>
              <a:t>Avance</a:t>
            </a:r>
            <a:r>
              <a:rPr lang="es" sz="1600">
                <a:solidFill>
                  <a:srgbClr val="000000"/>
                </a:solidFill>
              </a:rPr>
              <a:t> y retroceso.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-Giro </a:t>
            </a:r>
            <a:r>
              <a:rPr lang="es" sz="1600">
                <a:solidFill>
                  <a:srgbClr val="000000"/>
                </a:solidFill>
              </a:rPr>
              <a:t>izquierda</a:t>
            </a:r>
            <a:r>
              <a:rPr lang="es" sz="1600">
                <a:solidFill>
                  <a:srgbClr val="000000"/>
                </a:solidFill>
              </a:rPr>
              <a:t> y derecha.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-Rotación del brazo.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000000"/>
                </a:solidFill>
              </a:rPr>
              <a:t>-Agarre de la pinza (agarrar y soltar).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425" y="3455104"/>
            <a:ext cx="3436899" cy="124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060" y="1802350"/>
            <a:ext cx="3881839" cy="217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